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7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19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48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6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69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87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958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Apresentação na tela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2</cp:revision>
  <dcterms:created xsi:type="dcterms:W3CDTF">2022-05-01T11:56:55Z</dcterms:created>
  <dcterms:modified xsi:type="dcterms:W3CDTF">2022-05-01T12:23:34Z</dcterms:modified>
</cp:coreProperties>
</file>