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3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8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346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3</cp:revision>
  <dcterms:created xsi:type="dcterms:W3CDTF">2022-04-30T16:00:47Z</dcterms:created>
  <dcterms:modified xsi:type="dcterms:W3CDTF">2022-04-30T23:51:54Z</dcterms:modified>
</cp:coreProperties>
</file>