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71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91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1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20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42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44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05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58600"/>
            <a:ext cx="9143663" cy="514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603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Franca</dc:creator>
  <cp:lastModifiedBy>rafaelfranca@hotmail.com</cp:lastModifiedBy>
  <cp:revision>1</cp:revision>
  <dcterms:created xsi:type="dcterms:W3CDTF">2022-04-30T15:45:45Z</dcterms:created>
  <dcterms:modified xsi:type="dcterms:W3CDTF">2022-04-30T16:00:32Z</dcterms:modified>
</cp:coreProperties>
</file>