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DD26-EC6E-456E-BA01-BBB703A207B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3828-951B-459A-93F0-8963436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8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1</cp:revision>
  <dcterms:created xsi:type="dcterms:W3CDTF">2022-04-23T23:06:20Z</dcterms:created>
  <dcterms:modified xsi:type="dcterms:W3CDTF">2022-04-23T23:41:45Z</dcterms:modified>
</cp:coreProperties>
</file>