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9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3BD4-0D9C-44EA-9536-A9990C2D62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13D2-C4D1-46B6-AF02-AB01B0D628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0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5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3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9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12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3</cp:revision>
  <dcterms:created xsi:type="dcterms:W3CDTF">2022-04-25T22:55:26Z</dcterms:created>
  <dcterms:modified xsi:type="dcterms:W3CDTF">2022-04-25T23:12:02Z</dcterms:modified>
</cp:coreProperties>
</file>