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Proxima Nova"/>
      <p:regular r:id="rId31"/>
      <p:bold r:id="rId32"/>
      <p:italic r:id="rId33"/>
      <p:boldItalic r:id="rId34"/>
    </p:embeddedFont>
    <p:embeddedFont>
      <p:font typeface="Century Gothic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9" roundtripDataSignature="AMtx7mhtEYt4V0k3Tl/ESS4i2IIXZOe7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32" Type="http://schemas.openxmlformats.org/officeDocument/2006/relationships/font" Target="fonts/ProximaNova-bold.fntdata"/><Relationship Id="rId13" Type="http://schemas.openxmlformats.org/officeDocument/2006/relationships/slide" Target="slides/slide8.xml"/><Relationship Id="rId35" Type="http://schemas.openxmlformats.org/officeDocument/2006/relationships/font" Target="fonts/CenturyGothic-regular.fntdata"/><Relationship Id="rId12" Type="http://schemas.openxmlformats.org/officeDocument/2006/relationships/slide" Target="slides/slide7.xml"/><Relationship Id="rId34" Type="http://schemas.openxmlformats.org/officeDocument/2006/relationships/font" Target="fonts/ProximaNova-boldItalic.fntdata"/><Relationship Id="rId15" Type="http://schemas.openxmlformats.org/officeDocument/2006/relationships/slide" Target="slides/slide10.xml"/><Relationship Id="rId37" Type="http://schemas.openxmlformats.org/officeDocument/2006/relationships/font" Target="fonts/CenturyGothic-italic.fntdata"/><Relationship Id="rId14" Type="http://schemas.openxmlformats.org/officeDocument/2006/relationships/slide" Target="slides/slide9.xml"/><Relationship Id="rId36" Type="http://schemas.openxmlformats.org/officeDocument/2006/relationships/font" Target="fonts/CenturyGothic-bold.fntdata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font" Target="fonts/CenturyGothic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" name="Google Shape;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9b973a0b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e9b973a0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9b973a0b4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e9b973a0b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9b973a0b4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e9b973a0b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9b973a0b4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e9b973a0b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9b973a0b4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e9b973a0b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9b973a0b4_0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e9b973a0b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9b973a0b4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e9b973a0b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9b973a0b4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e9b973a0b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9b973a0b4_0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e9b973a0b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9b973a0b4_0_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e9b973a0b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9b973a0b4_0_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e9b973a0b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9b973a0b4_0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e9b973a0b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e9b973a0b4_0_1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e9b973a0b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" name="Google Shape;16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" name="Google Shape;17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1" name="Google Shape;2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" name="Google Shape;24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Relationship Id="rId4" Type="http://schemas.openxmlformats.org/officeDocument/2006/relationships/hyperlink" Target="https://discord.com/invite/eUrT2UFeS6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7.png"/><Relationship Id="rId7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Daniel Hatanaka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Especialista de Software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Development Environment</a:t>
            </a:r>
            <a:endParaRPr sz="480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" name="Google Shape;3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9b973a0b4_0_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4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 presentes no Java 11</a:t>
            </a:r>
            <a:endParaRPr b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1" name="Google Shape;131;ge9b973a0b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e9b973a0b4_0_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e9b973a0b4_0_0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Default methods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ge9b973a0b4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275" y="1907475"/>
            <a:ext cx="4334047" cy="304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9b973a0b4_0_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4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 presentes no Java 11</a:t>
            </a:r>
            <a:endParaRPr b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0" name="Google Shape;140;ge9b973a0b4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e9b973a0b4_0_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e9b973a0b4_0_7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Lambdas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ge9b973a0b4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275" y="1924025"/>
            <a:ext cx="3687998" cy="304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9b973a0b4_0_1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4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 presentes no Java 11</a:t>
            </a:r>
            <a:endParaRPr b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9" name="Google Shape;149;ge9b973a0b4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e9b973a0b4_0_1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e9b973a0b4_0_14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Method references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ge9b973a0b4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275" y="1904250"/>
            <a:ext cx="4264252" cy="304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9b973a0b4_0_2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4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 presentes no Java 11</a:t>
            </a:r>
            <a:endParaRPr b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8" name="Google Shape;158;ge9b973a0b4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e9b973a0b4_0_2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e9b973a0b4_0_21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Streams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ge9b973a0b4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275" y="1908700"/>
            <a:ext cx="4539084" cy="304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9b973a0b4_0_2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4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 presentes no Java 11</a:t>
            </a:r>
            <a:endParaRPr b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7" name="Google Shape;167;ge9b973a0b4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e9b973a0b4_0_2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e9b973a0b4_0_28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Datas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ge9b973a0b4_0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275" y="1908675"/>
            <a:ext cx="3898719" cy="304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p2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p2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p2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0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467550" y="1203598"/>
            <a:ext cx="8520600" cy="1496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2| Etapa 2: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Novidades do Java 11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467550" y="2700185"/>
            <a:ext cx="8520600" cy="13699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Development environment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4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Novidades do Java 11</a:t>
            </a:r>
            <a:endParaRPr b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0" name="Google Shape;19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48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Manipulação de Strings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Variáveis por inferência</a:t>
            </a:r>
            <a:endParaRPr/>
          </a:p>
          <a:p>
            <a:pPr indent="-342900" lvl="0" marL="419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Manipulação de arquivos</a:t>
            </a:r>
            <a:endParaRPr/>
          </a:p>
          <a:p>
            <a:pPr indent="-342900" lvl="0" marL="419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Novidades no Garbage Collector (GC)</a:t>
            </a:r>
            <a:endParaRPr/>
          </a:p>
          <a:p>
            <a:pPr indent="-342900" lvl="0" marL="419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 Client padronizado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9b973a0b4_0_4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4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Novidades do Java 11</a:t>
            </a:r>
            <a:endParaRPr b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8" name="Google Shape;198;ge9b973a0b4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e9b973a0b4_0_4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e9b973a0b4_0_40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Manipulação de Strings</a:t>
            </a:r>
            <a:endParaRPr/>
          </a:p>
        </p:txBody>
      </p:sp>
      <p:pic>
        <p:nvPicPr>
          <p:cNvPr id="201" name="Google Shape;201;ge9b973a0b4_0_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275" y="1931650"/>
            <a:ext cx="4401788" cy="304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9b973a0b4_0_4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4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Novidades do Java 11</a:t>
            </a:r>
            <a:endParaRPr b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7" name="Google Shape;207;ge9b973a0b4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e9b973a0b4_0_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e9b973a0b4_0_48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Variáveis por inferência</a:t>
            </a:r>
            <a:endParaRPr/>
          </a:p>
        </p:txBody>
      </p:sp>
      <p:pic>
        <p:nvPicPr>
          <p:cNvPr id="210" name="Google Shape;210;ge9b973a0b4_0_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275" y="1931650"/>
            <a:ext cx="4559443" cy="304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9b973a0b4_0_5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4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Novidades do Java 11</a:t>
            </a:r>
            <a:endParaRPr b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6" name="Google Shape;216;ge9b973a0b4_0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e9b973a0b4_0_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e9b973a0b4_0_56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Manipulação de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arquivos</a:t>
            </a:r>
            <a:endParaRPr/>
          </a:p>
        </p:txBody>
      </p:sp>
      <p:pic>
        <p:nvPicPr>
          <p:cNvPr id="219" name="Google Shape;219;ge9b973a0b4_0_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275" y="1913379"/>
            <a:ext cx="7169900" cy="283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3" name="Google Shape;4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/>
          <p:nvPr>
            <p:ph idx="1" type="subTitle"/>
          </p:nvPr>
        </p:nvSpPr>
        <p:spPr>
          <a:xfrm>
            <a:off x="311700" y="1333492"/>
            <a:ext cx="6060606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1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Técnico em informática – IFPA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1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Bacharel em Ciências de Computação – ICMC – USP – São Carlos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1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Engenheiro de Software Especialista – PagSeguro PagBank</a:t>
            </a:r>
            <a:endParaRPr sz="1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1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Amante da tecnologia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1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Tucuruí - Pará</a:t>
            </a:r>
            <a:endParaRPr/>
          </a:p>
        </p:txBody>
      </p:sp>
      <p:sp>
        <p:nvSpPr>
          <p:cNvPr id="45" name="Google Shape;45;p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ode ser uma imagem de 1 pessoa" id="46" name="Google Shape;4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72306" y="1676236"/>
            <a:ext cx="2459994" cy="2496986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9b973a0b4_0_6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4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Novidades do Java 11</a:t>
            </a:r>
            <a:endParaRPr b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e9b973a0b4_0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e9b973a0b4_0_6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e9b973a0b4_0_64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Novidades no Garbage Collector (GC)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Z Garbage Collector (ZGC)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Epsilon Garbage Collector (No-Op GC)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9b973a0b4_0_8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4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Novidades do Java 11</a:t>
            </a:r>
            <a:endParaRPr b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3" name="Google Shape;233;ge9b973a0b4_0_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e9b973a0b4_0_8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e9b973a0b4_0_82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Z Garbage Collector (ZGC)</a:t>
            </a:r>
            <a:endParaRPr/>
          </a:p>
        </p:txBody>
      </p:sp>
      <p:pic>
        <p:nvPicPr>
          <p:cNvPr id="236" name="Google Shape;236;ge9b973a0b4_0_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275" y="1931650"/>
            <a:ext cx="8478000" cy="1330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9b973a0b4_0_9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4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Novidades do Java 11</a:t>
            </a:r>
            <a:endParaRPr b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2" name="Google Shape;242;ge9b973a0b4_0_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e9b973a0b4_0_9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e9b973a0b4_0_95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Epsilon Garbage Collector (No-Op GC)</a:t>
            </a:r>
            <a:endParaRPr/>
          </a:p>
        </p:txBody>
      </p:sp>
      <p:pic>
        <p:nvPicPr>
          <p:cNvPr id="245" name="Google Shape;245;ge9b973a0b4_0_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275" y="2023488"/>
            <a:ext cx="8478000" cy="1239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9b973a0b4_0_7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4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Novidades do Java 11</a:t>
            </a:r>
            <a:endParaRPr b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1" name="Google Shape;251;ge9b973a0b4_0_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e9b973a0b4_0_7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e9b973a0b4_0_72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 Client padronizado (chamada síncrona)</a:t>
            </a:r>
            <a:endParaRPr/>
          </a:p>
        </p:txBody>
      </p:sp>
      <p:pic>
        <p:nvPicPr>
          <p:cNvPr id="254" name="Google Shape;254;ge9b973a0b4_0_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275" y="1931650"/>
            <a:ext cx="5253437" cy="304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9b973a0b4_0_10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4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Novidades do Java 11</a:t>
            </a:r>
            <a:endParaRPr b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0" name="Google Shape;260;ge9b973a0b4_0_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e9b973a0b4_0_10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e9b973a0b4_0_106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 Client padronizado (chamada assíncrona)</a:t>
            </a:r>
            <a:endParaRPr/>
          </a:p>
        </p:txBody>
      </p:sp>
      <p:pic>
        <p:nvPicPr>
          <p:cNvPr id="263" name="Google Shape;263;ge9b973a0b4_0_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275" y="1931650"/>
            <a:ext cx="3982764" cy="304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p4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0" name="Google Shape;270;p4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1" name="Google Shape;271;p4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4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4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43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7" name="Google Shape;277;p4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8" name="Google Shape;278;p4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2" name="Google Shape;5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2" marL="990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facebook.com/hatanakadaniel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90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github.com/hatanakadaniel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90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instagram.com/hatanakadaniel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90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linkedin.com/in/hatanakadaniel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8504" y="1989004"/>
            <a:ext cx="342396" cy="342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8505" y="2550756"/>
            <a:ext cx="342395" cy="34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38504" y="3112507"/>
            <a:ext cx="342395" cy="34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38503" y="3674258"/>
            <a:ext cx="342395" cy="342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4" name="Google Shape;6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1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66" name="Google Shape;66;p1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1"/>
          <p:cNvSpPr/>
          <p:nvPr/>
        </p:nvSpPr>
        <p:spPr>
          <a:xfrm>
            <a:off x="2267744" y="1548830"/>
            <a:ext cx="6564556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Instalando e executando Java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1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1"/>
          <p:cNvSpPr/>
          <p:nvPr/>
        </p:nvSpPr>
        <p:spPr>
          <a:xfrm>
            <a:off x="2267744" y="2340918"/>
            <a:ext cx="656455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Utilizando Java 11</a:t>
            </a:r>
            <a:endParaRPr b="1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1"/>
          <p:cNvSpPr txBox="1"/>
          <p:nvPr/>
        </p:nvSpPr>
        <p:spPr>
          <a:xfrm>
            <a:off x="683568" y="3075806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1"/>
          <p:cNvSpPr/>
          <p:nvPr/>
        </p:nvSpPr>
        <p:spPr>
          <a:xfrm>
            <a:off x="2267743" y="3133006"/>
            <a:ext cx="65645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Usando Intellij para desenvolvimento Java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1"/>
          <p:cNvSpPr txBox="1"/>
          <p:nvPr/>
        </p:nvSpPr>
        <p:spPr>
          <a:xfrm>
            <a:off x="683568" y="3867894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2267743" y="3925094"/>
            <a:ext cx="65645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Empacotando aplicações Java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9" name="Google Shape;7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2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Distribuição Linux (Ubuntu, Mint, etc)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Conhecimentos comandos básicos terminal Linux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Conhecimentos em lógica de programação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Conhecimento básico de linguagem de programação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p1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467550" y="851385"/>
            <a:ext cx="8520600" cy="18984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3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Utilizando Java 11</a:t>
            </a:r>
            <a:endParaRPr b="1" i="0" sz="53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465750" y="2747516"/>
            <a:ext cx="8520600" cy="13074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Development environment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1" name="Google Shape;10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6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Recursos presentes no Java 11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Novidades do Java 11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9" name="Google Shape;109;p27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0" name="Google Shape;110;p27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p27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7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7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7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7"/>
          <p:cNvSpPr txBox="1"/>
          <p:nvPr/>
        </p:nvSpPr>
        <p:spPr>
          <a:xfrm>
            <a:off x="467550" y="1203598"/>
            <a:ext cx="8520600" cy="1496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2| Etapa 1: 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 presentes no Java 11</a:t>
            </a:r>
            <a:endParaRPr b="1" i="0" sz="4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" name="Google Shape;117;p27"/>
          <p:cNvSpPr txBox="1"/>
          <p:nvPr/>
        </p:nvSpPr>
        <p:spPr>
          <a:xfrm>
            <a:off x="467550" y="2700185"/>
            <a:ext cx="8520600" cy="13699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Development environment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4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 presentes no Java 11</a:t>
            </a:r>
            <a:endParaRPr b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3" name="Google Shape;12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7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Default methods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Lambdas</a:t>
            </a:r>
            <a:endParaRPr/>
          </a:p>
          <a:p>
            <a:pPr indent="-342900" lvl="0" marL="419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Method references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Streams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Datas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