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56C3-A4FD-45B3-9322-6540C2023FF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024F-8497-42F9-AE36-80105CACA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316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1</cp:revision>
  <dcterms:created xsi:type="dcterms:W3CDTF">2022-04-24T18:40:05Z</dcterms:created>
  <dcterms:modified xsi:type="dcterms:W3CDTF">2022-04-24T18:41:03Z</dcterms:modified>
</cp:coreProperties>
</file>