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0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79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00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0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Apresentação na tela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2</cp:revision>
  <dcterms:created xsi:type="dcterms:W3CDTF">2022-04-28T13:24:24Z</dcterms:created>
  <dcterms:modified xsi:type="dcterms:W3CDTF">2022-04-28T14:11:14Z</dcterms:modified>
</cp:coreProperties>
</file>