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2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33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86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858600"/>
            <a:ext cx="9144000" cy="5140800"/>
            <a:chOff x="0" y="0"/>
            <a:chExt cx="13011150" cy="73152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011150" cy="73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2699791" y="2348880"/>
              <a:ext cx="8314085" cy="919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Nesta</a:t>
              </a:r>
              <a:r>
                <a:rPr lang="en-US" dirty="0" smtClean="0"/>
                <a:t> </a:t>
              </a:r>
              <a:r>
                <a:rPr lang="en-US" dirty="0" err="1" smtClean="0"/>
                <a:t>atividade</a:t>
              </a:r>
              <a:r>
                <a:rPr lang="en-US" dirty="0" smtClean="0"/>
                <a:t> </a:t>
              </a:r>
              <a:r>
                <a:rPr lang="en-US" dirty="0" err="1" smtClean="0"/>
                <a:t>será</a:t>
              </a:r>
              <a:r>
                <a:rPr lang="en-US" dirty="0" smtClean="0"/>
                <a:t> </a:t>
              </a:r>
              <a:r>
                <a:rPr lang="en-US" dirty="0" err="1" smtClean="0"/>
                <a:t>utilizada</a:t>
              </a:r>
              <a:r>
                <a:rPr lang="en-US" dirty="0" smtClean="0"/>
                <a:t> a </a:t>
              </a:r>
              <a:r>
                <a:rPr lang="en-US" dirty="0" err="1" smtClean="0"/>
                <a:t>referência</a:t>
              </a:r>
              <a:r>
                <a:rPr lang="en-US" dirty="0" smtClean="0"/>
                <a:t> </a:t>
              </a:r>
              <a:r>
                <a:rPr lang="en-US" dirty="0" err="1" smtClean="0"/>
                <a:t>webpurl</a:t>
              </a:r>
              <a:endParaRPr lang="en-US" dirty="0"/>
            </a:p>
            <a:p>
              <a:r>
                <a:rPr lang="en-US" dirty="0" err="1" smtClean="0"/>
                <a:t>porque</a:t>
              </a:r>
              <a:r>
                <a:rPr lang="en-US" dirty="0" smtClean="0"/>
                <a:t> </a:t>
              </a:r>
              <a:r>
                <a:rPr lang="en-US" dirty="0" err="1" smtClean="0"/>
                <a:t>seu</a:t>
              </a:r>
              <a:r>
                <a:rPr lang="en-US" dirty="0" smtClean="0"/>
                <a:t> </a:t>
              </a:r>
              <a:r>
                <a:rPr lang="en-US" dirty="0" err="1" smtClean="0"/>
                <a:t>carregamento</a:t>
              </a:r>
              <a:r>
                <a:rPr lang="en-US" dirty="0" smtClean="0"/>
                <a:t> é </a:t>
              </a:r>
              <a:r>
                <a:rPr lang="en-US" dirty="0" err="1" smtClean="0"/>
                <a:t>mais</a:t>
              </a:r>
              <a:r>
                <a:rPr lang="en-US" dirty="0" smtClean="0"/>
                <a:t> </a:t>
              </a:r>
              <a:r>
                <a:rPr lang="en-US" dirty="0" err="1" smtClean="0"/>
                <a:t>rápido</a:t>
              </a:r>
              <a:r>
                <a:rPr lang="en-US" dirty="0" smtClean="0"/>
                <a:t> que do jpeg </a:t>
              </a:r>
              <a:r>
                <a:rPr lang="en-US" dirty="0" err="1" smtClean="0"/>
                <a:t>ou</a:t>
              </a:r>
              <a:r>
                <a:rPr lang="en-US" dirty="0" smtClean="0"/>
                <a:t> jpg.</a:t>
              </a:r>
              <a:endParaRPr lang="en-US" dirty="0"/>
            </a:p>
          </p:txBody>
        </p:sp>
        <p:cxnSp>
          <p:nvCxnSpPr>
            <p:cNvPr id="4" name="Conector de seta reta 3"/>
            <p:cNvCxnSpPr>
              <a:stCxn id="2" idx="0"/>
            </p:cNvCxnSpPr>
            <p:nvPr/>
          </p:nvCxnSpPr>
          <p:spPr>
            <a:xfrm flipH="1" flipV="1">
              <a:off x="3059834" y="980729"/>
              <a:ext cx="3796999" cy="13681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07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93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10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34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42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37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</Words>
  <Application>Microsoft Office PowerPoint</Application>
  <PresentationFormat>Apresentação na tela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3</cp:revision>
  <dcterms:created xsi:type="dcterms:W3CDTF">2022-05-01T11:57:18Z</dcterms:created>
  <dcterms:modified xsi:type="dcterms:W3CDTF">2022-05-01T14:01:33Z</dcterms:modified>
</cp:coreProperties>
</file>