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28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98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89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62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70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3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51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9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480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Apresentação na tela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Franca</dc:creator>
  <cp:lastModifiedBy>rafaelfranca@hotmail.com</cp:lastModifiedBy>
  <cp:revision>1</cp:revision>
  <dcterms:created xsi:type="dcterms:W3CDTF">2022-04-30T15:44:08Z</dcterms:created>
  <dcterms:modified xsi:type="dcterms:W3CDTF">2022-04-30T16:00:39Z</dcterms:modified>
</cp:coreProperties>
</file>