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ED0C-FFD6-494E-9B82-F40E13CB77AF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0D96-C8E2-4203-AA1A-B199FB4EB5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7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ED0C-FFD6-494E-9B82-F40E13CB77AF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0D96-C8E2-4203-AA1A-B199FB4EB5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1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ED0C-FFD6-494E-9B82-F40E13CB77AF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0D96-C8E2-4203-AA1A-B199FB4EB5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ED0C-FFD6-494E-9B82-F40E13CB77AF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0D96-C8E2-4203-AA1A-B199FB4EB5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9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ED0C-FFD6-494E-9B82-F40E13CB77AF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0D96-C8E2-4203-AA1A-B199FB4EB5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2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ED0C-FFD6-494E-9B82-F40E13CB77AF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0D96-C8E2-4203-AA1A-B199FB4EB5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0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ED0C-FFD6-494E-9B82-F40E13CB77AF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0D96-C8E2-4203-AA1A-B199FB4EB5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4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ED0C-FFD6-494E-9B82-F40E13CB77AF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0D96-C8E2-4203-AA1A-B199FB4EB5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4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ED0C-FFD6-494E-9B82-F40E13CB77AF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0D96-C8E2-4203-AA1A-B199FB4EB5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2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ED0C-FFD6-494E-9B82-F40E13CB77AF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0D96-C8E2-4203-AA1A-B199FB4EB5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6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ED0C-FFD6-494E-9B82-F40E13CB77AF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0D96-C8E2-4203-AA1A-B199FB4EB5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3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DED0C-FFD6-494E-9B82-F40E13CB77AF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20D96-C8E2-4203-AA1A-B199FB4EB5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1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505"/>
            <a:ext cx="9143999" cy="514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901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58505"/>
            <a:ext cx="9144001" cy="514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14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505"/>
            <a:ext cx="9144000" cy="514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671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8505"/>
            <a:ext cx="9144000" cy="514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0814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8505"/>
            <a:ext cx="9144000" cy="514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77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58505"/>
            <a:ext cx="9144001" cy="514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669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8505"/>
            <a:ext cx="9144000" cy="514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26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505"/>
            <a:ext cx="9144000" cy="514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700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8505"/>
            <a:ext cx="9144000" cy="514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91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8505"/>
            <a:ext cx="9144000" cy="514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04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8506"/>
            <a:ext cx="9144000" cy="514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83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8505"/>
            <a:ext cx="9144000" cy="514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774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505"/>
            <a:ext cx="9144000" cy="514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174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Apresentação na tela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rafaelfranca@hotmail.com</dc:creator>
  <cp:lastModifiedBy>rafaelfranca@hotmail.com</cp:lastModifiedBy>
  <cp:revision>13</cp:revision>
  <dcterms:created xsi:type="dcterms:W3CDTF">2022-04-23T22:53:26Z</dcterms:created>
  <dcterms:modified xsi:type="dcterms:W3CDTF">2022-04-23T23:45:21Z</dcterms:modified>
</cp:coreProperties>
</file>