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mZ06sEsZBN97XdaPJMHh3fpQ4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e4a8f7d6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4e4a8f7d6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803a4ea5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6803a4ea5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b8d6645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e5b8d6645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b8d66454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e5b8d66454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b8d6645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e5b8d6645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5b8d6645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e5b8d6645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634949d8d_0_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1634949d8d_0_7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g11634949d8d_0_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ntainernet.github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4e4a8f7d6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287" y="215917"/>
            <a:ext cx="5421452" cy="141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93" name="Google Shape;93;g24e4a8f7d6c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6987" y="1723030"/>
            <a:ext cx="5378025" cy="30251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4e4a8f7d6c_1_0"/>
          <p:cNvSpPr txBox="1"/>
          <p:nvPr/>
        </p:nvSpPr>
        <p:spPr>
          <a:xfrm>
            <a:off x="2511000" y="4941575"/>
            <a:ext cx="717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DCM Uploader: um sistema de informação para garantia 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confidencialidade, integridade e disponibilidade no tráfego 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imagens médicas baseadas no padrão DICOM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4e4a8f7d6c_1_0"/>
          <p:cNvSpPr txBox="1"/>
          <p:nvPr/>
        </p:nvSpPr>
        <p:spPr>
          <a:xfrm>
            <a:off x="2511008" y="5980572"/>
            <a:ext cx="717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Definição de Roadmap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17/08/2023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803a4ea50_0_7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Status Atual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6803a4ea50_0_7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6803a4ea50_0_7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6803a4ea50_0_7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6803a4ea50_0_7"/>
          <p:cNvSpPr txBox="1"/>
          <p:nvPr/>
        </p:nvSpPr>
        <p:spPr>
          <a:xfrm>
            <a:off x="448225" y="966300"/>
            <a:ext cx="112821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Duas implementações do iLIKA Uploader que já incorporam criptografia e compactação de dados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Solução baseada no Orthanc: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operação em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b="0" i="1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 a abordagem de VPN para transpor restrições de rede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Solução baseada no dcm4chee: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 desempenho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MVP de uma interface de gerenciamento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a abordagem de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broker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mirror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para transpor restrições de rede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Versão inicial de um ambiente de testes intensivos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Questão importante: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Continuamos avançando com as duas implementações?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5b8d66454_0_19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Sugestão de Backlog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e5b8d66454_0_19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e5b8d66454_0_19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e5b8d66454_0_19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e5b8d66454_0_19"/>
          <p:cNvSpPr txBox="1"/>
          <p:nvPr/>
        </p:nvSpPr>
        <p:spPr>
          <a:xfrm>
            <a:off x="547125" y="731900"/>
            <a:ext cx="111690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Aprimorar a estrutura de containerização do projeto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iLIKA Uploader Gateway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iLIKA Uploader Manager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5b8d66454_0_62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Sugestão de Backlog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e5b8d66454_0_62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e5b8d66454_0_62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e5b8d66454_0_62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e5b8d66454_0_62"/>
          <p:cNvSpPr txBox="1"/>
          <p:nvPr/>
        </p:nvSpPr>
        <p:spPr>
          <a:xfrm>
            <a:off x="547125" y="731900"/>
            <a:ext cx="11169000" cy="5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Aprimorar a interface de gerenciamento (frontend) e a infraestrutura de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que o iLIKA Uploader opere como um SaaS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600"/>
              <a:buFont typeface="Calibri"/>
              <a:buChar char="○"/>
            </a:pPr>
            <a:r>
              <a:rPr b="1" i="0" lang="en-US" sz="26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Front end para gestão das transmissões</a:t>
            </a:r>
            <a:endParaRPr b="1" i="0" sz="26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de logs de auditoria / </a:t>
            </a:r>
            <a:r>
              <a:rPr b="1" i="0" lang="en-US" sz="2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Dashboard para auditoria</a:t>
            </a:r>
            <a:endParaRPr b="1" i="0" sz="2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Possibilidade de agendamento de transferências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Priorização de modalidades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Definição de estratégias de cobrança / </a:t>
            </a:r>
            <a:r>
              <a:rPr b="1" i="0" lang="en-US" sz="2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Sistema de bloqueio do uploader (poder desabilitar/habilitar via dashboard)</a:t>
            </a:r>
            <a:endParaRPr b="1" i="0" sz="2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Calibri"/>
              <a:buChar char="○"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Gráficos de controle e métricas. e.g. média de transmissão (velocidade), média de estudos transmitidos, top uploaders de envio, top de recebimento, média de erros, …</a:t>
            </a:r>
            <a:endParaRPr b="1" i="0" sz="2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b8d66454_0_35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Sugestão de Backlog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e5b8d66454_0_35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e5b8d66454_0_35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e5b8d66454_0_35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e5b8d66454_0_35"/>
          <p:cNvSpPr txBox="1"/>
          <p:nvPr/>
        </p:nvSpPr>
        <p:spPr>
          <a:xfrm>
            <a:off x="547125" y="731900"/>
            <a:ext cx="111690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Aprimorar o ambiente de testes: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Testes de desempenho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permitirá explorar parâmetros que melhorem o desempenho das transferências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escrita de artigo científico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Testes de confiabilidade e resiliência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 do </a:t>
            </a: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Containernet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simular diversos cenários de falhas permitindo a identificação e correção de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bugs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a implementação de mecanismos de tolerância a falhas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Testes de segurança e compliance???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Calibri"/>
              <a:buChar char="■"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Validação de segurança HIPAA, LGPD, GDPR, HITECH, ISO 27000</a:t>
            </a:r>
            <a:endParaRPr b="1" i="0" sz="2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5b8d66454_0_27"/>
          <p:cNvSpPr/>
          <p:nvPr/>
        </p:nvSpPr>
        <p:spPr>
          <a:xfrm>
            <a:off x="-6725" y="3150"/>
            <a:ext cx="12192000" cy="557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Sugestão de Backlog</a:t>
            </a:r>
            <a:endParaRPr b="1" i="0" sz="2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e5b8d66454_0_27"/>
          <p:cNvSpPr txBox="1"/>
          <p:nvPr/>
        </p:nvSpPr>
        <p:spPr>
          <a:xfrm>
            <a:off x="0" y="6550200"/>
            <a:ext cx="3583200" cy="3078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e5b8d66454_0_27"/>
          <p:cNvSpPr txBox="1"/>
          <p:nvPr/>
        </p:nvSpPr>
        <p:spPr>
          <a:xfrm>
            <a:off x="3583200" y="6550200"/>
            <a:ext cx="5101800" cy="30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e5b8d66454_0_27"/>
          <p:cNvSpPr txBox="1"/>
          <p:nvPr/>
        </p:nvSpPr>
        <p:spPr>
          <a:xfrm>
            <a:off x="8608800" y="6550200"/>
            <a:ext cx="35832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e5b8d66454_0_27"/>
          <p:cNvSpPr txBox="1"/>
          <p:nvPr/>
        </p:nvSpPr>
        <p:spPr>
          <a:xfrm>
            <a:off x="549600" y="1065450"/>
            <a:ext cx="111690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Modificar a implementação com dcm4chee para fazer comunicação em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</a:t>
            </a:r>
            <a:endParaRPr b="0" i="1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Implementar a estratégia de 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brokerage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a implementação Orthanc?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a estratégia de VPN para a implementação dcm4chee?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Uploader enviar para mais de um ponto (exemplo – uploader 1 envia tanto para o uploader 2 e 3)</a:t>
            </a:r>
            <a:endParaRPr b="1" i="0" sz="2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Simultaneidade de envios (uploader enviar mais de 1 estudo ao mesmo tempo)</a:t>
            </a:r>
            <a:endParaRPr b="1" i="0" sz="2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Sistema de login (admin/users)</a:t>
            </a:r>
            <a:endParaRPr b="1" i="0" sz="2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Manual de instalação / configuração</a:t>
            </a:r>
            <a:endParaRPr b="1" i="0" sz="2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Calibri"/>
              <a:buChar char="●"/>
            </a:pPr>
            <a:r>
              <a:rPr b="1" i="0" lang="en-US" sz="2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Lista de requisitos mínimos para funcionamento</a:t>
            </a:r>
            <a:endParaRPr b="1" i="0" sz="2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2021-11-08T18:47:33Z</dcterms:created>
  <dc:creator>Manoel Lima</dc:creator>
</cp:coreProperties>
</file>