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Lexen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gj445FrgN0Rgozot46hKWmg/Da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exend-bold.fntdata"/><Relationship Id="rId12" Type="http://schemas.openxmlformats.org/officeDocument/2006/relationships/font" Target="fonts/Lexen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e4a8f7d6c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24e4a8f7d6c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4ec49f13c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e4ec49f13c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f8e34888f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23f8e34888f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32f8bc9f1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1e32f8bc9f1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390f5218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25390f5218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4ec49f13c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1e4ec49f13c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52a0baf22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1e52a0baf22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1634949d8d_0_7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11634949d8d_0_7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g11634949d8d_0_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54.233.237.201" TargetMode="External"/><Relationship Id="rId4" Type="http://schemas.openxmlformats.org/officeDocument/2006/relationships/hyperlink" Target="https://github.com/rafaelborbacs/medscantrack.git" TargetMode="External"/><Relationship Id="rId5" Type="http://schemas.openxmlformats.org/officeDocument/2006/relationships/hyperlink" Target="http://54.233.237.201:8383" TargetMode="External"/><Relationship Id="rId6" Type="http://schemas.openxmlformats.org/officeDocument/2006/relationships/hyperlink" Target="http://54.233.237.201:838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24e4a8f7d6c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5287" y="215917"/>
            <a:ext cx="5421452" cy="1411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company name&#10;&#10;Description automatically generated" id="93" name="Google Shape;93;g24e4a8f7d6c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6987" y="1723030"/>
            <a:ext cx="5378025" cy="302514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4e4a8f7d6c_1_0"/>
          <p:cNvSpPr txBox="1"/>
          <p:nvPr/>
        </p:nvSpPr>
        <p:spPr>
          <a:xfrm>
            <a:off x="2511000" y="4941575"/>
            <a:ext cx="717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DCM Uploader: um sistema de informação para garantia de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confidencialidade, integridade e disponibilidade no tráfego de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imagens médicas baseadas no padrão DICOM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24e4a8f7d6c_1_0"/>
          <p:cNvSpPr txBox="1"/>
          <p:nvPr/>
        </p:nvSpPr>
        <p:spPr>
          <a:xfrm>
            <a:off x="2511008" y="5980572"/>
            <a:ext cx="717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Demonstração Solução iLika Uploader com DCM4CHEE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/2023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4ec49f13c_0_34"/>
          <p:cNvSpPr/>
          <p:nvPr/>
        </p:nvSpPr>
        <p:spPr>
          <a:xfrm>
            <a:off x="-6725" y="3150"/>
            <a:ext cx="12192000" cy="557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990000"/>
                </a:solidFill>
              </a:rPr>
              <a:t>Roteiro (~40 min)</a:t>
            </a:r>
            <a:endParaRPr b="0" i="0" sz="18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1e4ec49f13c_0_34"/>
          <p:cNvSpPr txBox="1"/>
          <p:nvPr/>
        </p:nvSpPr>
        <p:spPr>
          <a:xfrm>
            <a:off x="0" y="6550200"/>
            <a:ext cx="3583200" cy="3078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1e4ec49f13c_0_34"/>
          <p:cNvSpPr txBox="1"/>
          <p:nvPr/>
        </p:nvSpPr>
        <p:spPr>
          <a:xfrm>
            <a:off x="3583200" y="6550200"/>
            <a:ext cx="5101800" cy="30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e4ec49f13c_0_34"/>
          <p:cNvSpPr txBox="1"/>
          <p:nvPr/>
        </p:nvSpPr>
        <p:spPr>
          <a:xfrm>
            <a:off x="8608800" y="6550200"/>
            <a:ext cx="3583200" cy="307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e4ec49f13c_0_34"/>
          <p:cNvSpPr txBox="1"/>
          <p:nvPr/>
        </p:nvSpPr>
        <p:spPr>
          <a:xfrm>
            <a:off x="578550" y="1290150"/>
            <a:ext cx="10182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1- Arquitetura											4”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2- Gerenciador											4”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3- Transmissão nuvem - nuvem							4”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4- Transmissão rede local - nuvem						4”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5- Criar nova rede										4”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6- Instalar e configurar aplicação local					10”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7- Transmissão rede local - nuvem						10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”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f8e34888f_0_37"/>
          <p:cNvSpPr/>
          <p:nvPr/>
        </p:nvSpPr>
        <p:spPr>
          <a:xfrm>
            <a:off x="-6725" y="3150"/>
            <a:ext cx="12192000" cy="557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990000"/>
                </a:solidFill>
              </a:rPr>
              <a:t>Arquitetura</a:t>
            </a:r>
            <a:endParaRPr b="1" i="0" sz="22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3f8e34888f_0_37"/>
          <p:cNvSpPr txBox="1"/>
          <p:nvPr/>
        </p:nvSpPr>
        <p:spPr>
          <a:xfrm>
            <a:off x="0" y="6550200"/>
            <a:ext cx="3583200" cy="3078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3f8e34888f_0_37"/>
          <p:cNvSpPr txBox="1"/>
          <p:nvPr/>
        </p:nvSpPr>
        <p:spPr>
          <a:xfrm>
            <a:off x="3583200" y="6550200"/>
            <a:ext cx="5101800" cy="30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3f8e34888f_0_37"/>
          <p:cNvSpPr txBox="1"/>
          <p:nvPr/>
        </p:nvSpPr>
        <p:spPr>
          <a:xfrm>
            <a:off x="8608800" y="6550200"/>
            <a:ext cx="3583200" cy="307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g23f8e34888f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250" y="1369225"/>
            <a:ext cx="2381250" cy="3914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g23f8e34888f_0_37"/>
          <p:cNvGrpSpPr/>
          <p:nvPr/>
        </p:nvGrpSpPr>
        <p:grpSpPr>
          <a:xfrm>
            <a:off x="3019663" y="1590975"/>
            <a:ext cx="8944787" cy="3471300"/>
            <a:chOff x="4780813" y="9409775"/>
            <a:chExt cx="8944787" cy="3471300"/>
          </a:xfrm>
        </p:grpSpPr>
        <p:sp>
          <p:nvSpPr>
            <p:cNvPr id="115" name="Google Shape;115;g23f8e34888f_0_37"/>
            <p:cNvSpPr/>
            <p:nvPr/>
          </p:nvSpPr>
          <p:spPr>
            <a:xfrm>
              <a:off x="4780813" y="9409775"/>
              <a:ext cx="4210500" cy="3459900"/>
            </a:xfrm>
            <a:prstGeom prst="roundRect">
              <a:avLst>
                <a:gd fmla="val 5092" name="adj"/>
              </a:avLst>
            </a:prstGeom>
            <a:solidFill>
              <a:srgbClr val="E6B8A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latin typeface="Lexend"/>
                  <a:ea typeface="Lexend"/>
                  <a:cs typeface="Lexend"/>
                  <a:sym typeface="Lexend"/>
                </a:rPr>
                <a:t>Rede</a:t>
              </a:r>
              <a:endParaRPr b="0" i="0" sz="14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16" name="Google Shape;116;g23f8e34888f_0_37"/>
            <p:cNvSpPr/>
            <p:nvPr/>
          </p:nvSpPr>
          <p:spPr>
            <a:xfrm>
              <a:off x="9659613" y="9417700"/>
              <a:ext cx="1999080" cy="1537704"/>
            </a:xfrm>
            <a:prstGeom prst="cloud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iLIKA Uploader Manager</a:t>
              </a:r>
              <a:endParaRPr b="0" i="0" sz="11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(Opcional)</a:t>
              </a:r>
              <a:endParaRPr b="0" i="0" sz="11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17" name="Google Shape;117;g23f8e34888f_0_37"/>
            <p:cNvSpPr/>
            <p:nvPr/>
          </p:nvSpPr>
          <p:spPr>
            <a:xfrm>
              <a:off x="7088088" y="9766925"/>
              <a:ext cx="1654800" cy="2937000"/>
            </a:xfrm>
            <a:prstGeom prst="roundRect">
              <a:avLst>
                <a:gd fmla="val 10751" name="adj"/>
              </a:avLst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iLIKA Uploader (dcm4chee)</a:t>
              </a:r>
              <a:endParaRPr b="0" i="0" sz="10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18" name="Google Shape;118;g23f8e34888f_0_37"/>
            <p:cNvSpPr/>
            <p:nvPr/>
          </p:nvSpPr>
          <p:spPr>
            <a:xfrm>
              <a:off x="7327775" y="11319625"/>
              <a:ext cx="1301275" cy="1192650"/>
            </a:xfrm>
            <a:prstGeom prst="flowChartMagneticDisk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SCPs</a:t>
              </a:r>
              <a:endParaRPr b="1" sz="1200">
                <a:latin typeface="Lexend"/>
                <a:ea typeface="Lexend"/>
                <a:cs typeface="Lexend"/>
                <a:sym typeface="Lexen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900">
                  <a:latin typeface="Lexend"/>
                  <a:ea typeface="Lexend"/>
                  <a:cs typeface="Lexend"/>
                  <a:sym typeface="Lexend"/>
                </a:rPr>
                <a:t>storage TLS</a:t>
              </a:r>
              <a:endParaRPr sz="900">
                <a:latin typeface="Lexend"/>
                <a:ea typeface="Lexend"/>
                <a:cs typeface="Lexend"/>
                <a:sym typeface="Lexen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900">
                  <a:latin typeface="Lexend"/>
                  <a:ea typeface="Lexend"/>
                  <a:cs typeface="Lexend"/>
                  <a:sym typeface="Lexend"/>
                </a:rPr>
                <a:t>storage</a:t>
              </a:r>
              <a:endParaRPr sz="900">
                <a:latin typeface="Lexend"/>
                <a:ea typeface="Lexend"/>
                <a:cs typeface="Lexend"/>
                <a:sym typeface="Lexen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900">
                  <a:latin typeface="Lexend"/>
                  <a:ea typeface="Lexend"/>
                  <a:cs typeface="Lexend"/>
                  <a:sym typeface="Lexend"/>
                </a:rPr>
                <a:t>retrieve</a:t>
              </a:r>
              <a:endParaRPr b="0" i="0" sz="11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cxnSp>
          <p:nvCxnSpPr>
            <p:cNvPr id="119" name="Google Shape;119;g23f8e34888f_0_37"/>
            <p:cNvCxnSpPr>
              <a:stCxn id="120" idx="0"/>
              <a:endCxn id="116" idx="1"/>
            </p:cNvCxnSpPr>
            <p:nvPr/>
          </p:nvCxnSpPr>
          <p:spPr>
            <a:xfrm rot="10800000">
              <a:off x="10659150" y="10953625"/>
              <a:ext cx="0" cy="6066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sp>
          <p:nvSpPr>
            <p:cNvPr id="121" name="Google Shape;121;g23f8e34888f_0_37"/>
            <p:cNvSpPr/>
            <p:nvPr/>
          </p:nvSpPr>
          <p:spPr>
            <a:xfrm>
              <a:off x="5326600" y="11687100"/>
              <a:ext cx="985175" cy="1016900"/>
            </a:xfrm>
            <a:prstGeom prst="flowChartMagneticDisk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PACS</a:t>
              </a:r>
              <a:br>
                <a:rPr b="0" i="0" lang="en-US" sz="11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</a:br>
              <a:r>
                <a:rPr b="0" i="0" lang="en-US" sz="11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local</a:t>
              </a:r>
              <a:endParaRPr b="0" i="0" sz="11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cxnSp>
          <p:nvCxnSpPr>
            <p:cNvPr id="122" name="Google Shape;122;g23f8e34888f_0_37"/>
            <p:cNvCxnSpPr>
              <a:stCxn id="123" idx="3"/>
              <a:endCxn id="117" idx="1"/>
            </p:cNvCxnSpPr>
            <p:nvPr/>
          </p:nvCxnSpPr>
          <p:spPr>
            <a:xfrm>
              <a:off x="6458188" y="10519750"/>
              <a:ext cx="630000" cy="7158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4" name="Google Shape;124;g23f8e34888f_0_37"/>
            <p:cNvCxnSpPr>
              <a:stCxn id="121" idx="4"/>
              <a:endCxn id="117" idx="1"/>
            </p:cNvCxnSpPr>
            <p:nvPr/>
          </p:nvCxnSpPr>
          <p:spPr>
            <a:xfrm flipH="1" rot="10800000">
              <a:off x="6311775" y="11235550"/>
              <a:ext cx="776400" cy="9600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5" name="Google Shape;125;g23f8e34888f_0_37"/>
            <p:cNvSpPr/>
            <p:nvPr/>
          </p:nvSpPr>
          <p:spPr>
            <a:xfrm>
              <a:off x="7538225" y="10516025"/>
              <a:ext cx="903000" cy="4434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REST API</a:t>
              </a:r>
              <a:endParaRPr b="0" i="0" sz="10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cxnSp>
          <p:nvCxnSpPr>
            <p:cNvPr id="126" name="Google Shape;126;g23f8e34888f_0_37"/>
            <p:cNvCxnSpPr>
              <a:stCxn id="125" idx="2"/>
              <a:endCxn id="118" idx="1"/>
            </p:cNvCxnSpPr>
            <p:nvPr/>
          </p:nvCxnSpPr>
          <p:spPr>
            <a:xfrm flipH="1">
              <a:off x="7978325" y="10959425"/>
              <a:ext cx="11400" cy="360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23" name="Google Shape;123;g23f8e34888f_0_37"/>
            <p:cNvSpPr/>
            <p:nvPr/>
          </p:nvSpPr>
          <p:spPr>
            <a:xfrm>
              <a:off x="5180188" y="10255750"/>
              <a:ext cx="1278000" cy="5280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Modalidade</a:t>
              </a:r>
              <a:br>
                <a:rPr b="0" i="0" lang="en-US" sz="11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</a:br>
              <a:r>
                <a:rPr b="0" i="0" lang="en-US" sz="11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e.g. RX, TC, MR</a:t>
              </a:r>
              <a:endParaRPr b="0" i="0" sz="11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27" name="Google Shape;127;g23f8e34888f_0_37"/>
            <p:cNvSpPr/>
            <p:nvPr/>
          </p:nvSpPr>
          <p:spPr>
            <a:xfrm>
              <a:off x="5018788" y="10971425"/>
              <a:ext cx="1600800" cy="5280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DICOM Viewer</a:t>
              </a:r>
              <a:br>
                <a:rPr b="0" i="0" lang="en-US" sz="11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</a:br>
              <a:r>
                <a:rPr b="0" i="0" lang="en-US" sz="11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e.g. Weasis / Horos</a:t>
              </a:r>
              <a:endParaRPr b="0" i="0" sz="11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cxnSp>
          <p:nvCxnSpPr>
            <p:cNvPr id="128" name="Google Shape;128;g23f8e34888f_0_37"/>
            <p:cNvCxnSpPr>
              <a:stCxn id="127" idx="3"/>
              <a:endCxn id="117" idx="1"/>
            </p:cNvCxnSpPr>
            <p:nvPr/>
          </p:nvCxnSpPr>
          <p:spPr>
            <a:xfrm>
              <a:off x="6619588" y="11235425"/>
              <a:ext cx="468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9" name="Google Shape;129;g23f8e34888f_0_37"/>
            <p:cNvCxnSpPr>
              <a:stCxn id="116" idx="0"/>
              <a:endCxn id="130" idx="0"/>
            </p:cNvCxnSpPr>
            <p:nvPr/>
          </p:nvCxnSpPr>
          <p:spPr>
            <a:xfrm>
              <a:off x="11657027" y="10186552"/>
              <a:ext cx="1241100" cy="837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sp>
          <p:nvSpPr>
            <p:cNvPr id="131" name="Google Shape;131;g23f8e34888f_0_37"/>
            <p:cNvSpPr/>
            <p:nvPr/>
          </p:nvSpPr>
          <p:spPr>
            <a:xfrm>
              <a:off x="12070800" y="12290675"/>
              <a:ext cx="1654800" cy="590400"/>
            </a:xfrm>
            <a:prstGeom prst="roundRect">
              <a:avLst>
                <a:gd fmla="val 10751" name="adj"/>
              </a:avLst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iLIKA Uploader (dcm4chee)</a:t>
              </a:r>
              <a:endParaRPr b="0" i="0" sz="10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cxnSp>
          <p:nvCxnSpPr>
            <p:cNvPr id="132" name="Google Shape;132;g23f8e34888f_0_37"/>
            <p:cNvCxnSpPr>
              <a:stCxn id="117" idx="3"/>
              <a:endCxn id="120" idx="1"/>
            </p:cNvCxnSpPr>
            <p:nvPr/>
          </p:nvCxnSpPr>
          <p:spPr>
            <a:xfrm>
              <a:off x="8742888" y="11235425"/>
              <a:ext cx="1089000" cy="620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30" name="Google Shape;130;g23f8e34888f_0_37"/>
            <p:cNvSpPr/>
            <p:nvPr/>
          </p:nvSpPr>
          <p:spPr>
            <a:xfrm>
              <a:off x="12070800" y="11024550"/>
              <a:ext cx="1654800" cy="590400"/>
            </a:xfrm>
            <a:prstGeom prst="roundRect">
              <a:avLst>
                <a:gd fmla="val 10751" name="adj"/>
              </a:avLst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iLIKA Uploader (dcm4chee)</a:t>
              </a:r>
              <a:endParaRPr b="0" i="0" sz="10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20" name="Google Shape;120;g23f8e34888f_0_37"/>
            <p:cNvSpPr/>
            <p:nvPr/>
          </p:nvSpPr>
          <p:spPr>
            <a:xfrm>
              <a:off x="9831750" y="11560225"/>
              <a:ext cx="1654800" cy="590400"/>
            </a:xfrm>
            <a:prstGeom prst="roundRect">
              <a:avLst>
                <a:gd fmla="val 10751" name="adj"/>
              </a:avLst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iLIKA Uploader (dcm4chee)</a:t>
              </a:r>
              <a:endParaRPr b="0" i="0" sz="10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cxnSp>
          <p:nvCxnSpPr>
            <p:cNvPr id="133" name="Google Shape;133;g23f8e34888f_0_37"/>
            <p:cNvCxnSpPr>
              <a:stCxn id="120" idx="3"/>
              <a:endCxn id="130" idx="1"/>
            </p:cNvCxnSpPr>
            <p:nvPr/>
          </p:nvCxnSpPr>
          <p:spPr>
            <a:xfrm flipH="1" rot="10800000">
              <a:off x="11486550" y="11319625"/>
              <a:ext cx="584400" cy="5358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34" name="Google Shape;134;g23f8e34888f_0_37"/>
            <p:cNvCxnSpPr>
              <a:stCxn id="120" idx="3"/>
              <a:endCxn id="131" idx="1"/>
            </p:cNvCxnSpPr>
            <p:nvPr/>
          </p:nvCxnSpPr>
          <p:spPr>
            <a:xfrm>
              <a:off x="11486550" y="11855425"/>
              <a:ext cx="584400" cy="730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35" name="Google Shape;135;g23f8e34888f_0_37"/>
            <p:cNvCxnSpPr>
              <a:stCxn id="130" idx="2"/>
              <a:endCxn id="131" idx="0"/>
            </p:cNvCxnSpPr>
            <p:nvPr/>
          </p:nvCxnSpPr>
          <p:spPr>
            <a:xfrm>
              <a:off x="12898200" y="11614950"/>
              <a:ext cx="0" cy="6756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32f8bc9f1_0_30"/>
          <p:cNvSpPr/>
          <p:nvPr/>
        </p:nvSpPr>
        <p:spPr>
          <a:xfrm>
            <a:off x="-6725" y="3150"/>
            <a:ext cx="12192000" cy="557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990000"/>
                </a:solidFill>
              </a:rPr>
              <a:t>Arquitetura Mirror</a:t>
            </a:r>
            <a:endParaRPr b="1" i="0" sz="22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e32f8bc9f1_0_30"/>
          <p:cNvSpPr txBox="1"/>
          <p:nvPr/>
        </p:nvSpPr>
        <p:spPr>
          <a:xfrm>
            <a:off x="0" y="6550200"/>
            <a:ext cx="3583200" cy="3078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e32f8bc9f1_0_30"/>
          <p:cNvSpPr txBox="1"/>
          <p:nvPr/>
        </p:nvSpPr>
        <p:spPr>
          <a:xfrm>
            <a:off x="3583200" y="6550200"/>
            <a:ext cx="5101800" cy="30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e32f8bc9f1_0_30"/>
          <p:cNvSpPr txBox="1"/>
          <p:nvPr/>
        </p:nvSpPr>
        <p:spPr>
          <a:xfrm>
            <a:off x="8608800" y="6550200"/>
            <a:ext cx="3583200" cy="307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1e32f8bc9f1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093650"/>
            <a:ext cx="7556950" cy="48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390f52187_0_10"/>
          <p:cNvSpPr/>
          <p:nvPr/>
        </p:nvSpPr>
        <p:spPr>
          <a:xfrm>
            <a:off x="-6725" y="3150"/>
            <a:ext cx="12192000" cy="557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990000"/>
                </a:solidFill>
              </a:rPr>
              <a:t>Gerenciador e Transmissões Direta e Mirror</a:t>
            </a:r>
            <a:endParaRPr b="0" i="0" sz="18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5390f52187_0_10"/>
          <p:cNvSpPr txBox="1"/>
          <p:nvPr/>
        </p:nvSpPr>
        <p:spPr>
          <a:xfrm>
            <a:off x="0" y="6550200"/>
            <a:ext cx="3583200" cy="3078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5390f52187_0_10"/>
          <p:cNvSpPr txBox="1"/>
          <p:nvPr/>
        </p:nvSpPr>
        <p:spPr>
          <a:xfrm>
            <a:off x="3583200" y="6550200"/>
            <a:ext cx="5101800" cy="30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5390f52187_0_10"/>
          <p:cNvSpPr txBox="1"/>
          <p:nvPr/>
        </p:nvSpPr>
        <p:spPr>
          <a:xfrm>
            <a:off x="8608800" y="6550200"/>
            <a:ext cx="3583200" cy="307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25390f52187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608250"/>
            <a:ext cx="3397900" cy="2877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5390f52187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2125" y="712650"/>
            <a:ext cx="4115975" cy="4333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5390f52187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01425" y="2084250"/>
            <a:ext cx="4022650" cy="414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5390f52187_0_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8600" y="712650"/>
            <a:ext cx="3397900" cy="27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4ec49f13c_0_15"/>
          <p:cNvSpPr/>
          <p:nvPr/>
        </p:nvSpPr>
        <p:spPr>
          <a:xfrm>
            <a:off x="-6725" y="3150"/>
            <a:ext cx="12192000" cy="557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990000"/>
                </a:solidFill>
              </a:rPr>
              <a:t>Criar nova rede, instalar e configurar</a:t>
            </a:r>
            <a:endParaRPr b="0" i="0" sz="18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e4ec49f13c_0_15"/>
          <p:cNvSpPr txBox="1"/>
          <p:nvPr/>
        </p:nvSpPr>
        <p:spPr>
          <a:xfrm>
            <a:off x="0" y="6550200"/>
            <a:ext cx="3583200" cy="3078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e4ec49f13c_0_15"/>
          <p:cNvSpPr txBox="1"/>
          <p:nvPr/>
        </p:nvSpPr>
        <p:spPr>
          <a:xfrm>
            <a:off x="3583200" y="6550200"/>
            <a:ext cx="5101800" cy="30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e4ec49f13c_0_15"/>
          <p:cNvSpPr txBox="1"/>
          <p:nvPr/>
        </p:nvSpPr>
        <p:spPr>
          <a:xfrm>
            <a:off x="8608800" y="6550200"/>
            <a:ext cx="3583200" cy="307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e4ec49f13c_0_15"/>
          <p:cNvSpPr txBox="1"/>
          <p:nvPr/>
        </p:nvSpPr>
        <p:spPr>
          <a:xfrm>
            <a:off x="1317400" y="1401500"/>
            <a:ext cx="924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1e4ec49f13c_0_15"/>
          <p:cNvSpPr txBox="1"/>
          <p:nvPr/>
        </p:nvSpPr>
        <p:spPr>
          <a:xfrm>
            <a:off x="578550" y="832950"/>
            <a:ext cx="101826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Pré-requisitos: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git, docker-compose e 4 portas abertas (8080, 6000, 6001, 6002)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Gerenciador: 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http://54.233.237.201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new network, add node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Comandos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git clone 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https://github.com/rafaelborbacs/medscantrack.git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cd medscantrack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latin typeface="Calibri"/>
                <a:ea typeface="Calibri"/>
                <a:cs typeface="Calibri"/>
                <a:sym typeface="Calibri"/>
              </a:rPr>
              <a:t>Se não tiver IP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vim docker-compose.yml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httpmirror: 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http://54.233.237.201:838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3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docker-compose up –build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52a0baf22_0_6"/>
          <p:cNvSpPr/>
          <p:nvPr/>
        </p:nvSpPr>
        <p:spPr>
          <a:xfrm>
            <a:off x="-6725" y="3150"/>
            <a:ext cx="12192000" cy="557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990000"/>
                </a:solidFill>
              </a:rPr>
              <a:t>Criar nova rede, instalar e configurar</a:t>
            </a:r>
            <a:endParaRPr b="0" i="0" sz="18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e52a0baf22_0_6"/>
          <p:cNvSpPr txBox="1"/>
          <p:nvPr/>
        </p:nvSpPr>
        <p:spPr>
          <a:xfrm>
            <a:off x="0" y="6550200"/>
            <a:ext cx="3583200" cy="3078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e52a0baf22_0_6"/>
          <p:cNvSpPr txBox="1"/>
          <p:nvPr/>
        </p:nvSpPr>
        <p:spPr>
          <a:xfrm>
            <a:off x="3583200" y="6550200"/>
            <a:ext cx="5101800" cy="30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e52a0baf22_0_6"/>
          <p:cNvSpPr txBox="1"/>
          <p:nvPr/>
        </p:nvSpPr>
        <p:spPr>
          <a:xfrm>
            <a:off x="8608800" y="6550200"/>
            <a:ext cx="3583200" cy="307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e52a0baf22_0_6"/>
          <p:cNvSpPr txBox="1"/>
          <p:nvPr/>
        </p:nvSpPr>
        <p:spPr>
          <a:xfrm>
            <a:off x="1317400" y="1401500"/>
            <a:ext cx="924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g1e52a0baf2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50" y="686625"/>
            <a:ext cx="11518242" cy="571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2021-11-08T18:47:33Z</dcterms:created>
  <dc:creator>Manoel Lima</dc:creator>
</cp:coreProperties>
</file>