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yZoEbZYG3uF8nRZHGUKvOZ153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a4e27151b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1a4e27151b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0e57e3e0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0e57e3e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20e57e3e0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e57e3e07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0e57e3e0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20e57e3e07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0e57e3e07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0e57e3e07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20e57e3e07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634949d8d_0_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11634949d8d_0_7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g11634949d8d_0_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1a4e27151b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287" y="215917"/>
            <a:ext cx="5421452" cy="141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93" name="Google Shape;93;g21a4e27151b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6987" y="1723030"/>
            <a:ext cx="5378025" cy="30251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1a4e27151b_0_82"/>
          <p:cNvSpPr txBox="1"/>
          <p:nvPr/>
        </p:nvSpPr>
        <p:spPr>
          <a:xfrm>
            <a:off x="2511000" y="4941575"/>
            <a:ext cx="717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DCM Uploader: um sistema de informação para garantia 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confidencialidade, integridade e disponibilidade no tráfego 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imagens médicas baseadas no padrão DICOM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1a4e27151b_0_82"/>
          <p:cNvSpPr txBox="1"/>
          <p:nvPr/>
        </p:nvSpPr>
        <p:spPr>
          <a:xfrm>
            <a:off x="2511008" y="5980572"/>
            <a:ext cx="717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Sonador Brainstorming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/03/2023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220e57e3e0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63" y="320250"/>
            <a:ext cx="5295900" cy="85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2" name="Google Shape;102;g220e57e3e0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25" y="1336613"/>
            <a:ext cx="5362575" cy="298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" name="Google Shape;103;g220e57e3e0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88" y="4411375"/>
            <a:ext cx="5353050" cy="201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g220e57e3e0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700" y="320250"/>
            <a:ext cx="4921401" cy="195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5" name="Google Shape;105;g220e57e3e07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72413" y="3284500"/>
            <a:ext cx="2286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20e57e3e07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20038" y="4021375"/>
            <a:ext cx="23907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0e57e3e07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67650" y="4786825"/>
            <a:ext cx="24955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0e57e3e07_0_0"/>
          <p:cNvSpPr/>
          <p:nvPr/>
        </p:nvSpPr>
        <p:spPr>
          <a:xfrm>
            <a:off x="735725" y="1497700"/>
            <a:ext cx="5136900" cy="1786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20e57e3e0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5" y="250925"/>
            <a:ext cx="116205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20e57e3e07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50" y="4820300"/>
            <a:ext cx="5581650" cy="175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6" name="Google Shape;116;g220e57e3e07_0_11"/>
          <p:cNvSpPr/>
          <p:nvPr/>
        </p:nvSpPr>
        <p:spPr>
          <a:xfrm>
            <a:off x="2850950" y="6164414"/>
            <a:ext cx="15504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20e57e3e07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00" y="1111475"/>
            <a:ext cx="3810000" cy="415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2021-11-08T18:47:33Z</dcterms:created>
  <dc:creator>Manoel Lima</dc:creator>
</cp:coreProperties>
</file>