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61" r:id="rId5"/>
    <p:sldId id="259" r:id="rId6"/>
    <p:sldId id="258" r:id="rId7"/>
    <p:sldId id="260" r:id="rId8"/>
    <p:sldId id="25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B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A4812F-AEF7-4EA9-8B82-7A27C487FA9B}" v="2682" dt="2020-08-20T15:32:11.958"/>
    <p1510:client id="{B18BF56E-9D6F-4504-9156-A4C536D2EB80}" v="684" dt="2020-08-20T15:43:12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iHelpU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363225"/>
            <a:ext cx="10572000" cy="120727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Interdisciplinar</a:t>
            </a:r>
            <a:r>
              <a:rPr lang="en-US" dirty="0"/>
              <a:t> de Software V </a:t>
            </a:r>
          </a:p>
          <a:p>
            <a:r>
              <a:rPr lang="en-US" dirty="0" err="1"/>
              <a:t>Professores</a:t>
            </a:r>
            <a:r>
              <a:rPr lang="en-US" dirty="0"/>
              <a:t> </a:t>
            </a:r>
            <a:r>
              <a:rPr lang="en-US" dirty="0" err="1"/>
              <a:t>Orientadores</a:t>
            </a:r>
            <a:r>
              <a:rPr lang="en-US" dirty="0"/>
              <a:t>: Hugo de Paula e Pedro Alves de Oliveria </a:t>
            </a:r>
          </a:p>
          <a:p>
            <a:r>
              <a:rPr lang="en-US" dirty="0" err="1"/>
              <a:t>Alunos</a:t>
            </a:r>
            <a:r>
              <a:rPr lang="en-US" dirty="0"/>
              <a:t>: Matheus Santos – Rafael </a:t>
            </a:r>
            <a:r>
              <a:rPr lang="en-US" dirty="0" err="1"/>
              <a:t>Botazini</a:t>
            </a:r>
            <a:r>
              <a:rPr lang="en-US" dirty="0"/>
              <a:t> – Raíssa Vilela – Vitor Augusto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64F6F-85A2-4D80-950D-692414BD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DO PROJETO</a:t>
            </a:r>
          </a:p>
        </p:txBody>
      </p:sp>
      <p:pic>
        <p:nvPicPr>
          <p:cNvPr id="6" name="Imagem 6" descr="Uma imagem contendo relógio&#10;&#10;Descrição gerada automaticamente">
            <a:extLst>
              <a:ext uri="{FF2B5EF4-FFF2-40B4-BE49-F238E27FC236}">
                <a16:creationId xmlns:a16="http://schemas.microsoft.com/office/drawing/2014/main" id="{49976EC2-8C9A-4C6D-91FB-A2B75C4CE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986087"/>
            <a:ext cx="2743200" cy="27432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E3EB0B0-6647-4C2F-9D39-730E0D5664C0}"/>
              </a:ext>
            </a:extLst>
          </p:cNvPr>
          <p:cNvSpPr txBox="1"/>
          <p:nvPr/>
        </p:nvSpPr>
        <p:spPr>
          <a:xfrm>
            <a:off x="5164931" y="2569368"/>
            <a:ext cx="6219823" cy="35827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Courier New"/>
              <a:buChar char="o"/>
            </a:pPr>
            <a:r>
              <a:rPr lang="pt-BR" sz="2200" dirty="0"/>
              <a:t>Criar uma aplicação </a:t>
            </a:r>
            <a:r>
              <a:rPr lang="pt-BR" sz="2200" i="1" dirty="0"/>
              <a:t>web</a:t>
            </a:r>
            <a:r>
              <a:rPr lang="pt-BR" sz="2200" dirty="0"/>
              <a:t> onde seja possível  entrar em grupos para sanar dúvidas sobre determinados assuntos;</a:t>
            </a:r>
            <a:endParaRPr lang="pt-BR"/>
          </a:p>
          <a:p>
            <a:pPr marL="342900" indent="-342900">
              <a:lnSpc>
                <a:spcPct val="150000"/>
              </a:lnSpc>
              <a:buFont typeface="Courier New"/>
              <a:buChar char="o"/>
            </a:pPr>
            <a:endParaRPr lang="pt-BR" sz="2200" dirty="0"/>
          </a:p>
          <a:p>
            <a:pPr marL="342900" indent="-342900">
              <a:lnSpc>
                <a:spcPct val="150000"/>
              </a:lnSpc>
              <a:buFont typeface="Courier New"/>
              <a:buChar char="o"/>
            </a:pPr>
            <a:r>
              <a:rPr lang="pt-BR" sz="2200" dirty="0"/>
              <a:t>Cada usuário deve conseguir se cadastrar e gerenciar seu perfil por uma aplicação </a:t>
            </a:r>
            <a:r>
              <a:rPr lang="pt-BR" sz="2200" i="1" dirty="0"/>
              <a:t>mobile</a:t>
            </a:r>
            <a:r>
              <a:rPr lang="pt-B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401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D4B89-751A-4BE6-BBD7-2CE7D2D5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OBJETIVO</a:t>
            </a:r>
          </a:p>
        </p:txBody>
      </p:sp>
      <p:pic>
        <p:nvPicPr>
          <p:cNvPr id="9" name="Imagem 9" descr="Uma imagem contendo placar, comida, desenho&#10;&#10;Descrição gerada automaticamente">
            <a:extLst>
              <a:ext uri="{FF2B5EF4-FFF2-40B4-BE49-F238E27FC236}">
                <a16:creationId xmlns:a16="http://schemas.microsoft.com/office/drawing/2014/main" id="{B9C16A41-AC4C-49E4-A427-16E588B4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6725" y="3007043"/>
            <a:ext cx="5707855" cy="302275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3D7E009-F99A-42CB-93E1-B112A820D177}"/>
              </a:ext>
            </a:extLst>
          </p:cNvPr>
          <p:cNvSpPr txBox="1"/>
          <p:nvPr/>
        </p:nvSpPr>
        <p:spPr>
          <a:xfrm>
            <a:off x="5795963" y="3009899"/>
            <a:ext cx="5434011" cy="39241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pt-BR" sz="2200" dirty="0"/>
              <a:t>Implementar uma plataforma onde seja possível criar grupos de bate papo;</a:t>
            </a:r>
            <a:endParaRPr lang="pt-BR"/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pt-BR" sz="2200" dirty="0"/>
              <a:t>Categorizar os grupos criados;</a:t>
            </a: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pt-BR" sz="2200" dirty="0"/>
              <a:t>Receber e enviar mensagens em tempo real;</a:t>
            </a:r>
          </a:p>
          <a:p>
            <a:pPr>
              <a:lnSpc>
                <a:spcPct val="150000"/>
              </a:lnSpc>
            </a:pPr>
            <a:endParaRPr lang="pt-BR" sz="2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363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76ECC-2B71-4628-83D5-A3222107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01BE8C-CB57-4080-9818-7F8C9E35B6BA}"/>
              </a:ext>
            </a:extLst>
          </p:cNvPr>
          <p:cNvSpPr txBox="1"/>
          <p:nvPr/>
        </p:nvSpPr>
        <p:spPr>
          <a:xfrm>
            <a:off x="4748214" y="2438400"/>
            <a:ext cx="6636540" cy="30749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pt-BR" sz="2200" dirty="0"/>
              <a:t>Autenticação dos usuários;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pt-BR" sz="2200" dirty="0"/>
              <a:t>Criação de grupos;</a:t>
            </a: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pt-BR" sz="2200" dirty="0"/>
              <a:t>Categorização dos grupos;</a:t>
            </a: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pt-BR" sz="2200" dirty="0"/>
              <a:t>Envio e recebimento de mensagens em tempo real;</a:t>
            </a: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pt-BR" sz="2200" dirty="0"/>
              <a:t>Alteração de registro de usuários (</a:t>
            </a:r>
            <a:r>
              <a:rPr lang="pt-BR" sz="2200" i="1" dirty="0"/>
              <a:t>mobile</a:t>
            </a:r>
            <a:r>
              <a:rPr lang="pt-BR" sz="2200" dirty="0"/>
              <a:t>)</a:t>
            </a:r>
          </a:p>
        </p:txBody>
      </p:sp>
      <p:pic>
        <p:nvPicPr>
          <p:cNvPr id="3" name="Imagem 3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71EB3374-2747-4C5F-93B0-C3E659EFF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06" y="2812452"/>
            <a:ext cx="2314576" cy="28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8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359F4-6848-4DED-8614-32062799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PRETENSÃO DE TECNOLOGIAS </a:t>
            </a:r>
          </a:p>
        </p:txBody>
      </p:sp>
      <p:pic>
        <p:nvPicPr>
          <p:cNvPr id="5" name="Imagem 5" descr="Uma imagem contendo desenho, janela&#10;&#10;Descrição gerada automaticamente">
            <a:extLst>
              <a:ext uri="{FF2B5EF4-FFF2-40B4-BE49-F238E27FC236}">
                <a16:creationId xmlns:a16="http://schemas.microsoft.com/office/drawing/2014/main" id="{58223ED5-789E-48E7-A9E4-BEDF50942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509" y="2246100"/>
            <a:ext cx="2589198" cy="1838667"/>
          </a:xfrm>
        </p:spPr>
      </p:pic>
      <p:pic>
        <p:nvPicPr>
          <p:cNvPr id="6" name="Imagem 6" descr="Desenho de uma placa&#10;&#10;Descrição gerada automaticamente">
            <a:extLst>
              <a:ext uri="{FF2B5EF4-FFF2-40B4-BE49-F238E27FC236}">
                <a16:creationId xmlns:a16="http://schemas.microsoft.com/office/drawing/2014/main" id="{8F6B180A-B682-4E14-9E56-ED6A50FA7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869" y="2437643"/>
            <a:ext cx="1350170" cy="1458837"/>
          </a:xfrm>
          <a:prstGeom prst="rect">
            <a:avLst/>
          </a:prstGeom>
        </p:spPr>
      </p:pic>
      <p:pic>
        <p:nvPicPr>
          <p:cNvPr id="7" name="Imagem 7" descr="Uma imagem contendo placa, rua, desenho, placar&#10;&#10;Descrição gerada automaticamente">
            <a:extLst>
              <a:ext uri="{FF2B5EF4-FFF2-40B4-BE49-F238E27FC236}">
                <a16:creationId xmlns:a16="http://schemas.microsoft.com/office/drawing/2014/main" id="{82B46983-177B-4B80-88A0-EE1F4E75F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275" y="2369344"/>
            <a:ext cx="1945482" cy="159543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C191F21-6F5F-4700-ADC4-F7B3423E325B}"/>
              </a:ext>
            </a:extLst>
          </p:cNvPr>
          <p:cNvSpPr txBox="1"/>
          <p:nvPr/>
        </p:nvSpPr>
        <p:spPr>
          <a:xfrm>
            <a:off x="723900" y="3890962"/>
            <a:ext cx="3945729" cy="1988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100" b="1" dirty="0"/>
              <a:t>FRONTEND</a:t>
            </a:r>
            <a:endParaRPr lang="pt-BR" sz="21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2100" dirty="0" err="1"/>
              <a:t>React</a:t>
            </a:r>
            <a:r>
              <a:rPr lang="pt-BR" sz="2100" dirty="0"/>
              <a:t> – </a:t>
            </a:r>
            <a:r>
              <a:rPr lang="pt-BR" sz="2100" i="1" dirty="0"/>
              <a:t>Web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2100" dirty="0" err="1"/>
              <a:t>React</a:t>
            </a:r>
            <a:r>
              <a:rPr lang="pt-BR" sz="2100" dirty="0"/>
              <a:t> </a:t>
            </a:r>
            <a:r>
              <a:rPr lang="pt-BR" sz="2100" dirty="0" err="1"/>
              <a:t>Native</a:t>
            </a:r>
            <a:r>
              <a:rPr lang="pt-BR" sz="2100" dirty="0"/>
              <a:t> - </a:t>
            </a:r>
            <a:r>
              <a:rPr lang="pt-BR" sz="2100" i="1" dirty="0"/>
              <a:t>Mobile</a:t>
            </a:r>
          </a:p>
          <a:p>
            <a:pPr>
              <a:lnSpc>
                <a:spcPct val="150000"/>
              </a:lnSpc>
            </a:pPr>
            <a:endParaRPr lang="pt-BR" sz="22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127E87A-4863-4F65-B0C0-676BC8E33690}"/>
              </a:ext>
            </a:extLst>
          </p:cNvPr>
          <p:cNvSpPr txBox="1"/>
          <p:nvPr/>
        </p:nvSpPr>
        <p:spPr>
          <a:xfrm>
            <a:off x="5176837" y="3962400"/>
            <a:ext cx="3195636" cy="10436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b="1" dirty="0"/>
              <a:t>BACKEND:</a:t>
            </a:r>
            <a:endParaRPr lang="pt-BR"/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pt-BR" sz="2200" dirty="0" err="1"/>
              <a:t>NodeJS</a:t>
            </a:r>
            <a:endParaRPr lang="pt-BR" dirty="0" err="1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8AE0B3-411F-4649-A1EF-D8FA180B2255}"/>
              </a:ext>
            </a:extLst>
          </p:cNvPr>
          <p:cNvSpPr txBox="1"/>
          <p:nvPr/>
        </p:nvSpPr>
        <p:spPr>
          <a:xfrm>
            <a:off x="9439274" y="3962400"/>
            <a:ext cx="27431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b="1" dirty="0"/>
              <a:t>DATABASE: </a:t>
            </a:r>
            <a:endParaRPr lang="pt-BR" sz="2200" dirty="0"/>
          </a:p>
          <a:p>
            <a:pPr marL="342900" indent="-342900">
              <a:buFont typeface="Arial"/>
              <a:buChar char="•"/>
            </a:pPr>
            <a:r>
              <a:rPr lang="pt-BR" sz="2200" dirty="0" err="1"/>
              <a:t>MongoDB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FA1134C-A76F-4D05-9339-64651DD97548}"/>
              </a:ext>
            </a:extLst>
          </p:cNvPr>
          <p:cNvSpPr txBox="1"/>
          <p:nvPr/>
        </p:nvSpPr>
        <p:spPr>
          <a:xfrm>
            <a:off x="723900" y="5819774"/>
            <a:ext cx="105656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Obs.: Devido ao fato de não termos a arquitetura do projeto concretizada, não temos certeza se iremos utilizar estas tecnologias.</a:t>
            </a:r>
          </a:p>
        </p:txBody>
      </p:sp>
    </p:spTree>
    <p:extLst>
      <p:ext uri="{BB962C8B-B14F-4D97-AF65-F5344CB8AC3E}">
        <p14:creationId xmlns:p14="http://schemas.microsoft.com/office/powerpoint/2010/main" val="149058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76ECC-2B71-4628-83D5-A3222107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</a:t>
            </a:r>
            <a:r>
              <a:rPr lang="pt-BR" sz="3800" dirty="0"/>
              <a:t> DE ARTEFATOS</a:t>
            </a:r>
          </a:p>
        </p:txBody>
      </p:sp>
      <p:pic>
        <p:nvPicPr>
          <p:cNvPr id="3" name="Imagem 9" descr="Uma imagem contendo placar, computador, mesa, relógio&#10;&#10;Descrição gerada automaticamente">
            <a:extLst>
              <a:ext uri="{FF2B5EF4-FFF2-40B4-BE49-F238E27FC236}">
                <a16:creationId xmlns:a16="http://schemas.microsoft.com/office/drawing/2014/main" id="{EF66873B-7EEC-42CF-B7A9-0248CB60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44" y="2426494"/>
            <a:ext cx="3648075" cy="371951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603BAC5-D227-4703-9878-9E11828731BC}"/>
              </a:ext>
            </a:extLst>
          </p:cNvPr>
          <p:cNvSpPr txBox="1"/>
          <p:nvPr/>
        </p:nvSpPr>
        <p:spPr>
          <a:xfrm>
            <a:off x="4402931" y="5343524"/>
            <a:ext cx="3171825" cy="5346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pt-BR" sz="2200" b="1" dirty="0">
              <a:ea typeface="+mn-lt"/>
              <a:cs typeface="+mn-lt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18C77E7-01C1-4A7B-89EF-AC0CE7B85854}"/>
              </a:ext>
            </a:extLst>
          </p:cNvPr>
          <p:cNvSpPr txBox="1"/>
          <p:nvPr/>
        </p:nvSpPr>
        <p:spPr>
          <a:xfrm>
            <a:off x="4593432" y="2426493"/>
            <a:ext cx="7339008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b="1" dirty="0">
                <a:ea typeface="+mn-lt"/>
                <a:cs typeface="+mn-lt"/>
              </a:rPr>
              <a:t>GitHub Classroom: </a:t>
            </a:r>
            <a:endParaRPr lang="pt-BR" sz="2200" dirty="0"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Arial,Sans-Serif"/>
              <a:buChar char="•"/>
            </a:pPr>
            <a:r>
              <a:rPr lang="pt-BR" sz="2200" dirty="0">
                <a:ea typeface="+mn-lt"/>
                <a:cs typeface="+mn-lt"/>
              </a:rPr>
              <a:t>Versionamento de código; </a:t>
            </a:r>
          </a:p>
          <a:p>
            <a:pPr marL="800100" lvl="1" indent="-342900">
              <a:lnSpc>
                <a:spcPct val="150000"/>
              </a:lnSpc>
              <a:buFont typeface="Arial,Sans-Serif"/>
              <a:buChar char="•"/>
            </a:pPr>
            <a:r>
              <a:rPr lang="pt-BR" sz="2200" dirty="0">
                <a:ea typeface="+mn-lt"/>
                <a:cs typeface="+mn-lt"/>
              </a:rPr>
              <a:t>Armazenamento de documentos produzidos durante o desenvolvimento do projeto;</a:t>
            </a:r>
          </a:p>
          <a:p>
            <a:pPr marL="800100" lvl="1" indent="-342900" algn="l">
              <a:lnSpc>
                <a:spcPct val="150000"/>
              </a:lnSpc>
              <a:buFont typeface="Arial,Sans-Serif"/>
              <a:buChar char="•"/>
            </a:pPr>
            <a:endParaRPr lang="pt-BR" sz="2200" dirty="0"/>
          </a:p>
          <a:p>
            <a:pPr>
              <a:lnSpc>
                <a:spcPct val="150000"/>
              </a:lnSpc>
            </a:pPr>
            <a:r>
              <a:rPr lang="pt-BR" sz="2200" b="1" dirty="0">
                <a:ea typeface="+mn-lt"/>
                <a:cs typeface="+mn-lt"/>
              </a:rPr>
              <a:t>GitHub Projects:</a:t>
            </a:r>
            <a:endParaRPr lang="pt-BR" sz="2200" dirty="0"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Arial,Sans-Serif"/>
              <a:buChar char="•"/>
            </a:pPr>
            <a:r>
              <a:rPr lang="pt-BR" sz="2200" dirty="0">
                <a:ea typeface="+mn-lt"/>
                <a:cs typeface="+mn-lt"/>
              </a:rPr>
              <a:t>Planejamento de Sprints e backlog; </a:t>
            </a:r>
            <a:endParaRPr lang="pt-BR" dirty="0"/>
          </a:p>
          <a:p>
            <a:pPr lvl="1">
              <a:lnSpc>
                <a:spcPct val="150000"/>
              </a:lnSpc>
              <a:buFont typeface="Arial,Sans-Serif"/>
            </a:pPr>
            <a:endParaRPr lang="pt-BR" sz="2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7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76ECC-2B71-4628-83D5-A3222107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01BE8C-CB57-4080-9818-7F8C9E35B6BA}"/>
              </a:ext>
            </a:extLst>
          </p:cNvPr>
          <p:cNvSpPr txBox="1"/>
          <p:nvPr/>
        </p:nvSpPr>
        <p:spPr>
          <a:xfrm>
            <a:off x="4748214" y="2831306"/>
            <a:ext cx="6636540" cy="20592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sz="2200" b="1" dirty="0"/>
              <a:t>SCRUM: </a:t>
            </a: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pt-BR" sz="2200" dirty="0"/>
              <a:t>Adaptação da metodologia SCRUM;</a:t>
            </a: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pt-BR" sz="2200" dirty="0"/>
              <a:t>Reuniões semanais;</a:t>
            </a: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pt-BR" sz="2200" dirty="0"/>
              <a:t>Daily;</a:t>
            </a:r>
          </a:p>
        </p:txBody>
      </p:sp>
      <p:pic>
        <p:nvPicPr>
          <p:cNvPr id="11" name="Imagem 11" descr="Uma imagem contendo placar&#10;&#10;Descrição gerada automaticamente">
            <a:extLst>
              <a:ext uri="{FF2B5EF4-FFF2-40B4-BE49-F238E27FC236}">
                <a16:creationId xmlns:a16="http://schemas.microsoft.com/office/drawing/2014/main" id="{C066E311-6D6F-44BE-860C-63F03A0AA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399" y="1877007"/>
            <a:ext cx="3981792" cy="3969885"/>
          </a:xfr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5C9B920-9DD4-4E24-8115-4C949A74D4C0}"/>
              </a:ext>
            </a:extLst>
          </p:cNvPr>
          <p:cNvSpPr txBox="1"/>
          <p:nvPr/>
        </p:nvSpPr>
        <p:spPr>
          <a:xfrm>
            <a:off x="1390650" y="5200649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solidFill>
                  <a:srgbClr val="31BBD4"/>
                </a:solidFill>
                <a:latin typeface="Arial Black"/>
              </a:rPr>
              <a:t>S C R U M</a:t>
            </a:r>
            <a:endParaRPr lang="pt-BR">
              <a:solidFill>
                <a:srgbClr val="31BBD4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62168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76ECC-2B71-4628-83D5-A3222107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</a:t>
            </a:r>
          </a:p>
        </p:txBody>
      </p:sp>
      <p:pic>
        <p:nvPicPr>
          <p:cNvPr id="4" name="Imagem 4" descr="Uma imagem contendo gráfico, desenho, quarto&#10;&#10;Descrição gerada automaticamente">
            <a:extLst>
              <a:ext uri="{FF2B5EF4-FFF2-40B4-BE49-F238E27FC236}">
                <a16:creationId xmlns:a16="http://schemas.microsoft.com/office/drawing/2014/main" id="{5F3531B3-99ED-4CFC-AED9-44D46B497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423" y="2519943"/>
            <a:ext cx="1036308" cy="1040950"/>
          </a:xfrm>
        </p:spPr>
      </p:pic>
      <p:pic>
        <p:nvPicPr>
          <p:cNvPr id="5" name="Imagem 5" descr="Uma imagem contendo quarto&#10;&#10;Descrição gerada automaticamente">
            <a:extLst>
              <a:ext uri="{FF2B5EF4-FFF2-40B4-BE49-F238E27FC236}">
                <a16:creationId xmlns:a16="http://schemas.microsoft.com/office/drawing/2014/main" id="{E3F08993-431F-4BEC-933A-CD6BCC6F3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243" y="2390775"/>
            <a:ext cx="1266827" cy="1302546"/>
          </a:xfrm>
          <a:prstGeom prst="rect">
            <a:avLst/>
          </a:prstGeom>
        </p:spPr>
      </p:pic>
      <p:pic>
        <p:nvPicPr>
          <p:cNvPr id="6" name="Imagem 6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138B3094-7356-451B-A4B0-3296D6885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994" y="2240756"/>
            <a:ext cx="2397918" cy="160258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801BE8C-CB57-4080-9818-7F8C9E35B6BA}"/>
              </a:ext>
            </a:extLst>
          </p:cNvPr>
          <p:cNvSpPr txBox="1"/>
          <p:nvPr/>
        </p:nvSpPr>
        <p:spPr>
          <a:xfrm>
            <a:off x="807243" y="3843337"/>
            <a:ext cx="4100511" cy="25671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sz="2200" b="1" dirty="0"/>
              <a:t>WhatsApp : </a:t>
            </a: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pt-BR" sz="2200" dirty="0"/>
              <a:t>Marcar reuniões; </a:t>
            </a: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pt-BR" sz="2200" dirty="0"/>
              <a:t>Comunicar pequenas pendências; </a:t>
            </a: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pt-BR" sz="2200" dirty="0"/>
              <a:t>Comunicação diária;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CB7AB1B-9F0E-4F17-B494-8E93CD56A0AA}"/>
              </a:ext>
            </a:extLst>
          </p:cNvPr>
          <p:cNvSpPr txBox="1"/>
          <p:nvPr/>
        </p:nvSpPr>
        <p:spPr>
          <a:xfrm>
            <a:off x="4438649" y="3843337"/>
            <a:ext cx="3314699" cy="25671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sz="2200" b="1" dirty="0"/>
              <a:t>Microsoft Teams: </a:t>
            </a: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pt-BR" sz="2200" dirty="0"/>
              <a:t>Reuniões com os professores orientadores; </a:t>
            </a:r>
          </a:p>
          <a:p>
            <a:pPr>
              <a:lnSpc>
                <a:spcPct val="150000"/>
              </a:lnSpc>
            </a:pPr>
            <a:endParaRPr lang="pt-BR" sz="2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BF4A9AE-4D01-4D30-99B5-2A2353CF7DEF}"/>
              </a:ext>
            </a:extLst>
          </p:cNvPr>
          <p:cNvSpPr txBox="1"/>
          <p:nvPr/>
        </p:nvSpPr>
        <p:spPr>
          <a:xfrm>
            <a:off x="7748587" y="3843337"/>
            <a:ext cx="4136229" cy="30749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sz="2200" b="1" dirty="0"/>
              <a:t>Microsoft Teams: </a:t>
            </a: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pt-BR" sz="2200" dirty="0"/>
              <a:t>Reuniões de alinhamento; </a:t>
            </a: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pt-BR" sz="2200" dirty="0"/>
              <a:t>Reuniões entre os participantes quando necessário;</a:t>
            </a:r>
          </a:p>
          <a:p>
            <a:pPr>
              <a:lnSpc>
                <a:spcPct val="150000"/>
              </a:lnSpc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08223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DA89A-F2B0-4296-A280-CF058D4BF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1982833"/>
          </a:xfrm>
        </p:spPr>
        <p:txBody>
          <a:bodyPr/>
          <a:lstStyle/>
          <a:p>
            <a:r>
              <a:rPr lang="pt-BR" sz="4800" dirty="0">
                <a:solidFill>
                  <a:schemeClr val="bg1"/>
                </a:solidFill>
              </a:rPr>
              <a:t>AGRADECEMOS A ATENÇÃO! 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54CF65-F461-4174-B6AB-61F4E1EE9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pt-BR" dirty="0"/>
              <a:t>Matheus Santos – Rafael  </a:t>
            </a:r>
            <a:r>
              <a:rPr lang="pt-BR" dirty="0" err="1"/>
              <a:t>Botazini</a:t>
            </a:r>
            <a:r>
              <a:rPr lang="pt-BR" dirty="0"/>
              <a:t> – </a:t>
            </a:r>
            <a:r>
              <a:rPr lang="pt-BR" dirty="0" err="1"/>
              <a:t>Raíssa</a:t>
            </a:r>
            <a:r>
              <a:rPr lang="pt-BR" dirty="0"/>
              <a:t> Vilela – Vitor Augusto</a:t>
            </a:r>
          </a:p>
          <a:p>
            <a:pPr algn="ctr"/>
            <a:r>
              <a:rPr lang="pt-BR" dirty="0"/>
              <a:t>Trabalho Interdisciplinar de Software V – Engenharia de Software – PUC Minas - 2º/2020</a:t>
            </a:r>
          </a:p>
        </p:txBody>
      </p:sp>
      <p:pic>
        <p:nvPicPr>
          <p:cNvPr id="4" name="Imagem 4" descr="Uma imagem contendo pare, placa&#10;&#10;Descrição gerada automaticamente">
            <a:extLst>
              <a:ext uri="{FF2B5EF4-FFF2-40B4-BE49-F238E27FC236}">
                <a16:creationId xmlns:a16="http://schemas.microsoft.com/office/drawing/2014/main" id="{61D0ACF8-663D-4EA0-9A7F-6258A605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024" y="2502611"/>
            <a:ext cx="1147763" cy="85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18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Quotable</vt:lpstr>
      <vt:lpstr>iHelpU</vt:lpstr>
      <vt:lpstr>IDEIA DO PROJETO</vt:lpstr>
      <vt:lpstr>OBJETIVO</vt:lpstr>
      <vt:lpstr>REQUISITOS</vt:lpstr>
      <vt:lpstr>PRETENSÃO DE TECNOLOGIAS </vt:lpstr>
      <vt:lpstr>ARMAZENAMENTO DE ARTEFATOS</vt:lpstr>
      <vt:lpstr>METODOLOGIA</vt:lpstr>
      <vt:lpstr>COMUNICAÇÃO</vt:lpstr>
      <vt:lpstr>AGRADECEMOS A ATENÇÃO!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567</cp:revision>
  <dcterms:created xsi:type="dcterms:W3CDTF">2020-08-20T12:50:26Z</dcterms:created>
  <dcterms:modified xsi:type="dcterms:W3CDTF">2020-08-20T16:02:20Z</dcterms:modified>
</cp:coreProperties>
</file>