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3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5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6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6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4B63-F910-44F7-A99C-BF56355D718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C223C4-BE0E-42D1-A228-722E8716178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13537-B9A6-43D0-9122-D831A236C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ESCOLHAS de tema </a:t>
            </a:r>
          </a:p>
        </p:txBody>
      </p:sp>
    </p:spTree>
    <p:extLst>
      <p:ext uri="{BB962C8B-B14F-4D97-AF65-F5344CB8AC3E}">
        <p14:creationId xmlns:p14="http://schemas.microsoft.com/office/powerpoint/2010/main" val="92198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50EE0-9CD4-4165-A474-AFC84065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885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/>
              <a:t>Problemas e cenários: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E9388A-13D9-4569-9A06-F7B0976BD149}"/>
              </a:ext>
            </a:extLst>
          </p:cNvPr>
          <p:cNvSpPr/>
          <p:nvPr/>
        </p:nvSpPr>
        <p:spPr>
          <a:xfrm>
            <a:off x="966650" y="1358086"/>
            <a:ext cx="10258698" cy="443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B59173F-2F08-451A-AB40-758F84A04F9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5999" y="1358086"/>
            <a:ext cx="0" cy="44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C84E28-44FA-4863-98BF-D8685E0ECC44}"/>
              </a:ext>
            </a:extLst>
          </p:cNvPr>
          <p:cNvSpPr txBox="1"/>
          <p:nvPr/>
        </p:nvSpPr>
        <p:spPr>
          <a:xfrm>
            <a:off x="1650276" y="2095925"/>
            <a:ext cx="3762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CENÁRIOS:</a:t>
            </a:r>
          </a:p>
          <a:p>
            <a:pPr algn="just"/>
            <a:r>
              <a:rPr lang="pt-BR" dirty="0"/>
              <a:t>Mercados digitais de médio ou grande porte, que possuem mercadorias em diversas localidades e tem dificuldade na organização destes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algn="ctr"/>
            <a:r>
              <a:rPr lang="pt-BR" b="1" dirty="0"/>
              <a:t>SOLUÇÃO DE PROBLEMAS: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Automatização de processos e locação de equipamentos;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Diminuição do tempo gasto para organização do inventário;</a:t>
            </a:r>
          </a:p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C08804C-9AD0-48F5-A746-EC342D836B6D}"/>
              </a:ext>
            </a:extLst>
          </p:cNvPr>
          <p:cNvSpPr/>
          <p:nvPr/>
        </p:nvSpPr>
        <p:spPr>
          <a:xfrm>
            <a:off x="966650" y="1358086"/>
            <a:ext cx="5129349" cy="564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Plataforma de aprendizado de máquina para gerenciamento de inventário;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A960AE-D609-4AA1-9BBC-07E53D6D8988}"/>
              </a:ext>
            </a:extLst>
          </p:cNvPr>
          <p:cNvSpPr/>
          <p:nvPr/>
        </p:nvSpPr>
        <p:spPr>
          <a:xfrm>
            <a:off x="6095999" y="1358086"/>
            <a:ext cx="5129349" cy="564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Gerenciamento de projetos para equipes remotas;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1289F3-CC10-410C-8F07-B7C967FE5081}"/>
              </a:ext>
            </a:extLst>
          </p:cNvPr>
          <p:cNvSpPr txBox="1"/>
          <p:nvPr/>
        </p:nvSpPr>
        <p:spPr>
          <a:xfrm>
            <a:off x="6779627" y="2095925"/>
            <a:ext cx="3762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CENÁRIOS:</a:t>
            </a:r>
          </a:p>
          <a:p>
            <a:pPr algn="just"/>
            <a:r>
              <a:rPr lang="pt-BR" dirty="0"/>
              <a:t>Empresas de médio ou pequeno porte que possuem equipes de média ou larga escala e peca com a organização de prazos e redundâncias nos projetos.</a:t>
            </a:r>
          </a:p>
          <a:p>
            <a:pPr algn="ctr"/>
            <a:r>
              <a:rPr lang="pt-BR" b="1" dirty="0"/>
              <a:t>SOLUÇÃO DE PROBLEMAS: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clara de prazos e tarefas para cada um dos funcionários;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Detalhamento do andamento de todos os projetos facilmente.</a:t>
            </a:r>
          </a:p>
        </p:txBody>
      </p:sp>
    </p:spTree>
    <p:extLst>
      <p:ext uri="{BB962C8B-B14F-4D97-AF65-F5344CB8AC3E}">
        <p14:creationId xmlns:p14="http://schemas.microsoft.com/office/powerpoint/2010/main" val="35162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50EE0-9CD4-4165-A474-AFC84065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885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/>
              <a:t>PRÓS E CONTRAS: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E9388A-13D9-4569-9A06-F7B0976BD149}"/>
              </a:ext>
            </a:extLst>
          </p:cNvPr>
          <p:cNvSpPr/>
          <p:nvPr/>
        </p:nvSpPr>
        <p:spPr>
          <a:xfrm>
            <a:off x="966650" y="1358086"/>
            <a:ext cx="10258698" cy="443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B59173F-2F08-451A-AB40-758F84A04F9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5999" y="1358086"/>
            <a:ext cx="0" cy="44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C84E28-44FA-4863-98BF-D8685E0ECC44}"/>
              </a:ext>
            </a:extLst>
          </p:cNvPr>
          <p:cNvSpPr txBox="1"/>
          <p:nvPr/>
        </p:nvSpPr>
        <p:spPr>
          <a:xfrm>
            <a:off x="1650276" y="2095645"/>
            <a:ext cx="3762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Necessário estudo em Python e </a:t>
            </a:r>
            <a:r>
              <a:rPr lang="pt-BR" dirty="0" err="1"/>
              <a:t>Machine</a:t>
            </a:r>
            <a:r>
              <a:rPr lang="pt-BR" dirty="0"/>
              <a:t> Learning;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Alta necessidade de recursos;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Nível de complexidade à definir;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algn="ctr"/>
            <a:r>
              <a:rPr lang="pt-BR" b="1" dirty="0"/>
              <a:t>PRÓS: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Projetos automatizados tem grande oportunidade de mercado;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 do tempo de serviço;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Diminuição de taxa de erros de compra e vendas no estoque;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Inovador na área.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6E059E-1409-406F-B5E2-B45361A39E8B}"/>
              </a:ext>
            </a:extLst>
          </p:cNvPr>
          <p:cNvSpPr txBox="1"/>
          <p:nvPr/>
        </p:nvSpPr>
        <p:spPr>
          <a:xfrm>
            <a:off x="6596748" y="2095925"/>
            <a:ext cx="4127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Alto nível de complexidade do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Diversos concorrentes no mercado;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algn="ctr"/>
            <a:r>
              <a:rPr lang="pt-BR" b="1" dirty="0"/>
              <a:t>PRÓS: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Organizações de funções;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Maior público alvo no mercado online;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Ampla gama de linguagens que podem ser utilizadas.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C08804C-9AD0-48F5-A746-EC342D836B6D}"/>
              </a:ext>
            </a:extLst>
          </p:cNvPr>
          <p:cNvSpPr/>
          <p:nvPr/>
        </p:nvSpPr>
        <p:spPr>
          <a:xfrm>
            <a:off x="966650" y="1358086"/>
            <a:ext cx="5129349" cy="564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Plataforma de aprendizado de máquina para gerenciamento de inventário;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A960AE-D609-4AA1-9BBC-07E53D6D8988}"/>
              </a:ext>
            </a:extLst>
          </p:cNvPr>
          <p:cNvSpPr/>
          <p:nvPr/>
        </p:nvSpPr>
        <p:spPr>
          <a:xfrm>
            <a:off x="6095999" y="1358086"/>
            <a:ext cx="5129349" cy="564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Gerenciamento de projetos para equipes remotas;</a:t>
            </a:r>
          </a:p>
        </p:txBody>
      </p:sp>
    </p:spTree>
    <p:extLst>
      <p:ext uri="{BB962C8B-B14F-4D97-AF65-F5344CB8AC3E}">
        <p14:creationId xmlns:p14="http://schemas.microsoft.com/office/powerpoint/2010/main" val="23581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50EE0-9CD4-4165-A474-AFC84065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08851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dirty="0"/>
              <a:t>SOLUÇÕES DO SOFTWARE: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E9388A-13D9-4569-9A06-F7B0976BD149}"/>
              </a:ext>
            </a:extLst>
          </p:cNvPr>
          <p:cNvSpPr/>
          <p:nvPr/>
        </p:nvSpPr>
        <p:spPr>
          <a:xfrm>
            <a:off x="966650" y="1358086"/>
            <a:ext cx="10258698" cy="443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B59173F-2F08-451A-AB40-758F84A04F9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5999" y="1358086"/>
            <a:ext cx="0" cy="44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C84E28-44FA-4863-98BF-D8685E0ECC44}"/>
              </a:ext>
            </a:extLst>
          </p:cNvPr>
          <p:cNvSpPr txBox="1"/>
          <p:nvPr/>
        </p:nvSpPr>
        <p:spPr>
          <a:xfrm>
            <a:off x="1650276" y="2095645"/>
            <a:ext cx="37620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COMO FUNCIONA:</a:t>
            </a:r>
          </a:p>
          <a:p>
            <a:pPr algn="just"/>
            <a:r>
              <a:rPr lang="pt-BR" dirty="0"/>
              <a:t>Análise de saídas e entradas de produtos, notificação de estado de estoque.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Programação em Python;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 complexo (MYSQL);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6E059E-1409-406F-B5E2-B45361A39E8B}"/>
              </a:ext>
            </a:extLst>
          </p:cNvPr>
          <p:cNvSpPr txBox="1"/>
          <p:nvPr/>
        </p:nvSpPr>
        <p:spPr>
          <a:xfrm>
            <a:off x="6596748" y="2095925"/>
            <a:ext cx="4127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COMO FUNCIONA:</a:t>
            </a:r>
          </a:p>
          <a:p>
            <a:pPr algn="just"/>
            <a:r>
              <a:rPr lang="pt-BR" dirty="0"/>
              <a:t>Web/Software que armazena as solicitações de projetos atribuídos ao funcionário pelo líder da equipe. Diferenciação de acessos.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algn="ctr"/>
            <a:r>
              <a:rPr lang="pt-BR" b="1" dirty="0"/>
              <a:t>RECURSOS: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API Node + </a:t>
            </a:r>
            <a:r>
              <a:rPr lang="pt-BR" dirty="0" err="1"/>
              <a:t>Frontend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 básico (MYSQL/ </a:t>
            </a:r>
            <a:r>
              <a:rPr lang="pt-BR" dirty="0" err="1"/>
              <a:t>MongoDB</a:t>
            </a:r>
            <a:r>
              <a:rPr lang="pt-BR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Hospedagem.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C08804C-9AD0-48F5-A746-EC342D836B6D}"/>
              </a:ext>
            </a:extLst>
          </p:cNvPr>
          <p:cNvSpPr/>
          <p:nvPr/>
        </p:nvSpPr>
        <p:spPr>
          <a:xfrm>
            <a:off x="966650" y="1358086"/>
            <a:ext cx="5129349" cy="564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Plataforma de aprendizado de máquina para gerenciamento de inventário;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A960AE-D609-4AA1-9BBC-07E53D6D8988}"/>
              </a:ext>
            </a:extLst>
          </p:cNvPr>
          <p:cNvSpPr/>
          <p:nvPr/>
        </p:nvSpPr>
        <p:spPr>
          <a:xfrm>
            <a:off x="6095999" y="1358086"/>
            <a:ext cx="5129349" cy="5648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Gerenciamento de projetos para equipes remotas;</a:t>
            </a:r>
          </a:p>
        </p:txBody>
      </p:sp>
    </p:spTree>
    <p:extLst>
      <p:ext uri="{BB962C8B-B14F-4D97-AF65-F5344CB8AC3E}">
        <p14:creationId xmlns:p14="http://schemas.microsoft.com/office/powerpoint/2010/main" val="4213700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325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Galeria</vt:lpstr>
      <vt:lpstr>ESCOLHAS de tema </vt:lpstr>
      <vt:lpstr>Problemas e cenários:</vt:lpstr>
      <vt:lpstr>PRÓS E CONTRAS:</vt:lpstr>
      <vt:lpstr>SOLUÇÕES DO SOFTWARE: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DERILDO DOS SANTOS PESSOA JUNIOR</dc:creator>
  <cp:lastModifiedBy>DERILDO DOS SANTOS PESSOA JUNIOR</cp:lastModifiedBy>
  <cp:revision>10</cp:revision>
  <dcterms:created xsi:type="dcterms:W3CDTF">2023-03-06T23:12:24Z</dcterms:created>
  <dcterms:modified xsi:type="dcterms:W3CDTF">2023-03-07T00:57:41Z</dcterms:modified>
</cp:coreProperties>
</file>