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Glacial Indifference" charset="1" panose="00000000000000000000"/>
      <p:regular r:id="rId8"/>
    </p:embeddedFont>
    <p:embeddedFont>
      <p:font typeface="Glacial Indifference Bold" charset="1" panose="00000800000000000000"/>
      <p:regular r:id="rId9"/>
    </p:embeddedFont>
    <p:embeddedFont>
      <p:font typeface="Glacial Indifference Italics" charset="1" panose="00000000000000000000"/>
      <p:regular r:id="rId10"/>
    </p:embeddedFont>
    <p:embeddedFont>
      <p:font typeface="Glacial Indifference Bold Italics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Fira Code" charset="1" panose="020B0809050000020004"/>
      <p:regular r:id="rId16"/>
    </p:embeddedFont>
    <p:embeddedFont>
      <p:font typeface="Fira Code Bold" charset="1" panose="020B0809050000020004"/>
      <p:regular r:id="rId17"/>
    </p:embeddedFont>
    <p:embeddedFont>
      <p:font typeface="Montserrat" charset="1" panose="00000500000000000000"/>
      <p:regular r:id="rId18"/>
    </p:embeddedFont>
    <p:embeddedFont>
      <p:font typeface="Montserrat Bold" charset="1" panose="00000600000000000000"/>
      <p:regular r:id="rId19"/>
    </p:embeddedFont>
    <p:embeddedFont>
      <p:font typeface="Montserrat Italics" charset="1" panose="00000500000000000000"/>
      <p:regular r:id="rId20"/>
    </p:embeddedFont>
    <p:embeddedFont>
      <p:font typeface="Montserrat Bold Italics" charset="1" panose="00000600000000000000"/>
      <p:regular r:id="rId21"/>
    </p:embeddedFont>
    <p:embeddedFont>
      <p:font typeface="Poppins" charset="1" panose="00000500000000000000"/>
      <p:regular r:id="rId22"/>
    </p:embeddedFont>
    <p:embeddedFont>
      <p:font typeface="Poppins Bold" charset="1" panose="00000800000000000000"/>
      <p:regular r:id="rId23"/>
    </p:embeddedFont>
    <p:embeddedFont>
      <p:font typeface="Poppins Italics" charset="1" panose="00000500000000000000"/>
      <p:regular r:id="rId24"/>
    </p:embeddedFont>
    <p:embeddedFont>
      <p:font typeface="Poppins Bold Italics" charset="1" panose="00000800000000000000"/>
      <p:regular r:id="rId25"/>
    </p:embeddedFont>
    <p:embeddedFont>
      <p:font typeface="Brittany" charset="1" panose="00000000000000000000"/>
      <p:regular r:id="rId26"/>
    </p:embeddedFont>
    <p:embeddedFont>
      <p:font typeface="Garet" charset="1" panose="00000000000000000000"/>
      <p:regular r:id="rId27"/>
    </p:embeddedFont>
    <p:embeddedFont>
      <p:font typeface="Garet Bold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37" Target="slides/slide9.xml" Type="http://schemas.openxmlformats.org/officeDocument/2006/relationships/slide"/><Relationship Id="rId38" Target="slides/slide10.xml" Type="http://schemas.openxmlformats.org/officeDocument/2006/relationships/slide"/><Relationship Id="rId39" Target="slides/slide11.xml" Type="http://schemas.openxmlformats.org/officeDocument/2006/relationships/slide"/><Relationship Id="rId4" Target="theme/theme1.xml" Type="http://schemas.openxmlformats.org/officeDocument/2006/relationships/theme"/><Relationship Id="rId40" Target="slides/slide12.xml" Type="http://schemas.openxmlformats.org/officeDocument/2006/relationships/slide"/><Relationship Id="rId41" Target="slides/slide13.xml" Type="http://schemas.openxmlformats.org/officeDocument/2006/relationships/slide"/><Relationship Id="rId42" Target="slides/slide14.xml" Type="http://schemas.openxmlformats.org/officeDocument/2006/relationships/slide"/><Relationship Id="rId43" Target="slides/slide15.xml" Type="http://schemas.openxmlformats.org/officeDocument/2006/relationships/slide"/><Relationship Id="rId44" Target="slides/slide16.xml" Type="http://schemas.openxmlformats.org/officeDocument/2006/relationships/slide"/><Relationship Id="rId45" Target="slides/slide17.xml" Type="http://schemas.openxmlformats.org/officeDocument/2006/relationships/slide"/><Relationship Id="rId46" Target="slides/slide18.xml" Type="http://schemas.openxmlformats.org/officeDocument/2006/relationships/slide"/><Relationship Id="rId47" Target="slides/slide19.xml" Type="http://schemas.openxmlformats.org/officeDocument/2006/relationships/slide"/><Relationship Id="rId48" Target="slides/slide20.xml" Type="http://schemas.openxmlformats.org/officeDocument/2006/relationships/slide"/><Relationship Id="rId49" Target="slides/slide21.xml" Type="http://schemas.openxmlformats.org/officeDocument/2006/relationships/slide"/><Relationship Id="rId5" Target="tableStyles.xml" Type="http://schemas.openxmlformats.org/officeDocument/2006/relationships/tableStyles"/><Relationship Id="rId50" Target="slides/slide22.xml" Type="http://schemas.openxmlformats.org/officeDocument/2006/relationships/slide"/><Relationship Id="rId51" Target="slides/slide23.xml" Type="http://schemas.openxmlformats.org/officeDocument/2006/relationships/slide"/><Relationship Id="rId52" Target="slides/slide24.xml" Type="http://schemas.openxmlformats.org/officeDocument/2006/relationships/slide"/><Relationship Id="rId53" Target="slides/slide25.xml" Type="http://schemas.openxmlformats.org/officeDocument/2006/relationships/slide"/><Relationship Id="rId54" Target="slides/slide26.xml" Type="http://schemas.openxmlformats.org/officeDocument/2006/relationships/slide"/><Relationship Id="rId55" Target="slides/slide27.xml" Type="http://schemas.openxmlformats.org/officeDocument/2006/relationships/slide"/><Relationship Id="rId56" Target="slides/slide28.xml" Type="http://schemas.openxmlformats.org/officeDocument/2006/relationships/slide"/><Relationship Id="rId57" Target="slides/slide29.xml" Type="http://schemas.openxmlformats.org/officeDocument/2006/relationships/slide"/><Relationship Id="rId58" Target="slides/slide30.xml" Type="http://schemas.openxmlformats.org/officeDocument/2006/relationships/slide"/><Relationship Id="rId59" Target="slides/slide31.xml" Type="http://schemas.openxmlformats.org/officeDocument/2006/relationships/slide"/><Relationship Id="rId6" Target="fonts/font6.fntdata" Type="http://schemas.openxmlformats.org/officeDocument/2006/relationships/font"/><Relationship Id="rId60" Target="slides/slide32.xml" Type="http://schemas.openxmlformats.org/officeDocument/2006/relationships/slide"/><Relationship Id="rId61" Target="slides/slide33.xml" Type="http://schemas.openxmlformats.org/officeDocument/2006/relationships/slide"/><Relationship Id="rId62" Target="slides/slide34.xml" Type="http://schemas.openxmlformats.org/officeDocument/2006/relationships/slide"/><Relationship Id="rId63" Target="slides/slide35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96932" y="7681132"/>
            <a:ext cx="5012346" cy="781940"/>
            <a:chOff x="0" y="0"/>
            <a:chExt cx="6609980" cy="1031175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9921161" y="7804966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77332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57061" y="3720392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767613" y="5227495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00904" y="4823386"/>
            <a:ext cx="1710461" cy="173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80027" y="2223887"/>
            <a:ext cx="5727946" cy="146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>
                <a:solidFill>
                  <a:srgbClr val="B91646"/>
                </a:solidFill>
                <a:latin typeface="Brittany"/>
              </a:rPr>
              <a:t>introdução à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61435" y="5709789"/>
            <a:ext cx="8752774" cy="1959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B91646"/>
                </a:solidFill>
                <a:latin typeface="Bebas Neue Bold"/>
              </a:rPr>
              <a:t>#4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974" t="1091" r="1256" b="22890"/>
          <a:stretch>
            <a:fillRect/>
          </a:stretch>
        </p:blipFill>
        <p:spPr>
          <a:xfrm flipH="false" flipV="false" rot="0">
            <a:off x="1354578" y="5494628"/>
            <a:ext cx="4998585" cy="396834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492" t="1841" r="1369" b="0"/>
          <a:stretch>
            <a:fillRect/>
          </a:stretch>
        </p:blipFill>
        <p:spPr>
          <a:xfrm flipH="false" flipV="false" rot="0">
            <a:off x="6696577" y="5494628"/>
            <a:ext cx="4941349" cy="310347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2016" t="3096" r="1998" b="0"/>
          <a:stretch>
            <a:fillRect/>
          </a:stretch>
        </p:blipFill>
        <p:spPr>
          <a:xfrm flipH="false" flipV="false" rot="0">
            <a:off x="11971692" y="5494628"/>
            <a:ext cx="5058251" cy="278385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18264" r="0" b="18415"/>
          <a:stretch>
            <a:fillRect/>
          </a:stretch>
        </p:blipFill>
        <p:spPr>
          <a:xfrm flipH="false" flipV="false" rot="0">
            <a:off x="12704206" y="2649570"/>
            <a:ext cx="3705264" cy="234615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7613112" y="2268509"/>
            <a:ext cx="3108280" cy="310828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2589103" y="2557881"/>
            <a:ext cx="2529536" cy="252953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2148896" y="5944197"/>
            <a:ext cx="3086100" cy="1233305"/>
            <a:chOff x="0" y="0"/>
            <a:chExt cx="812800" cy="324821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12800" cy="324821"/>
            </a:xfrm>
            <a:custGeom>
              <a:avLst/>
              <a:gdLst/>
              <a:ahLst/>
              <a:cxnLst/>
              <a:rect r="r" b="b" t="t" l="l"/>
              <a:pathLst>
                <a:path h="32482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4821"/>
                  </a:lnTo>
                  <a:lnTo>
                    <a:pt x="0" y="3248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>
              <a:solidFill>
                <a:srgbClr val="B91646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405913" y="5944197"/>
            <a:ext cx="3086100" cy="1233305"/>
            <a:chOff x="0" y="0"/>
            <a:chExt cx="812800" cy="324821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812800" cy="324821"/>
            </a:xfrm>
            <a:custGeom>
              <a:avLst/>
              <a:gdLst/>
              <a:ahLst/>
              <a:cxnLst/>
              <a:rect r="r" b="b" t="t" l="l"/>
              <a:pathLst>
                <a:path h="32482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4821"/>
                  </a:lnTo>
                  <a:lnTo>
                    <a:pt x="0" y="3248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>
              <a:solidFill>
                <a:srgbClr val="B91646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704206" y="5944197"/>
            <a:ext cx="3086100" cy="1233305"/>
            <a:chOff x="0" y="0"/>
            <a:chExt cx="812800" cy="324821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812800" cy="324821"/>
            </a:xfrm>
            <a:custGeom>
              <a:avLst/>
              <a:gdLst/>
              <a:ahLst/>
              <a:cxnLst/>
              <a:rect r="r" b="b" t="t" l="l"/>
              <a:pathLst>
                <a:path h="32482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4821"/>
                  </a:lnTo>
                  <a:lnTo>
                    <a:pt x="0" y="3248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>
              <a:solidFill>
                <a:srgbClr val="B91646"/>
              </a:solidFill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246954" y="8867330"/>
            <a:ext cx="5012346" cy="781940"/>
            <a:chOff x="0" y="0"/>
            <a:chExt cx="6609980" cy="1031175"/>
          </a:xfrm>
        </p:grpSpPr>
        <p:sp>
          <p:nvSpPr>
            <p:cNvPr name="Freeform 19" id="19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2471183" y="8991164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wikipedia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77724" y="2369745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MAMÍFERO</a:t>
            </a:r>
          </a:p>
        </p:txBody>
      </p:sp>
      <p:sp>
        <p:nvSpPr>
          <p:cNvPr name="AutoShape 4" id="4"/>
          <p:cNvSpPr/>
          <p:nvPr/>
        </p:nvSpPr>
        <p:spPr>
          <a:xfrm rot="8237678">
            <a:off x="5425746" y="4988307"/>
            <a:ext cx="3152176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469783">
            <a:off x="8182346" y="4843621"/>
            <a:ext cx="1848905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2540100">
            <a:off x="9709156" y="5034152"/>
            <a:ext cx="3310620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18264" r="0" b="18415"/>
          <a:stretch>
            <a:fillRect/>
          </a:stretch>
        </p:blipFill>
        <p:spPr>
          <a:xfrm flipH="false" flipV="false" rot="0">
            <a:off x="11962042" y="6196569"/>
            <a:ext cx="3705264" cy="234615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589860" y="5815508"/>
            <a:ext cx="3108280" cy="310828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362784" y="6104880"/>
            <a:ext cx="2529536" cy="25295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81908" y="5788509"/>
            <a:ext cx="2939648" cy="4124961"/>
            <a:chOff x="0" y="0"/>
            <a:chExt cx="3919531" cy="549994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919531" cy="5499949"/>
              <a:chOff x="0" y="0"/>
              <a:chExt cx="18218478" cy="25564462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31750" y="31750"/>
                <a:ext cx="18154979" cy="25500963"/>
              </a:xfrm>
              <a:custGeom>
                <a:avLst/>
                <a:gdLst/>
                <a:ahLst/>
                <a:cxnLst/>
                <a:rect r="r" b="b" t="t" l="l"/>
                <a:pathLst>
                  <a:path h="25500963" w="18154979">
                    <a:moveTo>
                      <a:pt x="18062268" y="25500963"/>
                    </a:moveTo>
                    <a:lnTo>
                      <a:pt x="92710" y="25500963"/>
                    </a:lnTo>
                    <a:cubicBezTo>
                      <a:pt x="41910" y="25500963"/>
                      <a:pt x="0" y="25459052"/>
                      <a:pt x="0" y="2540825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5406983"/>
                    </a:lnTo>
                    <a:cubicBezTo>
                      <a:pt x="18154979" y="25459052"/>
                      <a:pt x="18113068" y="25500963"/>
                      <a:pt x="18062268" y="2550096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>
                <a:off x="0" y="0"/>
                <a:ext cx="18218479" cy="25564463"/>
              </a:xfrm>
              <a:custGeom>
                <a:avLst/>
                <a:gdLst/>
                <a:ahLst/>
                <a:cxnLst/>
                <a:rect r="r" b="b" t="t" l="l"/>
                <a:pathLst>
                  <a:path h="25564463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5440002"/>
                    </a:lnTo>
                    <a:cubicBezTo>
                      <a:pt x="18158788" y="25475563"/>
                      <a:pt x="18129579" y="25504772"/>
                      <a:pt x="18094018" y="25504772"/>
                    </a:cubicBezTo>
                    <a:lnTo>
                      <a:pt x="124460" y="25504772"/>
                    </a:lnTo>
                    <a:cubicBezTo>
                      <a:pt x="88900" y="25504772"/>
                      <a:pt x="59690" y="25475563"/>
                      <a:pt x="59690" y="2544000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5440002"/>
                    </a:lnTo>
                    <a:cubicBezTo>
                      <a:pt x="0" y="25508583"/>
                      <a:pt x="55880" y="25564463"/>
                      <a:pt x="124460" y="25564463"/>
                    </a:cubicBezTo>
                    <a:lnTo>
                      <a:pt x="18094018" y="25564463"/>
                    </a:lnTo>
                    <a:cubicBezTo>
                      <a:pt x="18162598" y="25564463"/>
                      <a:pt x="18218479" y="25508583"/>
                      <a:pt x="18218479" y="2544000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50789" y="68324"/>
              <a:ext cx="361795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86302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218699" y="1036887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244925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218699" y="2866915"/>
              <a:ext cx="3550043" cy="2327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529002" y="5788509"/>
            <a:ext cx="3563546" cy="3680344"/>
            <a:chOff x="0" y="0"/>
            <a:chExt cx="4751394" cy="4907125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4751394" cy="4907125"/>
              <a:chOff x="0" y="0"/>
              <a:chExt cx="22085086" cy="22808943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31750" y="31750"/>
                <a:ext cx="22021586" cy="22745443"/>
              </a:xfrm>
              <a:custGeom>
                <a:avLst/>
                <a:gdLst/>
                <a:ahLst/>
                <a:cxnLst/>
                <a:rect r="r" b="b" t="t" l="l"/>
                <a:pathLst>
                  <a:path h="22745443" w="22021586">
                    <a:moveTo>
                      <a:pt x="21928875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22651462"/>
                    </a:lnTo>
                    <a:cubicBezTo>
                      <a:pt x="22021586" y="22703532"/>
                      <a:pt x="21979675" y="22745443"/>
                      <a:pt x="21928875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>
                <a:off x="0" y="0"/>
                <a:ext cx="22085086" cy="22808943"/>
              </a:xfrm>
              <a:custGeom>
                <a:avLst/>
                <a:gdLst/>
                <a:ahLst/>
                <a:cxnLst/>
                <a:rect r="r" b="b" t="t" l="l"/>
                <a:pathLst>
                  <a:path h="22808943" w="22085086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22684482"/>
                    </a:lnTo>
                    <a:cubicBezTo>
                      <a:pt x="22025395" y="22720043"/>
                      <a:pt x="21996186" y="22749253"/>
                      <a:pt x="21960625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21960625" y="22808943"/>
                    </a:lnTo>
                    <a:cubicBezTo>
                      <a:pt x="22029206" y="22808943"/>
                      <a:pt x="22085086" y="22753062"/>
                      <a:pt x="22085086" y="22684482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150789" y="68324"/>
              <a:ext cx="4336381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Golfinho</a:t>
              </a:r>
            </a:p>
          </p:txBody>
        </p:sp>
        <p:sp>
          <p:nvSpPr>
            <p:cNvPr name="AutoShape 16" id="16"/>
            <p:cNvSpPr/>
            <p:nvPr/>
          </p:nvSpPr>
          <p:spPr>
            <a:xfrm rot="0">
              <a:off x="0" y="863021"/>
              <a:ext cx="4751394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7" id="17"/>
            <p:cNvSpPr txBox="true"/>
            <p:nvPr/>
          </p:nvSpPr>
          <p:spPr>
            <a:xfrm rot="0">
              <a:off x="218699" y="1036887"/>
              <a:ext cx="3700832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18" id="18"/>
            <p:cNvSpPr/>
            <p:nvPr/>
          </p:nvSpPr>
          <p:spPr>
            <a:xfrm rot="0">
              <a:off x="0" y="1856427"/>
              <a:ext cx="4751394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9" id="19"/>
            <p:cNvSpPr txBox="true"/>
            <p:nvPr/>
          </p:nvSpPr>
          <p:spPr>
            <a:xfrm rot="0">
              <a:off x="218699" y="2274091"/>
              <a:ext cx="4268471" cy="2327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nada():void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2"/>
          <a:srcRect l="0" t="18264" r="0" b="18415"/>
          <a:stretch>
            <a:fillRect/>
          </a:stretch>
        </p:blipFill>
        <p:spPr>
          <a:xfrm flipH="false" flipV="false" rot="0">
            <a:off x="12495667" y="2830223"/>
            <a:ext cx="3705264" cy="2346158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360370" y="2449162"/>
            <a:ext cx="3108280" cy="310828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181908" y="2738534"/>
            <a:ext cx="2529536" cy="2529536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566526" y="5788509"/>
            <a:ext cx="3563546" cy="3680344"/>
            <a:chOff x="0" y="0"/>
            <a:chExt cx="4751394" cy="4907125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4751394" cy="4907125"/>
              <a:chOff x="0" y="0"/>
              <a:chExt cx="22085086" cy="22808943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22021586" cy="22745443"/>
              </a:xfrm>
              <a:custGeom>
                <a:avLst/>
                <a:gdLst/>
                <a:ahLst/>
                <a:cxnLst/>
                <a:rect r="r" b="b" t="t" l="l"/>
                <a:pathLst>
                  <a:path h="22745443" w="22021586">
                    <a:moveTo>
                      <a:pt x="21928875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22651462"/>
                    </a:lnTo>
                    <a:cubicBezTo>
                      <a:pt x="22021586" y="22703532"/>
                      <a:pt x="21979675" y="22745443"/>
                      <a:pt x="21928875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22085086" cy="22808943"/>
              </a:xfrm>
              <a:custGeom>
                <a:avLst/>
                <a:gdLst/>
                <a:ahLst/>
                <a:cxnLst/>
                <a:rect r="r" b="b" t="t" l="l"/>
                <a:pathLst>
                  <a:path h="22808943" w="22085086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22684482"/>
                    </a:lnTo>
                    <a:cubicBezTo>
                      <a:pt x="22025395" y="22720043"/>
                      <a:pt x="21996186" y="22749253"/>
                      <a:pt x="21960625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21960625" y="22808943"/>
                    </a:lnTo>
                    <a:cubicBezTo>
                      <a:pt x="22029206" y="22808943"/>
                      <a:pt x="22085086" y="22753062"/>
                      <a:pt x="22085086" y="22684482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150789" y="68324"/>
              <a:ext cx="4336381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Morcego</a:t>
              </a:r>
            </a:p>
          </p:txBody>
        </p:sp>
        <p:sp>
          <p:nvSpPr>
            <p:cNvPr name="AutoShape 29" id="29"/>
            <p:cNvSpPr/>
            <p:nvPr/>
          </p:nvSpPr>
          <p:spPr>
            <a:xfrm rot="0">
              <a:off x="0" y="863021"/>
              <a:ext cx="4751394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0" id="30"/>
            <p:cNvSpPr txBox="true"/>
            <p:nvPr/>
          </p:nvSpPr>
          <p:spPr>
            <a:xfrm rot="0">
              <a:off x="218699" y="1036887"/>
              <a:ext cx="3700832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31" id="31"/>
            <p:cNvSpPr/>
            <p:nvPr/>
          </p:nvSpPr>
          <p:spPr>
            <a:xfrm rot="0">
              <a:off x="0" y="1856427"/>
              <a:ext cx="4751394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2" id="32"/>
            <p:cNvSpPr txBox="true"/>
            <p:nvPr/>
          </p:nvSpPr>
          <p:spPr>
            <a:xfrm rot="0">
              <a:off x="218699" y="2274091"/>
              <a:ext cx="4268471" cy="2327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voa():void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391503" y="5788509"/>
            <a:ext cx="2939648" cy="2791108"/>
            <a:chOff x="0" y="0"/>
            <a:chExt cx="3919531" cy="372147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919531" cy="3721478"/>
              <a:chOff x="0" y="0"/>
              <a:chExt cx="18218478" cy="17297904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50789" y="68324"/>
              <a:ext cx="361795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86302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218699" y="1036887"/>
              <a:ext cx="3700832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0" y="1856427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218699" y="2274091"/>
              <a:ext cx="3550043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293124" y="5788509"/>
            <a:ext cx="3563546" cy="2791108"/>
            <a:chOff x="0" y="0"/>
            <a:chExt cx="4751394" cy="372147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751394" cy="3721478"/>
              <a:chOff x="0" y="0"/>
              <a:chExt cx="22085086" cy="17297904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22021586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22085086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50789" y="68324"/>
              <a:ext cx="443288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Golfinho</a:t>
              </a:r>
            </a:p>
          </p:txBody>
        </p:sp>
        <p:sp>
          <p:nvSpPr>
            <p:cNvPr name="AutoShape 17" id="17"/>
            <p:cNvSpPr/>
            <p:nvPr/>
          </p:nvSpPr>
          <p:spPr>
            <a:xfrm rot="0">
              <a:off x="0" y="863021"/>
              <a:ext cx="4751394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218699" y="1036887"/>
              <a:ext cx="3700832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</a:p>
          </p:txBody>
        </p:sp>
        <p:sp>
          <p:nvSpPr>
            <p:cNvPr name="AutoShape 19" id="19"/>
            <p:cNvSpPr/>
            <p:nvPr/>
          </p:nvSpPr>
          <p:spPr>
            <a:xfrm rot="0">
              <a:off x="0" y="1856427"/>
              <a:ext cx="4751394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218699" y="2274091"/>
              <a:ext cx="4268471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nada():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605072" y="1849280"/>
            <a:ext cx="2939648" cy="2791108"/>
            <a:chOff x="0" y="0"/>
            <a:chExt cx="3919531" cy="3721478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919531" cy="3721478"/>
              <a:chOff x="0" y="0"/>
              <a:chExt cx="18218478" cy="17297904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50789" y="68324"/>
              <a:ext cx="361795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name="AutoShape 26" id="26"/>
            <p:cNvSpPr/>
            <p:nvPr/>
          </p:nvSpPr>
          <p:spPr>
            <a:xfrm rot="0">
              <a:off x="0" y="86302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7" id="27"/>
            <p:cNvSpPr txBox="true"/>
            <p:nvPr/>
          </p:nvSpPr>
          <p:spPr>
            <a:xfrm rot="0">
              <a:off x="218699" y="1036887"/>
              <a:ext cx="3700832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28" id="28"/>
            <p:cNvSpPr/>
            <p:nvPr/>
          </p:nvSpPr>
          <p:spPr>
            <a:xfrm rot="0">
              <a:off x="0" y="1856427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9" id="29"/>
            <p:cNvSpPr txBox="true"/>
            <p:nvPr/>
          </p:nvSpPr>
          <p:spPr>
            <a:xfrm rot="0">
              <a:off x="218699" y="2274091"/>
              <a:ext cx="3550043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 rot="2428485">
            <a:off x="10299625" y="5076072"/>
            <a:ext cx="2048369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rot="5371889">
            <a:off x="8516923" y="5166824"/>
            <a:ext cx="1148159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8197457">
            <a:off x="6091800" y="5167631"/>
            <a:ext cx="1752622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11974397" y="5788509"/>
            <a:ext cx="3563546" cy="2791108"/>
            <a:chOff x="0" y="0"/>
            <a:chExt cx="4751394" cy="3721478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4751394" cy="3721478"/>
              <a:chOff x="0" y="0"/>
              <a:chExt cx="22085086" cy="17297904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22021586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22085086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150789" y="68324"/>
              <a:ext cx="443288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Morcego</a:t>
              </a:r>
            </a:p>
          </p:txBody>
        </p:sp>
        <p:sp>
          <p:nvSpPr>
            <p:cNvPr name="AutoShape 38" id="38"/>
            <p:cNvSpPr/>
            <p:nvPr/>
          </p:nvSpPr>
          <p:spPr>
            <a:xfrm rot="0">
              <a:off x="0" y="863021"/>
              <a:ext cx="4751394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9" id="39"/>
            <p:cNvSpPr txBox="true"/>
            <p:nvPr/>
          </p:nvSpPr>
          <p:spPr>
            <a:xfrm rot="0">
              <a:off x="218699" y="1036887"/>
              <a:ext cx="3700832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</a:p>
          </p:txBody>
        </p:sp>
        <p:sp>
          <p:nvSpPr>
            <p:cNvPr name="AutoShape 40" id="40"/>
            <p:cNvSpPr/>
            <p:nvPr/>
          </p:nvSpPr>
          <p:spPr>
            <a:xfrm rot="0">
              <a:off x="0" y="1856427"/>
              <a:ext cx="4751394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1" id="41"/>
            <p:cNvSpPr txBox="true"/>
            <p:nvPr/>
          </p:nvSpPr>
          <p:spPr>
            <a:xfrm rot="0">
              <a:off x="218699" y="2274091"/>
              <a:ext cx="4268471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voa():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662617" y="6848325"/>
            <a:ext cx="1562949" cy="417760"/>
            <a:chOff x="0" y="0"/>
            <a:chExt cx="570168" cy="15240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47317" y="6848325"/>
            <a:ext cx="1562949" cy="417760"/>
            <a:chOff x="0" y="0"/>
            <a:chExt cx="570168" cy="152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9662617" y="7497104"/>
            <a:ext cx="707806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Permite 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APROVEITAMENTO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de propriedades de outras classes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47317" y="7494685"/>
            <a:ext cx="7078066" cy="1704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Uma classe, ao ter classes que a herdam é dita como classe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PAI/MÃE  ou SUPER CLASSE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enquanto as classes que a herdam são ditas como classes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FILHAS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356867" y="3944525"/>
            <a:ext cx="2513063" cy="2386078"/>
            <a:chOff x="0" y="0"/>
            <a:chExt cx="3350750" cy="318143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3350750" cy="3181438"/>
              <a:chOff x="0" y="0"/>
              <a:chExt cx="18218478" cy="17297904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28907" y="66402"/>
              <a:ext cx="3092936" cy="4650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name="AutoShape 14" id="14"/>
            <p:cNvSpPr/>
            <p:nvPr/>
          </p:nvSpPr>
          <p:spPr>
            <a:xfrm rot="0">
              <a:off x="0" y="737784"/>
              <a:ext cx="3350750" cy="0"/>
            </a:xfrm>
            <a:prstGeom prst="line">
              <a:avLst/>
            </a:prstGeom>
            <a:ln cap="flat" w="1085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5" id="15"/>
            <p:cNvSpPr txBox="true"/>
            <p:nvPr/>
          </p:nvSpPr>
          <p:spPr>
            <a:xfrm rot="0">
              <a:off x="186963" y="894412"/>
              <a:ext cx="3163787" cy="461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</p:txBody>
        </p:sp>
        <p:sp>
          <p:nvSpPr>
            <p:cNvPr name="AutoShape 16" id="16"/>
            <p:cNvSpPr/>
            <p:nvPr/>
          </p:nvSpPr>
          <p:spPr>
            <a:xfrm rot="0">
              <a:off x="0" y="1587033"/>
              <a:ext cx="3350750" cy="0"/>
            </a:xfrm>
            <a:prstGeom prst="line">
              <a:avLst/>
            </a:prstGeom>
            <a:ln cap="flat" w="1085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7" id="17"/>
            <p:cNvSpPr txBox="true"/>
            <p:nvPr/>
          </p:nvSpPr>
          <p:spPr>
            <a:xfrm rot="0">
              <a:off x="186963" y="1952080"/>
              <a:ext cx="3034881" cy="9684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21"/>
                </a:lnSpc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 marL="0" indent="0" lvl="0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692306" y="3944525"/>
            <a:ext cx="3046424" cy="2386078"/>
            <a:chOff x="0" y="0"/>
            <a:chExt cx="4061898" cy="3181438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4061898" cy="3181438"/>
              <a:chOff x="0" y="0"/>
              <a:chExt cx="22085086" cy="17297904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22021586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22085086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128907" y="66402"/>
              <a:ext cx="3789608" cy="4650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 Bold"/>
                </a:rPr>
                <a:t>Golfinho</a:t>
              </a:r>
            </a:p>
          </p:txBody>
        </p:sp>
        <p:sp>
          <p:nvSpPr>
            <p:cNvPr name="AutoShape 23" id="23"/>
            <p:cNvSpPr/>
            <p:nvPr/>
          </p:nvSpPr>
          <p:spPr>
            <a:xfrm rot="0">
              <a:off x="0" y="737784"/>
              <a:ext cx="4061898" cy="0"/>
            </a:xfrm>
            <a:prstGeom prst="line">
              <a:avLst/>
            </a:prstGeom>
            <a:ln cap="flat" w="1085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4" id="24"/>
            <p:cNvSpPr txBox="true"/>
            <p:nvPr/>
          </p:nvSpPr>
          <p:spPr>
            <a:xfrm rot="0">
              <a:off x="186963" y="894412"/>
              <a:ext cx="3163787" cy="461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021"/>
                </a:lnSpc>
                <a:spcBef>
                  <a:spcPct val="0"/>
                </a:spcBef>
              </a:pPr>
            </a:p>
          </p:txBody>
        </p:sp>
        <p:sp>
          <p:nvSpPr>
            <p:cNvPr name="AutoShape 25" id="25"/>
            <p:cNvSpPr/>
            <p:nvPr/>
          </p:nvSpPr>
          <p:spPr>
            <a:xfrm rot="0">
              <a:off x="0" y="1587033"/>
              <a:ext cx="4061898" cy="0"/>
            </a:xfrm>
            <a:prstGeom prst="line">
              <a:avLst/>
            </a:prstGeom>
            <a:ln cap="flat" w="1085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6" id="26"/>
            <p:cNvSpPr txBox="true"/>
            <p:nvPr/>
          </p:nvSpPr>
          <p:spPr>
            <a:xfrm rot="0">
              <a:off x="186963" y="1952080"/>
              <a:ext cx="3649054" cy="9684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21"/>
                </a:lnSpc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nada(): void</a:t>
              </a:r>
            </a:p>
            <a:p>
              <a:pPr algn="just" marL="0" indent="0" lvl="0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958987" y="576936"/>
            <a:ext cx="2513063" cy="2386078"/>
            <a:chOff x="0" y="0"/>
            <a:chExt cx="3350750" cy="3181438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3350750" cy="3181438"/>
              <a:chOff x="0" y="0"/>
              <a:chExt cx="18218478" cy="17297904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128907" y="66402"/>
              <a:ext cx="3092936" cy="4650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name="AutoShape 32" id="32"/>
            <p:cNvSpPr/>
            <p:nvPr/>
          </p:nvSpPr>
          <p:spPr>
            <a:xfrm rot="0">
              <a:off x="0" y="737784"/>
              <a:ext cx="3350750" cy="0"/>
            </a:xfrm>
            <a:prstGeom prst="line">
              <a:avLst/>
            </a:prstGeom>
            <a:ln cap="flat" w="1085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3" id="33"/>
            <p:cNvSpPr txBox="true"/>
            <p:nvPr/>
          </p:nvSpPr>
          <p:spPr>
            <a:xfrm rot="0">
              <a:off x="186963" y="894412"/>
              <a:ext cx="3163787" cy="461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34" id="34"/>
            <p:cNvSpPr/>
            <p:nvPr/>
          </p:nvSpPr>
          <p:spPr>
            <a:xfrm rot="0">
              <a:off x="0" y="1587033"/>
              <a:ext cx="3350750" cy="0"/>
            </a:xfrm>
            <a:prstGeom prst="line">
              <a:avLst/>
            </a:prstGeom>
            <a:ln cap="flat" w="1085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5" id="35"/>
            <p:cNvSpPr txBox="true"/>
            <p:nvPr/>
          </p:nvSpPr>
          <p:spPr>
            <a:xfrm rot="0">
              <a:off x="186963" y="1952080"/>
              <a:ext cx="3034881" cy="9684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21"/>
                </a:lnSpc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 marL="0" indent="0" lvl="0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name="AutoShape 36" id="36"/>
          <p:cNvSpPr/>
          <p:nvPr/>
        </p:nvSpPr>
        <p:spPr>
          <a:xfrm rot="2435758">
            <a:off x="12261241" y="3333860"/>
            <a:ext cx="1751753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rot="5297164">
            <a:off x="10742607" y="3413056"/>
            <a:ext cx="981951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rot="8163204">
            <a:off x="8658155" y="3429357"/>
            <a:ext cx="1512606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39" id="39"/>
          <p:cNvGrpSpPr/>
          <p:nvPr/>
        </p:nvGrpSpPr>
        <p:grpSpPr>
          <a:xfrm rot="0">
            <a:off x="13694259" y="3944525"/>
            <a:ext cx="3046424" cy="2386078"/>
            <a:chOff x="0" y="0"/>
            <a:chExt cx="4061898" cy="3181438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4061898" cy="3181438"/>
              <a:chOff x="0" y="0"/>
              <a:chExt cx="22085086" cy="17297904"/>
            </a:xfrm>
          </p:grpSpPr>
          <p:sp>
            <p:nvSpPr>
              <p:cNvPr name="Freeform 41" id="41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22021586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22085086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128907" y="66402"/>
              <a:ext cx="3789608" cy="4650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 Bold"/>
                </a:rPr>
                <a:t>Morcego</a:t>
              </a:r>
            </a:p>
          </p:txBody>
        </p:sp>
        <p:sp>
          <p:nvSpPr>
            <p:cNvPr name="AutoShape 44" id="44"/>
            <p:cNvSpPr/>
            <p:nvPr/>
          </p:nvSpPr>
          <p:spPr>
            <a:xfrm rot="0">
              <a:off x="0" y="737784"/>
              <a:ext cx="4061898" cy="0"/>
            </a:xfrm>
            <a:prstGeom prst="line">
              <a:avLst/>
            </a:prstGeom>
            <a:ln cap="flat" w="1085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5" id="45"/>
            <p:cNvSpPr txBox="true"/>
            <p:nvPr/>
          </p:nvSpPr>
          <p:spPr>
            <a:xfrm rot="0">
              <a:off x="186963" y="894412"/>
              <a:ext cx="3163787" cy="461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021"/>
                </a:lnSpc>
                <a:spcBef>
                  <a:spcPct val="0"/>
                </a:spcBef>
              </a:pPr>
            </a:p>
          </p:txBody>
        </p:sp>
        <p:sp>
          <p:nvSpPr>
            <p:cNvPr name="AutoShape 46" id="46"/>
            <p:cNvSpPr/>
            <p:nvPr/>
          </p:nvSpPr>
          <p:spPr>
            <a:xfrm rot="0">
              <a:off x="0" y="1587033"/>
              <a:ext cx="4061898" cy="0"/>
            </a:xfrm>
            <a:prstGeom prst="line">
              <a:avLst/>
            </a:prstGeom>
            <a:ln cap="flat" w="1085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7" id="47"/>
            <p:cNvSpPr txBox="true"/>
            <p:nvPr/>
          </p:nvSpPr>
          <p:spPr>
            <a:xfrm rot="0">
              <a:off x="186963" y="1952080"/>
              <a:ext cx="3649054" cy="9684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21"/>
                </a:lnSpc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voa(): void</a:t>
              </a:r>
            </a:p>
            <a:p>
              <a:pPr algn="just" marL="0" indent="0" lvl="0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57220" y="2802481"/>
            <a:ext cx="5349878" cy="6001922"/>
            <a:chOff x="0" y="0"/>
            <a:chExt cx="854991" cy="95919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854991" cy="959197"/>
            </a:xfrm>
            <a:custGeom>
              <a:avLst/>
              <a:gdLst/>
              <a:ahLst/>
              <a:cxnLst/>
              <a:rect r="r" b="b" t="t" l="l"/>
              <a:pathLst>
                <a:path h="959197" w="854991">
                  <a:moveTo>
                    <a:pt x="0" y="0"/>
                  </a:moveTo>
                  <a:lnTo>
                    <a:pt x="854991" y="0"/>
                  </a:lnTo>
                  <a:lnTo>
                    <a:pt x="854991" y="959197"/>
                  </a:lnTo>
                  <a:lnTo>
                    <a:pt x="0" y="95919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29402" y="2601579"/>
            <a:ext cx="5510565" cy="6004310"/>
            <a:chOff x="0" y="0"/>
            <a:chExt cx="880671" cy="959579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880671" cy="959579"/>
            </a:xfrm>
            <a:custGeom>
              <a:avLst/>
              <a:gdLst/>
              <a:ahLst/>
              <a:cxnLst/>
              <a:rect r="r" b="b" t="t" l="l"/>
              <a:pathLst>
                <a:path h="959579" w="880671">
                  <a:moveTo>
                    <a:pt x="0" y="0"/>
                  </a:moveTo>
                  <a:lnTo>
                    <a:pt x="880671" y="0"/>
                  </a:lnTo>
                  <a:lnTo>
                    <a:pt x="880671" y="959579"/>
                  </a:lnTo>
                  <a:lnTo>
                    <a:pt x="0" y="95957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929402" y="2601579"/>
            <a:ext cx="5510565" cy="527734"/>
            <a:chOff x="0" y="0"/>
            <a:chExt cx="1206023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r="r" b="b" t="t" l="l"/>
              <a:pathLst>
                <a:path h="115498" w="1206023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2063973" y="2727610"/>
            <a:ext cx="842041" cy="27567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207634" y="3271309"/>
            <a:ext cx="4482136" cy="517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259911" y="2802481"/>
            <a:ext cx="6915820" cy="6455819"/>
            <a:chOff x="0" y="0"/>
            <a:chExt cx="1105252" cy="1031737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105252" cy="1031737"/>
            </a:xfrm>
            <a:custGeom>
              <a:avLst/>
              <a:gdLst/>
              <a:ahLst/>
              <a:cxnLst/>
              <a:rect r="r" b="b" t="t" l="l"/>
              <a:pathLst>
                <a:path h="1031737" w="1105252">
                  <a:moveTo>
                    <a:pt x="0" y="0"/>
                  </a:moveTo>
                  <a:lnTo>
                    <a:pt x="1105252" y="0"/>
                  </a:lnTo>
                  <a:lnTo>
                    <a:pt x="1105252" y="1031737"/>
                  </a:lnTo>
                  <a:lnTo>
                    <a:pt x="0" y="103173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32093" y="2601579"/>
            <a:ext cx="7098687" cy="6435511"/>
            <a:chOff x="0" y="0"/>
            <a:chExt cx="1134476" cy="102849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134476" cy="1028491"/>
            </a:xfrm>
            <a:custGeom>
              <a:avLst/>
              <a:gdLst/>
              <a:ahLst/>
              <a:cxnLst/>
              <a:rect r="r" b="b" t="t" l="l"/>
              <a:pathLst>
                <a:path h="1028491" w="1134476">
                  <a:moveTo>
                    <a:pt x="0" y="0"/>
                  </a:moveTo>
                  <a:lnTo>
                    <a:pt x="1134476" y="0"/>
                  </a:lnTo>
                  <a:lnTo>
                    <a:pt x="1134476" y="1028491"/>
                  </a:lnTo>
                  <a:lnTo>
                    <a:pt x="0" y="102849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432093" y="2601579"/>
            <a:ext cx="7098687" cy="527734"/>
            <a:chOff x="0" y="0"/>
            <a:chExt cx="1553594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r="r" b="b" t="t" l="l"/>
              <a:pathLst>
                <a:path h="115498" w="1553594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566663" y="2727610"/>
            <a:ext cx="842041" cy="275671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9710325" y="3271309"/>
            <a:ext cx="6275847" cy="5518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57220" y="2802481"/>
            <a:ext cx="5349878" cy="6001922"/>
            <a:chOff x="0" y="0"/>
            <a:chExt cx="854991" cy="95919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854991" cy="959197"/>
            </a:xfrm>
            <a:custGeom>
              <a:avLst/>
              <a:gdLst/>
              <a:ahLst/>
              <a:cxnLst/>
              <a:rect r="r" b="b" t="t" l="l"/>
              <a:pathLst>
                <a:path h="959197" w="854991">
                  <a:moveTo>
                    <a:pt x="0" y="0"/>
                  </a:moveTo>
                  <a:lnTo>
                    <a:pt x="854991" y="0"/>
                  </a:lnTo>
                  <a:lnTo>
                    <a:pt x="854991" y="959197"/>
                  </a:lnTo>
                  <a:lnTo>
                    <a:pt x="0" y="95919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29402" y="2601579"/>
            <a:ext cx="5510565" cy="6004310"/>
            <a:chOff x="0" y="0"/>
            <a:chExt cx="880671" cy="959579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880671" cy="959579"/>
            </a:xfrm>
            <a:custGeom>
              <a:avLst/>
              <a:gdLst/>
              <a:ahLst/>
              <a:cxnLst/>
              <a:rect r="r" b="b" t="t" l="l"/>
              <a:pathLst>
                <a:path h="959579" w="880671">
                  <a:moveTo>
                    <a:pt x="0" y="0"/>
                  </a:moveTo>
                  <a:lnTo>
                    <a:pt x="880671" y="0"/>
                  </a:lnTo>
                  <a:lnTo>
                    <a:pt x="880671" y="959579"/>
                  </a:lnTo>
                  <a:lnTo>
                    <a:pt x="0" y="95957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929402" y="2601579"/>
            <a:ext cx="5510565" cy="527734"/>
            <a:chOff x="0" y="0"/>
            <a:chExt cx="1206023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r="r" b="b" t="t" l="l"/>
              <a:pathLst>
                <a:path h="115498" w="1206023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2063973" y="2727610"/>
            <a:ext cx="842041" cy="27567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207634" y="3271309"/>
            <a:ext cx="4482136" cy="517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259911" y="2802481"/>
            <a:ext cx="6915820" cy="6455819"/>
            <a:chOff x="0" y="0"/>
            <a:chExt cx="1105252" cy="1031737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105252" cy="1031737"/>
            </a:xfrm>
            <a:custGeom>
              <a:avLst/>
              <a:gdLst/>
              <a:ahLst/>
              <a:cxnLst/>
              <a:rect r="r" b="b" t="t" l="l"/>
              <a:pathLst>
                <a:path h="1031737" w="1105252">
                  <a:moveTo>
                    <a:pt x="0" y="0"/>
                  </a:moveTo>
                  <a:lnTo>
                    <a:pt x="1105252" y="0"/>
                  </a:lnTo>
                  <a:lnTo>
                    <a:pt x="1105252" y="1031737"/>
                  </a:lnTo>
                  <a:lnTo>
                    <a:pt x="0" y="103173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32093" y="2601579"/>
            <a:ext cx="7098687" cy="6435511"/>
            <a:chOff x="0" y="0"/>
            <a:chExt cx="1134476" cy="102849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134476" cy="1028491"/>
            </a:xfrm>
            <a:custGeom>
              <a:avLst/>
              <a:gdLst/>
              <a:ahLst/>
              <a:cxnLst/>
              <a:rect r="r" b="b" t="t" l="l"/>
              <a:pathLst>
                <a:path h="1028491" w="1134476">
                  <a:moveTo>
                    <a:pt x="0" y="0"/>
                  </a:moveTo>
                  <a:lnTo>
                    <a:pt x="1134476" y="0"/>
                  </a:lnTo>
                  <a:lnTo>
                    <a:pt x="1134476" y="1028491"/>
                  </a:lnTo>
                  <a:lnTo>
                    <a:pt x="0" y="102849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432093" y="2601579"/>
            <a:ext cx="7098687" cy="527734"/>
            <a:chOff x="0" y="0"/>
            <a:chExt cx="1553594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r="r" b="b" t="t" l="l"/>
              <a:pathLst>
                <a:path h="115498" w="1553594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566663" y="2727610"/>
            <a:ext cx="842041" cy="275671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9710325" y="3271309"/>
            <a:ext cx="6275847" cy="5518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4782268" y="1984392"/>
            <a:ext cx="2933664" cy="922724"/>
            <a:chOff x="0" y="0"/>
            <a:chExt cx="11739273" cy="3692346"/>
          </a:xfrm>
        </p:grpSpPr>
        <p:sp>
          <p:nvSpPr>
            <p:cNvPr name="Freeform 26" id="26"/>
            <p:cNvSpPr/>
            <p:nvPr/>
          </p:nvSpPr>
          <p:spPr>
            <a:xfrm>
              <a:off x="31750" y="31750"/>
              <a:ext cx="11675773" cy="3628846"/>
            </a:xfrm>
            <a:custGeom>
              <a:avLst/>
              <a:gdLst/>
              <a:ahLst/>
              <a:cxnLst/>
              <a:rect r="r" b="b" t="t" l="l"/>
              <a:pathLst>
                <a:path h="3628846" w="11675773">
                  <a:moveTo>
                    <a:pt x="11583063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581793" y="0"/>
                  </a:lnTo>
                  <a:cubicBezTo>
                    <a:pt x="11632593" y="0"/>
                    <a:pt x="11674503" y="41910"/>
                    <a:pt x="11674503" y="92710"/>
                  </a:cubicBezTo>
                  <a:lnTo>
                    <a:pt x="11674503" y="3534866"/>
                  </a:lnTo>
                  <a:cubicBezTo>
                    <a:pt x="11675773" y="3586936"/>
                    <a:pt x="11633863" y="3628846"/>
                    <a:pt x="11583063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0" y="0"/>
              <a:ext cx="11739273" cy="3692347"/>
            </a:xfrm>
            <a:custGeom>
              <a:avLst/>
              <a:gdLst/>
              <a:ahLst/>
              <a:cxnLst/>
              <a:rect r="r" b="b" t="t" l="l"/>
              <a:pathLst>
                <a:path h="3692347" w="11739273">
                  <a:moveTo>
                    <a:pt x="11614813" y="59690"/>
                  </a:moveTo>
                  <a:cubicBezTo>
                    <a:pt x="11650373" y="59690"/>
                    <a:pt x="11679583" y="88900"/>
                    <a:pt x="11679583" y="124460"/>
                  </a:cubicBezTo>
                  <a:lnTo>
                    <a:pt x="11679583" y="3567886"/>
                  </a:lnTo>
                  <a:cubicBezTo>
                    <a:pt x="11679583" y="3603447"/>
                    <a:pt x="11650373" y="3632657"/>
                    <a:pt x="11614813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614814" y="59690"/>
                  </a:lnTo>
                  <a:moveTo>
                    <a:pt x="116148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1614814" y="3692347"/>
                  </a:lnTo>
                  <a:cubicBezTo>
                    <a:pt x="11683393" y="3692347"/>
                    <a:pt x="11739273" y="3636466"/>
                    <a:pt x="11739273" y="3567886"/>
                  </a:cubicBezTo>
                  <a:lnTo>
                    <a:pt x="11739273" y="124460"/>
                  </a:lnTo>
                  <a:cubicBezTo>
                    <a:pt x="11739273" y="55880"/>
                    <a:pt x="11683393" y="0"/>
                    <a:pt x="116148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4889056" y="2198515"/>
            <a:ext cx="2550912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 mãe</a:t>
            </a:r>
          </a:p>
        </p:txBody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3759098" y="2244815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57220" y="2802481"/>
            <a:ext cx="5349878" cy="6001922"/>
            <a:chOff x="0" y="0"/>
            <a:chExt cx="854991" cy="95919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854991" cy="959197"/>
            </a:xfrm>
            <a:custGeom>
              <a:avLst/>
              <a:gdLst/>
              <a:ahLst/>
              <a:cxnLst/>
              <a:rect r="r" b="b" t="t" l="l"/>
              <a:pathLst>
                <a:path h="959197" w="854991">
                  <a:moveTo>
                    <a:pt x="0" y="0"/>
                  </a:moveTo>
                  <a:lnTo>
                    <a:pt x="854991" y="0"/>
                  </a:lnTo>
                  <a:lnTo>
                    <a:pt x="854991" y="959197"/>
                  </a:lnTo>
                  <a:lnTo>
                    <a:pt x="0" y="95919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29402" y="2601579"/>
            <a:ext cx="5510565" cy="6004310"/>
            <a:chOff x="0" y="0"/>
            <a:chExt cx="880671" cy="959579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880671" cy="959579"/>
            </a:xfrm>
            <a:custGeom>
              <a:avLst/>
              <a:gdLst/>
              <a:ahLst/>
              <a:cxnLst/>
              <a:rect r="r" b="b" t="t" l="l"/>
              <a:pathLst>
                <a:path h="959579" w="880671">
                  <a:moveTo>
                    <a:pt x="0" y="0"/>
                  </a:moveTo>
                  <a:lnTo>
                    <a:pt x="880671" y="0"/>
                  </a:lnTo>
                  <a:lnTo>
                    <a:pt x="880671" y="959579"/>
                  </a:lnTo>
                  <a:lnTo>
                    <a:pt x="0" y="95957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929402" y="2601579"/>
            <a:ext cx="5510565" cy="527734"/>
            <a:chOff x="0" y="0"/>
            <a:chExt cx="1206023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r="r" b="b" t="t" l="l"/>
              <a:pathLst>
                <a:path h="115498" w="1206023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2063973" y="2727610"/>
            <a:ext cx="842041" cy="27567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207634" y="3271309"/>
            <a:ext cx="4482136" cy="517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259911" y="2802481"/>
            <a:ext cx="6915820" cy="6455819"/>
            <a:chOff x="0" y="0"/>
            <a:chExt cx="1105252" cy="1031737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105252" cy="1031737"/>
            </a:xfrm>
            <a:custGeom>
              <a:avLst/>
              <a:gdLst/>
              <a:ahLst/>
              <a:cxnLst/>
              <a:rect r="r" b="b" t="t" l="l"/>
              <a:pathLst>
                <a:path h="1031737" w="1105252">
                  <a:moveTo>
                    <a:pt x="0" y="0"/>
                  </a:moveTo>
                  <a:lnTo>
                    <a:pt x="1105252" y="0"/>
                  </a:lnTo>
                  <a:lnTo>
                    <a:pt x="1105252" y="1031737"/>
                  </a:lnTo>
                  <a:lnTo>
                    <a:pt x="0" y="103173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32093" y="2601579"/>
            <a:ext cx="7098687" cy="6435511"/>
            <a:chOff x="0" y="0"/>
            <a:chExt cx="1134476" cy="102849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134476" cy="1028491"/>
            </a:xfrm>
            <a:custGeom>
              <a:avLst/>
              <a:gdLst/>
              <a:ahLst/>
              <a:cxnLst/>
              <a:rect r="r" b="b" t="t" l="l"/>
              <a:pathLst>
                <a:path h="1028491" w="1134476">
                  <a:moveTo>
                    <a:pt x="0" y="0"/>
                  </a:moveTo>
                  <a:lnTo>
                    <a:pt x="1134476" y="0"/>
                  </a:lnTo>
                  <a:lnTo>
                    <a:pt x="1134476" y="1028491"/>
                  </a:lnTo>
                  <a:lnTo>
                    <a:pt x="0" y="102849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432093" y="2601579"/>
            <a:ext cx="7098687" cy="527734"/>
            <a:chOff x="0" y="0"/>
            <a:chExt cx="1553594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r="r" b="b" t="t" l="l"/>
              <a:pathLst>
                <a:path h="115498" w="1553594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566663" y="2727610"/>
            <a:ext cx="842041" cy="275671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9710325" y="3271309"/>
            <a:ext cx="6275847" cy="5518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4782268" y="1984392"/>
            <a:ext cx="2933664" cy="922724"/>
            <a:chOff x="0" y="0"/>
            <a:chExt cx="11739273" cy="3692346"/>
          </a:xfrm>
        </p:grpSpPr>
        <p:sp>
          <p:nvSpPr>
            <p:cNvPr name="Freeform 26" id="26"/>
            <p:cNvSpPr/>
            <p:nvPr/>
          </p:nvSpPr>
          <p:spPr>
            <a:xfrm>
              <a:off x="31750" y="31750"/>
              <a:ext cx="11675773" cy="3628846"/>
            </a:xfrm>
            <a:custGeom>
              <a:avLst/>
              <a:gdLst/>
              <a:ahLst/>
              <a:cxnLst/>
              <a:rect r="r" b="b" t="t" l="l"/>
              <a:pathLst>
                <a:path h="3628846" w="11675773">
                  <a:moveTo>
                    <a:pt x="11583063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581793" y="0"/>
                  </a:lnTo>
                  <a:cubicBezTo>
                    <a:pt x="11632593" y="0"/>
                    <a:pt x="11674503" y="41910"/>
                    <a:pt x="11674503" y="92710"/>
                  </a:cubicBezTo>
                  <a:lnTo>
                    <a:pt x="11674503" y="3534866"/>
                  </a:lnTo>
                  <a:cubicBezTo>
                    <a:pt x="11675773" y="3586936"/>
                    <a:pt x="11633863" y="3628846"/>
                    <a:pt x="11583063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0" y="0"/>
              <a:ext cx="11739273" cy="3692347"/>
            </a:xfrm>
            <a:custGeom>
              <a:avLst/>
              <a:gdLst/>
              <a:ahLst/>
              <a:cxnLst/>
              <a:rect r="r" b="b" t="t" l="l"/>
              <a:pathLst>
                <a:path h="3692347" w="11739273">
                  <a:moveTo>
                    <a:pt x="11614813" y="59690"/>
                  </a:moveTo>
                  <a:cubicBezTo>
                    <a:pt x="11650373" y="59690"/>
                    <a:pt x="11679583" y="88900"/>
                    <a:pt x="11679583" y="124460"/>
                  </a:cubicBezTo>
                  <a:lnTo>
                    <a:pt x="11679583" y="3567886"/>
                  </a:lnTo>
                  <a:cubicBezTo>
                    <a:pt x="11679583" y="3603447"/>
                    <a:pt x="11650373" y="3632657"/>
                    <a:pt x="11614813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614814" y="59690"/>
                  </a:lnTo>
                  <a:moveTo>
                    <a:pt x="116148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1614814" y="3692347"/>
                  </a:lnTo>
                  <a:cubicBezTo>
                    <a:pt x="11683393" y="3692347"/>
                    <a:pt x="11739273" y="3636466"/>
                    <a:pt x="11739273" y="3567886"/>
                  </a:cubicBezTo>
                  <a:lnTo>
                    <a:pt x="11739273" y="124460"/>
                  </a:lnTo>
                  <a:cubicBezTo>
                    <a:pt x="11739273" y="55880"/>
                    <a:pt x="11683393" y="0"/>
                    <a:pt x="116148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4889056" y="2198515"/>
            <a:ext cx="2550912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 mãe</a:t>
            </a:r>
          </a:p>
        </p:txBody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3759098" y="2244815"/>
            <a:ext cx="1027915" cy="743953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 rot="0">
            <a:off x="11941482" y="1894939"/>
            <a:ext cx="2933664" cy="922724"/>
            <a:chOff x="0" y="0"/>
            <a:chExt cx="11739273" cy="3692346"/>
          </a:xfrm>
        </p:grpSpPr>
        <p:sp>
          <p:nvSpPr>
            <p:cNvPr name="Freeform 31" id="31"/>
            <p:cNvSpPr/>
            <p:nvPr/>
          </p:nvSpPr>
          <p:spPr>
            <a:xfrm>
              <a:off x="31750" y="31750"/>
              <a:ext cx="11675773" cy="3628846"/>
            </a:xfrm>
            <a:custGeom>
              <a:avLst/>
              <a:gdLst/>
              <a:ahLst/>
              <a:cxnLst/>
              <a:rect r="r" b="b" t="t" l="l"/>
              <a:pathLst>
                <a:path h="3628846" w="11675773">
                  <a:moveTo>
                    <a:pt x="11583063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581793" y="0"/>
                  </a:lnTo>
                  <a:cubicBezTo>
                    <a:pt x="11632593" y="0"/>
                    <a:pt x="11674503" y="41910"/>
                    <a:pt x="11674503" y="92710"/>
                  </a:cubicBezTo>
                  <a:lnTo>
                    <a:pt x="11674503" y="3534866"/>
                  </a:lnTo>
                  <a:cubicBezTo>
                    <a:pt x="11675773" y="3586936"/>
                    <a:pt x="11633863" y="3628846"/>
                    <a:pt x="11583063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2" id="32"/>
            <p:cNvSpPr/>
            <p:nvPr/>
          </p:nvSpPr>
          <p:spPr>
            <a:xfrm>
              <a:off x="0" y="0"/>
              <a:ext cx="11739273" cy="3692347"/>
            </a:xfrm>
            <a:custGeom>
              <a:avLst/>
              <a:gdLst/>
              <a:ahLst/>
              <a:cxnLst/>
              <a:rect r="r" b="b" t="t" l="l"/>
              <a:pathLst>
                <a:path h="3692347" w="11739273">
                  <a:moveTo>
                    <a:pt x="11614813" y="59690"/>
                  </a:moveTo>
                  <a:cubicBezTo>
                    <a:pt x="11650373" y="59690"/>
                    <a:pt x="11679583" y="88900"/>
                    <a:pt x="11679583" y="124460"/>
                  </a:cubicBezTo>
                  <a:lnTo>
                    <a:pt x="11679583" y="3567886"/>
                  </a:lnTo>
                  <a:cubicBezTo>
                    <a:pt x="11679583" y="3603447"/>
                    <a:pt x="11650373" y="3632657"/>
                    <a:pt x="11614813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614814" y="59690"/>
                  </a:lnTo>
                  <a:moveTo>
                    <a:pt x="116148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1614814" y="3692347"/>
                  </a:lnTo>
                  <a:cubicBezTo>
                    <a:pt x="11683393" y="3692347"/>
                    <a:pt x="11739273" y="3636466"/>
                    <a:pt x="11739273" y="3567886"/>
                  </a:cubicBezTo>
                  <a:lnTo>
                    <a:pt x="11739273" y="124460"/>
                  </a:lnTo>
                  <a:cubicBezTo>
                    <a:pt x="11739273" y="55880"/>
                    <a:pt x="11683393" y="0"/>
                    <a:pt x="116148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2048269" y="2109062"/>
            <a:ext cx="2550912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 filha</a:t>
            </a:r>
          </a:p>
        </p:txBody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10918311" y="2155362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57220" y="2802481"/>
            <a:ext cx="5349878" cy="6001922"/>
            <a:chOff x="0" y="0"/>
            <a:chExt cx="854991" cy="95919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854991" cy="959197"/>
            </a:xfrm>
            <a:custGeom>
              <a:avLst/>
              <a:gdLst/>
              <a:ahLst/>
              <a:cxnLst/>
              <a:rect r="r" b="b" t="t" l="l"/>
              <a:pathLst>
                <a:path h="959197" w="854991">
                  <a:moveTo>
                    <a:pt x="0" y="0"/>
                  </a:moveTo>
                  <a:lnTo>
                    <a:pt x="854991" y="0"/>
                  </a:lnTo>
                  <a:lnTo>
                    <a:pt x="854991" y="959197"/>
                  </a:lnTo>
                  <a:lnTo>
                    <a:pt x="0" y="95919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29402" y="2601579"/>
            <a:ext cx="5510565" cy="6004310"/>
            <a:chOff x="0" y="0"/>
            <a:chExt cx="880671" cy="959579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880671" cy="959579"/>
            </a:xfrm>
            <a:custGeom>
              <a:avLst/>
              <a:gdLst/>
              <a:ahLst/>
              <a:cxnLst/>
              <a:rect r="r" b="b" t="t" l="l"/>
              <a:pathLst>
                <a:path h="959579" w="880671">
                  <a:moveTo>
                    <a:pt x="0" y="0"/>
                  </a:moveTo>
                  <a:lnTo>
                    <a:pt x="880671" y="0"/>
                  </a:lnTo>
                  <a:lnTo>
                    <a:pt x="880671" y="959579"/>
                  </a:lnTo>
                  <a:lnTo>
                    <a:pt x="0" y="95957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929402" y="2601579"/>
            <a:ext cx="5510565" cy="527734"/>
            <a:chOff x="0" y="0"/>
            <a:chExt cx="1206023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r="r" b="b" t="t" l="l"/>
              <a:pathLst>
                <a:path h="115498" w="1206023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2063973" y="2727610"/>
            <a:ext cx="842041" cy="27567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207634" y="3271309"/>
            <a:ext cx="4482136" cy="517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259911" y="2802481"/>
            <a:ext cx="6915820" cy="6455819"/>
            <a:chOff x="0" y="0"/>
            <a:chExt cx="1105252" cy="1031737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105252" cy="1031737"/>
            </a:xfrm>
            <a:custGeom>
              <a:avLst/>
              <a:gdLst/>
              <a:ahLst/>
              <a:cxnLst/>
              <a:rect r="r" b="b" t="t" l="l"/>
              <a:pathLst>
                <a:path h="1031737" w="1105252">
                  <a:moveTo>
                    <a:pt x="0" y="0"/>
                  </a:moveTo>
                  <a:lnTo>
                    <a:pt x="1105252" y="0"/>
                  </a:lnTo>
                  <a:lnTo>
                    <a:pt x="1105252" y="1031737"/>
                  </a:lnTo>
                  <a:lnTo>
                    <a:pt x="0" y="103173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32093" y="2601579"/>
            <a:ext cx="7098687" cy="6435511"/>
            <a:chOff x="0" y="0"/>
            <a:chExt cx="1134476" cy="102849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134476" cy="1028491"/>
            </a:xfrm>
            <a:custGeom>
              <a:avLst/>
              <a:gdLst/>
              <a:ahLst/>
              <a:cxnLst/>
              <a:rect r="r" b="b" t="t" l="l"/>
              <a:pathLst>
                <a:path h="1028491" w="1134476">
                  <a:moveTo>
                    <a:pt x="0" y="0"/>
                  </a:moveTo>
                  <a:lnTo>
                    <a:pt x="1134476" y="0"/>
                  </a:lnTo>
                  <a:lnTo>
                    <a:pt x="1134476" y="1028491"/>
                  </a:lnTo>
                  <a:lnTo>
                    <a:pt x="0" y="102849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432093" y="2601579"/>
            <a:ext cx="7098687" cy="527734"/>
            <a:chOff x="0" y="0"/>
            <a:chExt cx="1553594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r="r" b="b" t="t" l="l"/>
              <a:pathLst>
                <a:path h="115498" w="1553594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566663" y="2727610"/>
            <a:ext cx="842041" cy="275671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9710325" y="3271309"/>
            <a:ext cx="6275847" cy="5518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4782268" y="1984392"/>
            <a:ext cx="2933664" cy="922724"/>
            <a:chOff x="0" y="0"/>
            <a:chExt cx="11739273" cy="3692346"/>
          </a:xfrm>
        </p:grpSpPr>
        <p:sp>
          <p:nvSpPr>
            <p:cNvPr name="Freeform 26" id="26"/>
            <p:cNvSpPr/>
            <p:nvPr/>
          </p:nvSpPr>
          <p:spPr>
            <a:xfrm>
              <a:off x="31750" y="31750"/>
              <a:ext cx="11675773" cy="3628846"/>
            </a:xfrm>
            <a:custGeom>
              <a:avLst/>
              <a:gdLst/>
              <a:ahLst/>
              <a:cxnLst/>
              <a:rect r="r" b="b" t="t" l="l"/>
              <a:pathLst>
                <a:path h="3628846" w="11675773">
                  <a:moveTo>
                    <a:pt x="11583063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581793" y="0"/>
                  </a:lnTo>
                  <a:cubicBezTo>
                    <a:pt x="11632593" y="0"/>
                    <a:pt x="11674503" y="41910"/>
                    <a:pt x="11674503" y="92710"/>
                  </a:cubicBezTo>
                  <a:lnTo>
                    <a:pt x="11674503" y="3534866"/>
                  </a:lnTo>
                  <a:cubicBezTo>
                    <a:pt x="11675773" y="3586936"/>
                    <a:pt x="11633863" y="3628846"/>
                    <a:pt x="11583063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0" y="0"/>
              <a:ext cx="11739273" cy="3692347"/>
            </a:xfrm>
            <a:custGeom>
              <a:avLst/>
              <a:gdLst/>
              <a:ahLst/>
              <a:cxnLst/>
              <a:rect r="r" b="b" t="t" l="l"/>
              <a:pathLst>
                <a:path h="3692347" w="11739273">
                  <a:moveTo>
                    <a:pt x="11614813" y="59690"/>
                  </a:moveTo>
                  <a:cubicBezTo>
                    <a:pt x="11650373" y="59690"/>
                    <a:pt x="11679583" y="88900"/>
                    <a:pt x="11679583" y="124460"/>
                  </a:cubicBezTo>
                  <a:lnTo>
                    <a:pt x="11679583" y="3567886"/>
                  </a:lnTo>
                  <a:cubicBezTo>
                    <a:pt x="11679583" y="3603447"/>
                    <a:pt x="11650373" y="3632657"/>
                    <a:pt x="11614813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614814" y="59690"/>
                  </a:lnTo>
                  <a:moveTo>
                    <a:pt x="116148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1614814" y="3692347"/>
                  </a:lnTo>
                  <a:cubicBezTo>
                    <a:pt x="11683393" y="3692347"/>
                    <a:pt x="11739273" y="3636466"/>
                    <a:pt x="11739273" y="3567886"/>
                  </a:cubicBezTo>
                  <a:lnTo>
                    <a:pt x="11739273" y="124460"/>
                  </a:lnTo>
                  <a:cubicBezTo>
                    <a:pt x="11739273" y="55880"/>
                    <a:pt x="11683393" y="0"/>
                    <a:pt x="116148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4889056" y="2198515"/>
            <a:ext cx="2550912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 mãe</a:t>
            </a:r>
          </a:p>
        </p:txBody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3759098" y="2244815"/>
            <a:ext cx="1027915" cy="743953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 rot="0">
            <a:off x="11941482" y="1894939"/>
            <a:ext cx="2933664" cy="922724"/>
            <a:chOff x="0" y="0"/>
            <a:chExt cx="11739273" cy="3692346"/>
          </a:xfrm>
        </p:grpSpPr>
        <p:sp>
          <p:nvSpPr>
            <p:cNvPr name="Freeform 31" id="31"/>
            <p:cNvSpPr/>
            <p:nvPr/>
          </p:nvSpPr>
          <p:spPr>
            <a:xfrm>
              <a:off x="31750" y="31750"/>
              <a:ext cx="11675773" cy="3628846"/>
            </a:xfrm>
            <a:custGeom>
              <a:avLst/>
              <a:gdLst/>
              <a:ahLst/>
              <a:cxnLst/>
              <a:rect r="r" b="b" t="t" l="l"/>
              <a:pathLst>
                <a:path h="3628846" w="11675773">
                  <a:moveTo>
                    <a:pt x="11583063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581793" y="0"/>
                  </a:lnTo>
                  <a:cubicBezTo>
                    <a:pt x="11632593" y="0"/>
                    <a:pt x="11674503" y="41910"/>
                    <a:pt x="11674503" y="92710"/>
                  </a:cubicBezTo>
                  <a:lnTo>
                    <a:pt x="11674503" y="3534866"/>
                  </a:lnTo>
                  <a:cubicBezTo>
                    <a:pt x="11675773" y="3586936"/>
                    <a:pt x="11633863" y="3628846"/>
                    <a:pt x="11583063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2" id="32"/>
            <p:cNvSpPr/>
            <p:nvPr/>
          </p:nvSpPr>
          <p:spPr>
            <a:xfrm>
              <a:off x="0" y="0"/>
              <a:ext cx="11739273" cy="3692347"/>
            </a:xfrm>
            <a:custGeom>
              <a:avLst/>
              <a:gdLst/>
              <a:ahLst/>
              <a:cxnLst/>
              <a:rect r="r" b="b" t="t" l="l"/>
              <a:pathLst>
                <a:path h="3692347" w="11739273">
                  <a:moveTo>
                    <a:pt x="11614813" y="59690"/>
                  </a:moveTo>
                  <a:cubicBezTo>
                    <a:pt x="11650373" y="59690"/>
                    <a:pt x="11679583" y="88900"/>
                    <a:pt x="11679583" y="124460"/>
                  </a:cubicBezTo>
                  <a:lnTo>
                    <a:pt x="11679583" y="3567886"/>
                  </a:lnTo>
                  <a:cubicBezTo>
                    <a:pt x="11679583" y="3603447"/>
                    <a:pt x="11650373" y="3632657"/>
                    <a:pt x="11614813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614814" y="59690"/>
                  </a:lnTo>
                  <a:moveTo>
                    <a:pt x="116148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1614814" y="3692347"/>
                  </a:lnTo>
                  <a:cubicBezTo>
                    <a:pt x="11683393" y="3692347"/>
                    <a:pt x="11739273" y="3636466"/>
                    <a:pt x="11739273" y="3567886"/>
                  </a:cubicBezTo>
                  <a:lnTo>
                    <a:pt x="11739273" y="124460"/>
                  </a:lnTo>
                  <a:cubicBezTo>
                    <a:pt x="11739273" y="55880"/>
                    <a:pt x="11683393" y="0"/>
                    <a:pt x="116148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2048269" y="2109062"/>
            <a:ext cx="2550912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 filha</a:t>
            </a:r>
          </a:p>
        </p:txBody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10918311" y="2155362"/>
            <a:ext cx="1027915" cy="743953"/>
          </a:xfrm>
          <a:prstGeom prst="rect">
            <a:avLst/>
          </a:prstGeom>
        </p:spPr>
      </p:pic>
      <p:grpSp>
        <p:nvGrpSpPr>
          <p:cNvPr name="Group 35" id="35"/>
          <p:cNvGrpSpPr/>
          <p:nvPr/>
        </p:nvGrpSpPr>
        <p:grpSpPr>
          <a:xfrm rot="0">
            <a:off x="6969430" y="4766470"/>
            <a:ext cx="2933664" cy="1489650"/>
            <a:chOff x="0" y="0"/>
            <a:chExt cx="11739273" cy="5960945"/>
          </a:xfrm>
        </p:grpSpPr>
        <p:sp>
          <p:nvSpPr>
            <p:cNvPr name="Freeform 36" id="36"/>
            <p:cNvSpPr/>
            <p:nvPr/>
          </p:nvSpPr>
          <p:spPr>
            <a:xfrm>
              <a:off x="31750" y="31750"/>
              <a:ext cx="11675773" cy="5897445"/>
            </a:xfrm>
            <a:custGeom>
              <a:avLst/>
              <a:gdLst/>
              <a:ahLst/>
              <a:cxnLst/>
              <a:rect r="r" b="b" t="t" l="l"/>
              <a:pathLst>
                <a:path h="5897445" w="11675773">
                  <a:moveTo>
                    <a:pt x="11583063" y="5897445"/>
                  </a:moveTo>
                  <a:lnTo>
                    <a:pt x="92710" y="5897445"/>
                  </a:lnTo>
                  <a:cubicBezTo>
                    <a:pt x="41910" y="5897445"/>
                    <a:pt x="0" y="5855534"/>
                    <a:pt x="0" y="580473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581793" y="0"/>
                  </a:lnTo>
                  <a:cubicBezTo>
                    <a:pt x="11632593" y="0"/>
                    <a:pt x="11674503" y="41910"/>
                    <a:pt x="11674503" y="92710"/>
                  </a:cubicBezTo>
                  <a:lnTo>
                    <a:pt x="11674503" y="5803465"/>
                  </a:lnTo>
                  <a:cubicBezTo>
                    <a:pt x="11675773" y="5855535"/>
                    <a:pt x="11633863" y="5897445"/>
                    <a:pt x="11583063" y="589744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7" id="37"/>
            <p:cNvSpPr/>
            <p:nvPr/>
          </p:nvSpPr>
          <p:spPr>
            <a:xfrm>
              <a:off x="0" y="0"/>
              <a:ext cx="11739273" cy="5960945"/>
            </a:xfrm>
            <a:custGeom>
              <a:avLst/>
              <a:gdLst/>
              <a:ahLst/>
              <a:cxnLst/>
              <a:rect r="r" b="b" t="t" l="l"/>
              <a:pathLst>
                <a:path h="5960945" w="11739273">
                  <a:moveTo>
                    <a:pt x="11614813" y="59690"/>
                  </a:moveTo>
                  <a:cubicBezTo>
                    <a:pt x="11650373" y="59690"/>
                    <a:pt x="11679583" y="88900"/>
                    <a:pt x="11679583" y="124460"/>
                  </a:cubicBezTo>
                  <a:lnTo>
                    <a:pt x="11679583" y="5836485"/>
                  </a:lnTo>
                  <a:cubicBezTo>
                    <a:pt x="11679583" y="5872045"/>
                    <a:pt x="11650373" y="5901255"/>
                    <a:pt x="11614813" y="5901255"/>
                  </a:cubicBezTo>
                  <a:lnTo>
                    <a:pt x="124460" y="5901255"/>
                  </a:lnTo>
                  <a:cubicBezTo>
                    <a:pt x="88900" y="5901255"/>
                    <a:pt x="59690" y="5872045"/>
                    <a:pt x="59690" y="583648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614814" y="59690"/>
                  </a:lnTo>
                  <a:moveTo>
                    <a:pt x="116148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36485"/>
                  </a:lnTo>
                  <a:cubicBezTo>
                    <a:pt x="0" y="5905065"/>
                    <a:pt x="55880" y="5960945"/>
                    <a:pt x="124460" y="5960945"/>
                  </a:cubicBezTo>
                  <a:lnTo>
                    <a:pt x="11614814" y="5960945"/>
                  </a:lnTo>
                  <a:cubicBezTo>
                    <a:pt x="11683393" y="5960945"/>
                    <a:pt x="11739273" y="5905065"/>
                    <a:pt x="11739273" y="5836485"/>
                  </a:cubicBezTo>
                  <a:lnTo>
                    <a:pt x="11739273" y="124460"/>
                  </a:lnTo>
                  <a:cubicBezTo>
                    <a:pt x="11739273" y="55880"/>
                    <a:pt x="11683393" y="0"/>
                    <a:pt x="116148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7160807" y="4856768"/>
            <a:ext cx="2550912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chamada do construtor da classe mãe</a:t>
            </a:r>
          </a:p>
        </p:txBody>
      </p:sp>
      <p:pic>
        <p:nvPicPr>
          <p:cNvPr name="Picture 39" id="3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-9436574">
            <a:off x="9535889" y="4229885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89" y="4716943"/>
            <a:ext cx="16230600" cy="4541357"/>
            <a:chOff x="0" y="0"/>
            <a:chExt cx="21403936" cy="5988868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21340435" cy="5925368"/>
            </a:xfrm>
            <a:custGeom>
              <a:avLst/>
              <a:gdLst/>
              <a:ahLst/>
              <a:cxnLst/>
              <a:rect r="r" b="b" t="t" l="l"/>
              <a:pathLst>
                <a:path h="5925368" w="21340435">
                  <a:moveTo>
                    <a:pt x="21247726" y="5925368"/>
                  </a:moveTo>
                  <a:lnTo>
                    <a:pt x="92710" y="5925368"/>
                  </a:lnTo>
                  <a:cubicBezTo>
                    <a:pt x="41910" y="5925368"/>
                    <a:pt x="0" y="5883458"/>
                    <a:pt x="0" y="583265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5831388"/>
                  </a:lnTo>
                  <a:cubicBezTo>
                    <a:pt x="21340435" y="5883458"/>
                    <a:pt x="21298526" y="5925368"/>
                    <a:pt x="21247726" y="592536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1403935" cy="5988868"/>
            </a:xfrm>
            <a:custGeom>
              <a:avLst/>
              <a:gdLst/>
              <a:ahLst/>
              <a:cxnLst/>
              <a:rect r="r" b="b" t="t" l="l"/>
              <a:pathLst>
                <a:path h="5988868" w="21403935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5864408"/>
                  </a:lnTo>
                  <a:cubicBezTo>
                    <a:pt x="21344246" y="5899968"/>
                    <a:pt x="21315035" y="5929178"/>
                    <a:pt x="21279476" y="5929178"/>
                  </a:cubicBezTo>
                  <a:lnTo>
                    <a:pt x="124460" y="5929178"/>
                  </a:lnTo>
                  <a:cubicBezTo>
                    <a:pt x="88900" y="5929178"/>
                    <a:pt x="59690" y="5899968"/>
                    <a:pt x="59690" y="58644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64408"/>
                  </a:lnTo>
                  <a:cubicBezTo>
                    <a:pt x="0" y="5932988"/>
                    <a:pt x="55880" y="5988868"/>
                    <a:pt x="124460" y="5988868"/>
                  </a:cubicBezTo>
                  <a:lnTo>
                    <a:pt x="21279476" y="5988868"/>
                  </a:lnTo>
                  <a:cubicBezTo>
                    <a:pt x="21348057" y="5988868"/>
                    <a:pt x="21403935" y="5932988"/>
                    <a:pt x="21403935" y="586440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2017">
            <a:off x="1028693" y="5334020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776790" y="5218732"/>
            <a:ext cx="280984" cy="278202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815767" y="5218732"/>
            <a:ext cx="280984" cy="278202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018014" y="5628963"/>
            <a:ext cx="5876489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encapsulamento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95092" y="7625792"/>
            <a:ext cx="4722333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polimorfismo</a:t>
            </a:r>
          </a:p>
        </p:txBody>
      </p:sp>
      <p:sp>
        <p:nvSpPr>
          <p:cNvPr name="AutoShape 14" id="14"/>
          <p:cNvSpPr/>
          <p:nvPr/>
        </p:nvSpPr>
        <p:spPr>
          <a:xfrm rot="2017">
            <a:off x="1028693" y="7329529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4776790" y="7214240"/>
            <a:ext cx="280984" cy="278202"/>
            <a:chOff x="0" y="0"/>
            <a:chExt cx="1008785" cy="998798"/>
          </a:xfrm>
        </p:grpSpPr>
        <p:sp>
          <p:nvSpPr>
            <p:cNvPr name="Freeform 16" id="1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815767" y="7199953"/>
            <a:ext cx="280984" cy="278202"/>
            <a:chOff x="0" y="0"/>
            <a:chExt cx="1008785" cy="998798"/>
          </a:xfrm>
        </p:grpSpPr>
        <p:sp>
          <p:nvSpPr>
            <p:cNvPr name="Freeform 19" id="19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316914" y="0"/>
            <a:ext cx="7654172" cy="4408030"/>
            <a:chOff x="0" y="0"/>
            <a:chExt cx="10205562" cy="5877373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856592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ORIENTADA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239733" y="3572565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074652" y="3113771"/>
              <a:ext cx="1947516" cy="2046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77"/>
                </a:lnSpc>
              </a:pPr>
              <a:r>
                <a:rPr lang="en-US" sz="1117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961754" y="180975"/>
              <a:ext cx="6521787" cy="1709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327"/>
                </a:lnSpc>
              </a:pPr>
              <a:r>
                <a:rPr lang="en-US" sz="9327">
                  <a:solidFill>
                    <a:srgbClr val="B91646"/>
                  </a:solidFill>
                  <a:latin typeface="Brittany"/>
                </a:rPr>
                <a:t>programação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39846" y="7277079"/>
            <a:ext cx="6262480" cy="1981221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2942952" y="5628963"/>
            <a:ext cx="3948660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266381" y="7625792"/>
            <a:ext cx="3301802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0281879" y="742863"/>
            <a:ext cx="5153568" cy="8801273"/>
            <a:chOff x="0" y="0"/>
            <a:chExt cx="10113297" cy="17271506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10049797" cy="17208007"/>
            </a:xfrm>
            <a:custGeom>
              <a:avLst/>
              <a:gdLst/>
              <a:ahLst/>
              <a:cxnLst/>
              <a:rect r="r" b="b" t="t" l="l"/>
              <a:pathLst>
                <a:path h="17208007" w="10049797">
                  <a:moveTo>
                    <a:pt x="9957087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955817" y="0"/>
                  </a:lnTo>
                  <a:cubicBezTo>
                    <a:pt x="10006617" y="0"/>
                    <a:pt x="10048527" y="41910"/>
                    <a:pt x="10048527" y="92710"/>
                  </a:cubicBezTo>
                  <a:lnTo>
                    <a:pt x="10048527" y="17114027"/>
                  </a:lnTo>
                  <a:cubicBezTo>
                    <a:pt x="10049797" y="17166096"/>
                    <a:pt x="10007887" y="17208007"/>
                    <a:pt x="9957087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0113297" cy="17271507"/>
            </a:xfrm>
            <a:custGeom>
              <a:avLst/>
              <a:gdLst/>
              <a:ahLst/>
              <a:cxnLst/>
              <a:rect r="r" b="b" t="t" l="l"/>
              <a:pathLst>
                <a:path h="17271507" w="10113297">
                  <a:moveTo>
                    <a:pt x="9988837" y="59690"/>
                  </a:moveTo>
                  <a:cubicBezTo>
                    <a:pt x="10024397" y="59690"/>
                    <a:pt x="10053607" y="88900"/>
                    <a:pt x="10053607" y="124460"/>
                  </a:cubicBezTo>
                  <a:lnTo>
                    <a:pt x="10053607" y="17147046"/>
                  </a:lnTo>
                  <a:cubicBezTo>
                    <a:pt x="10053607" y="17182607"/>
                    <a:pt x="10024397" y="17211816"/>
                    <a:pt x="9988837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988837" y="59690"/>
                  </a:lnTo>
                  <a:moveTo>
                    <a:pt x="99888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9988837" y="17271507"/>
                  </a:lnTo>
                  <a:cubicBezTo>
                    <a:pt x="10057417" y="17271507"/>
                    <a:pt x="10113297" y="17215627"/>
                    <a:pt x="10113297" y="17147046"/>
                  </a:cubicBezTo>
                  <a:lnTo>
                    <a:pt x="10113297" y="124460"/>
                  </a:lnTo>
                  <a:cubicBezTo>
                    <a:pt x="10113297" y="55880"/>
                    <a:pt x="10057417" y="0"/>
                    <a:pt x="99888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6704404" y="5138738"/>
            <a:ext cx="515356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187711" y="3235939"/>
            <a:ext cx="7732812" cy="3815122"/>
            <a:chOff x="0" y="0"/>
            <a:chExt cx="10310417" cy="5086830"/>
          </a:xfrm>
        </p:grpSpPr>
        <p:grpSp>
          <p:nvGrpSpPr>
            <p:cNvPr name="Group 7" id="7"/>
            <p:cNvGrpSpPr/>
            <p:nvPr/>
          </p:nvGrpSpPr>
          <p:grpSpPr>
            <a:xfrm rot="-5400000">
              <a:off x="-1246" y="4422616"/>
              <a:ext cx="251764" cy="249272"/>
              <a:chOff x="0" y="0"/>
              <a:chExt cx="1008785" cy="998798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5400000">
              <a:off x="-1246" y="414942"/>
              <a:ext cx="251764" cy="249272"/>
              <a:chOff x="0" y="0"/>
              <a:chExt cx="1008785" cy="998798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317058" y="-104775"/>
              <a:ext cx="8739179" cy="1183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REvisão 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-5400000">
              <a:off x="-1246" y="2418779"/>
              <a:ext cx="251764" cy="249272"/>
              <a:chOff x="0" y="0"/>
              <a:chExt cx="1008785" cy="99879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317058" y="1899062"/>
              <a:ext cx="8993358" cy="1183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Herança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317058" y="3902898"/>
              <a:ext cx="8993358" cy="1183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polimorfismo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447291" y="2903993"/>
            <a:ext cx="7777430" cy="4479014"/>
            <a:chOff x="0" y="0"/>
            <a:chExt cx="10369906" cy="5972019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1882808"/>
              <a:ext cx="10126313" cy="2345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ORIENTAÇÃO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43594" y="3626414"/>
              <a:ext cx="10126313" cy="2345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091957" y="3150860"/>
              <a:ext cx="1978877" cy="2092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57"/>
                </a:lnSpc>
              </a:pPr>
              <a:r>
                <a:rPr lang="en-US" sz="1135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993345" y="180975"/>
              <a:ext cx="6626810" cy="1739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77"/>
                </a:lnSpc>
              </a:pPr>
              <a:r>
                <a:rPr lang="en-US" sz="9477">
                  <a:solidFill>
                    <a:srgbClr val="B91646"/>
                  </a:solidFill>
                  <a:latin typeface="Brittany"/>
                </a:rPr>
                <a:t>introdução à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496115" y="6113710"/>
            <a:ext cx="7140334" cy="160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11847">
                <a:solidFill>
                  <a:srgbClr val="B91646"/>
                </a:solidFill>
                <a:latin typeface="Bebas Neue Bold"/>
              </a:rPr>
              <a:t>#4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201234" y="3298901"/>
            <a:ext cx="3885533" cy="3689198"/>
            <a:chOff x="0" y="0"/>
            <a:chExt cx="5180711" cy="491893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180711" cy="4918931"/>
              <a:chOff x="0" y="0"/>
              <a:chExt cx="18218478" cy="17297904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99308" y="105302"/>
              <a:ext cx="4782096" cy="716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1140713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289069" y="1385518"/>
              <a:ext cx="4891641" cy="711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0" y="2453766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289069" y="3020815"/>
              <a:ext cx="4692334" cy="1494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80842" y="3401462"/>
            <a:ext cx="3885533" cy="3689198"/>
            <a:chOff x="0" y="0"/>
            <a:chExt cx="5180711" cy="491893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180711" cy="4918931"/>
              <a:chOff x="0" y="0"/>
              <a:chExt cx="18218478" cy="17297904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99308" y="105302"/>
              <a:ext cx="4782096" cy="716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1140713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289069" y="1385518"/>
              <a:ext cx="4891641" cy="711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2453766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289069" y="3020815"/>
              <a:ext cx="4692334" cy="1494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025068" y="2629761"/>
            <a:ext cx="8553357" cy="5529871"/>
            <a:chOff x="0" y="0"/>
            <a:chExt cx="923823" cy="597265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923823" cy="597265"/>
            </a:xfrm>
            <a:custGeom>
              <a:avLst/>
              <a:gdLst/>
              <a:ahLst/>
              <a:cxnLst/>
              <a:rect r="r" b="b" t="t" l="l"/>
              <a:pathLst>
                <a:path h="597265" w="923823">
                  <a:moveTo>
                    <a:pt x="0" y="0"/>
                  </a:moveTo>
                  <a:lnTo>
                    <a:pt x="923823" y="0"/>
                  </a:lnTo>
                  <a:lnTo>
                    <a:pt x="923823" y="597265"/>
                  </a:lnTo>
                  <a:lnTo>
                    <a:pt x="0" y="5972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266281" y="2332491"/>
            <a:ext cx="8722673" cy="5546904"/>
            <a:chOff x="0" y="0"/>
            <a:chExt cx="942110" cy="599105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942110" cy="599105"/>
            </a:xfrm>
            <a:custGeom>
              <a:avLst/>
              <a:gdLst/>
              <a:ahLst/>
              <a:cxnLst/>
              <a:rect r="r" b="b" t="t" l="l"/>
              <a:pathLst>
                <a:path h="599105" w="942110">
                  <a:moveTo>
                    <a:pt x="0" y="0"/>
                  </a:moveTo>
                  <a:lnTo>
                    <a:pt x="942110" y="0"/>
                  </a:lnTo>
                  <a:lnTo>
                    <a:pt x="942110" y="599105"/>
                  </a:lnTo>
                  <a:lnTo>
                    <a:pt x="0" y="599105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266281" y="2332491"/>
            <a:ext cx="8722673" cy="780873"/>
            <a:chOff x="0" y="0"/>
            <a:chExt cx="1290161" cy="115498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290161" cy="115498"/>
            </a:xfrm>
            <a:custGeom>
              <a:avLst/>
              <a:gdLst/>
              <a:ahLst/>
              <a:cxnLst/>
              <a:rect r="r" b="b" t="t" l="l"/>
              <a:pathLst>
                <a:path h="115498" w="1290161">
                  <a:moveTo>
                    <a:pt x="0" y="0"/>
                  </a:moveTo>
                  <a:lnTo>
                    <a:pt x="1290161" y="0"/>
                  </a:lnTo>
                  <a:lnTo>
                    <a:pt x="1290161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8465401" y="2518976"/>
            <a:ext cx="1245944" cy="407903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97506" y="3297723"/>
            <a:ext cx="7514331" cy="4082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61"/>
              </a:lnSpc>
            </a:pPr>
            <a:r>
              <a:rPr lang="en-US" sz="2901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sandijunior: </a:t>
            </a:r>
            <a:r>
              <a:rPr lang="en-US" sz="2901">
                <a:solidFill>
                  <a:srgbClr val="70FEFE"/>
                </a:solidFill>
                <a:latin typeface="Fira Code"/>
              </a:rPr>
              <a:t>Cachorro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901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2901">
                <a:solidFill>
                  <a:srgbClr val="F8BFA7"/>
                </a:solidFill>
                <a:latin typeface="Fira Code"/>
              </a:rPr>
              <a:t>Cachorro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1">
                <a:solidFill>
                  <a:srgbClr val="FFFF00"/>
                </a:solidFill>
                <a:latin typeface="Fira Code"/>
              </a:rPr>
              <a:t>"preto","SRD"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4061"/>
              </a:lnSpc>
            </a:pP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fred: </a:t>
            </a:r>
            <a:r>
              <a:rPr lang="en-US" sz="2901">
                <a:solidFill>
                  <a:srgbClr val="70FEFE"/>
                </a:solidFill>
                <a:latin typeface="Fira Code"/>
              </a:rPr>
              <a:t>Mamifero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3ABDC4"/>
                </a:solidFill>
                <a:latin typeface="Fira Code"/>
              </a:rPr>
              <a:t>    new </a:t>
            </a:r>
            <a:r>
              <a:rPr lang="en-US" sz="2901">
                <a:solidFill>
                  <a:srgbClr val="F8BFA7"/>
                </a:solidFill>
                <a:latin typeface="Fira Code"/>
              </a:rPr>
              <a:t>Cachorro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1">
                <a:solidFill>
                  <a:srgbClr val="FFFF00"/>
                </a:solidFill>
                <a:latin typeface="Fira Code"/>
              </a:rPr>
              <a:t>"bege","Beagle"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4061"/>
              </a:lnSpc>
            </a:pP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mamifero: </a:t>
            </a:r>
            <a:r>
              <a:rPr lang="en-US" sz="2901">
                <a:solidFill>
                  <a:srgbClr val="70FEFE"/>
                </a:solidFill>
                <a:latin typeface="Fira Code"/>
              </a:rPr>
              <a:t>Mamifero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901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2901">
                <a:solidFill>
                  <a:srgbClr val="F8BFA7"/>
                </a:solidFill>
                <a:latin typeface="Fira Code"/>
              </a:rPr>
              <a:t>Mamifero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1">
                <a:solidFill>
                  <a:srgbClr val="FFFF00"/>
                </a:solidFill>
                <a:latin typeface="Fira Code"/>
              </a:rPr>
              <a:t>"cinza"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);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80842" y="3401462"/>
            <a:ext cx="3885533" cy="3689198"/>
            <a:chOff x="0" y="0"/>
            <a:chExt cx="5180711" cy="491893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180711" cy="4918931"/>
              <a:chOff x="0" y="0"/>
              <a:chExt cx="18218478" cy="17297904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99308" y="105302"/>
              <a:ext cx="4782096" cy="716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1140713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289069" y="1385518"/>
              <a:ext cx="4891641" cy="711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2453766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289069" y="3020815"/>
              <a:ext cx="4692334" cy="1494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55069" y="8566175"/>
            <a:ext cx="4352096" cy="1384250"/>
            <a:chOff x="0" y="0"/>
            <a:chExt cx="5802794" cy="184566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5802794" cy="1845667"/>
              <a:chOff x="0" y="0"/>
              <a:chExt cx="17415230" cy="553918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31750" y="31750"/>
                <a:ext cx="17351730" cy="5475680"/>
              </a:xfrm>
              <a:custGeom>
                <a:avLst/>
                <a:gdLst/>
                <a:ahLst/>
                <a:cxnLst/>
                <a:rect r="r" b="b" t="t" l="l"/>
                <a:pathLst>
                  <a:path h="5475680" w="17351730">
                    <a:moveTo>
                      <a:pt x="17259019" y="5475680"/>
                    </a:moveTo>
                    <a:lnTo>
                      <a:pt x="92710" y="5475680"/>
                    </a:lnTo>
                    <a:cubicBezTo>
                      <a:pt x="41910" y="5475680"/>
                      <a:pt x="0" y="5433770"/>
                      <a:pt x="0" y="538297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257750" y="0"/>
                    </a:lnTo>
                    <a:cubicBezTo>
                      <a:pt x="17308550" y="0"/>
                      <a:pt x="17350460" y="41910"/>
                      <a:pt x="17350460" y="92710"/>
                    </a:cubicBezTo>
                    <a:lnTo>
                      <a:pt x="17350460" y="5381700"/>
                    </a:lnTo>
                    <a:cubicBezTo>
                      <a:pt x="17351730" y="5433770"/>
                      <a:pt x="17309819" y="5475680"/>
                      <a:pt x="17259019" y="5475680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>
                <a:off x="0" y="0"/>
                <a:ext cx="17415230" cy="5539180"/>
              </a:xfrm>
              <a:custGeom>
                <a:avLst/>
                <a:gdLst/>
                <a:ahLst/>
                <a:cxnLst/>
                <a:rect r="r" b="b" t="t" l="l"/>
                <a:pathLst>
                  <a:path h="5539180" w="17415230">
                    <a:moveTo>
                      <a:pt x="17290769" y="59690"/>
                    </a:moveTo>
                    <a:cubicBezTo>
                      <a:pt x="17326330" y="59690"/>
                      <a:pt x="17355541" y="88900"/>
                      <a:pt x="17355541" y="124460"/>
                    </a:cubicBezTo>
                    <a:lnTo>
                      <a:pt x="17355541" y="5414720"/>
                    </a:lnTo>
                    <a:cubicBezTo>
                      <a:pt x="17355541" y="5450280"/>
                      <a:pt x="17326330" y="5479490"/>
                      <a:pt x="17290769" y="5479490"/>
                    </a:cubicBezTo>
                    <a:lnTo>
                      <a:pt x="124460" y="5479490"/>
                    </a:lnTo>
                    <a:cubicBezTo>
                      <a:pt x="88900" y="5479490"/>
                      <a:pt x="59690" y="5450280"/>
                      <a:pt x="59690" y="541472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90769" y="59690"/>
                    </a:lnTo>
                    <a:moveTo>
                      <a:pt x="1729076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414720"/>
                    </a:lnTo>
                    <a:cubicBezTo>
                      <a:pt x="0" y="5483300"/>
                      <a:pt x="55880" y="5539180"/>
                      <a:pt x="124460" y="5539180"/>
                    </a:cubicBezTo>
                    <a:lnTo>
                      <a:pt x="17290769" y="5539180"/>
                    </a:lnTo>
                    <a:cubicBezTo>
                      <a:pt x="17359350" y="5539180"/>
                      <a:pt x="17415230" y="5483300"/>
                      <a:pt x="17415230" y="5414720"/>
                    </a:cubicBezTo>
                    <a:lnTo>
                      <a:pt x="17415230" y="124460"/>
                    </a:lnTo>
                    <a:cubicBezTo>
                      <a:pt x="17415230" y="55880"/>
                      <a:pt x="17359350" y="0"/>
                      <a:pt x="17290769" y="0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192817" y="310898"/>
              <a:ext cx="5417160" cy="110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FBF3E4"/>
                  </a:solidFill>
                  <a:latin typeface="Montserrat"/>
                </a:rPr>
                <a:t> Não PODE ocorrer uma instância de Mamífero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25068" y="2629761"/>
            <a:ext cx="8553357" cy="5529871"/>
            <a:chOff x="0" y="0"/>
            <a:chExt cx="923823" cy="597265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923823" cy="597265"/>
            </a:xfrm>
            <a:custGeom>
              <a:avLst/>
              <a:gdLst/>
              <a:ahLst/>
              <a:cxnLst/>
              <a:rect r="r" b="b" t="t" l="l"/>
              <a:pathLst>
                <a:path h="597265" w="923823">
                  <a:moveTo>
                    <a:pt x="0" y="0"/>
                  </a:moveTo>
                  <a:lnTo>
                    <a:pt x="923823" y="0"/>
                  </a:lnTo>
                  <a:lnTo>
                    <a:pt x="923823" y="597265"/>
                  </a:lnTo>
                  <a:lnTo>
                    <a:pt x="0" y="5972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266281" y="2332491"/>
            <a:ext cx="8722673" cy="5546904"/>
            <a:chOff x="0" y="0"/>
            <a:chExt cx="942110" cy="599105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942110" cy="599105"/>
            </a:xfrm>
            <a:custGeom>
              <a:avLst/>
              <a:gdLst/>
              <a:ahLst/>
              <a:cxnLst/>
              <a:rect r="r" b="b" t="t" l="l"/>
              <a:pathLst>
                <a:path h="599105" w="942110">
                  <a:moveTo>
                    <a:pt x="0" y="0"/>
                  </a:moveTo>
                  <a:lnTo>
                    <a:pt x="942110" y="0"/>
                  </a:lnTo>
                  <a:lnTo>
                    <a:pt x="942110" y="599105"/>
                  </a:lnTo>
                  <a:lnTo>
                    <a:pt x="0" y="599105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266281" y="2332491"/>
            <a:ext cx="8722673" cy="780873"/>
            <a:chOff x="0" y="0"/>
            <a:chExt cx="1290161" cy="115498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1290161" cy="115498"/>
            </a:xfrm>
            <a:custGeom>
              <a:avLst/>
              <a:gdLst/>
              <a:ahLst/>
              <a:cxnLst/>
              <a:rect r="r" b="b" t="t" l="l"/>
              <a:pathLst>
                <a:path h="115498" w="1290161">
                  <a:moveTo>
                    <a:pt x="0" y="0"/>
                  </a:moveTo>
                  <a:lnTo>
                    <a:pt x="1290161" y="0"/>
                  </a:lnTo>
                  <a:lnTo>
                    <a:pt x="1290161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8465401" y="2518976"/>
            <a:ext cx="1245944" cy="407903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8465401" y="6212216"/>
            <a:ext cx="6606154" cy="1423028"/>
            <a:chOff x="0" y="0"/>
            <a:chExt cx="1739892" cy="374789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1739892" cy="374789"/>
            </a:xfrm>
            <a:custGeom>
              <a:avLst/>
              <a:gdLst/>
              <a:ahLst/>
              <a:cxnLst/>
              <a:rect r="r" b="b" t="t" l="l"/>
              <a:pathLst>
                <a:path h="374789" w="1739892">
                  <a:moveTo>
                    <a:pt x="0" y="0"/>
                  </a:moveTo>
                  <a:lnTo>
                    <a:pt x="1739892" y="0"/>
                  </a:lnTo>
                  <a:lnTo>
                    <a:pt x="1739892" y="374789"/>
                  </a:lnTo>
                  <a:lnTo>
                    <a:pt x="0" y="3747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>
              <a:solidFill>
                <a:srgbClr val="B91646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797506" y="3297723"/>
            <a:ext cx="7514331" cy="4082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61"/>
              </a:lnSpc>
            </a:pPr>
            <a:r>
              <a:rPr lang="en-US" sz="2901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sandijunior: </a:t>
            </a:r>
            <a:r>
              <a:rPr lang="en-US" sz="2901">
                <a:solidFill>
                  <a:srgbClr val="70FEFE"/>
                </a:solidFill>
                <a:latin typeface="Fira Code"/>
              </a:rPr>
              <a:t>Cachorro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901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2901">
                <a:solidFill>
                  <a:srgbClr val="F8BFA7"/>
                </a:solidFill>
                <a:latin typeface="Fira Code"/>
              </a:rPr>
              <a:t>Cachorro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1">
                <a:solidFill>
                  <a:srgbClr val="FFFF00"/>
                </a:solidFill>
                <a:latin typeface="Fira Code"/>
              </a:rPr>
              <a:t>"preto","SRD"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4061"/>
              </a:lnSpc>
            </a:pP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fred: </a:t>
            </a:r>
            <a:r>
              <a:rPr lang="en-US" sz="2901">
                <a:solidFill>
                  <a:srgbClr val="70FEFE"/>
                </a:solidFill>
                <a:latin typeface="Fira Code"/>
              </a:rPr>
              <a:t>Mamifero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3ABDC4"/>
                </a:solidFill>
                <a:latin typeface="Fira Code"/>
              </a:rPr>
              <a:t>    new </a:t>
            </a:r>
            <a:r>
              <a:rPr lang="en-US" sz="2901">
                <a:solidFill>
                  <a:srgbClr val="F8BFA7"/>
                </a:solidFill>
                <a:latin typeface="Fira Code"/>
              </a:rPr>
              <a:t>Cachorro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1">
                <a:solidFill>
                  <a:srgbClr val="FFFF00"/>
                </a:solidFill>
                <a:latin typeface="Fira Code"/>
              </a:rPr>
              <a:t>"bege","Beagle"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4061"/>
              </a:lnSpc>
            </a:pP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mamifero: </a:t>
            </a:r>
            <a:r>
              <a:rPr lang="en-US" sz="2901">
                <a:solidFill>
                  <a:srgbClr val="70FEFE"/>
                </a:solidFill>
                <a:latin typeface="Fira Code"/>
              </a:rPr>
              <a:t>Mamifero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901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2901">
                <a:solidFill>
                  <a:srgbClr val="F8BFA7"/>
                </a:solidFill>
                <a:latin typeface="Fira Code"/>
              </a:rPr>
              <a:t>Mamifero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1">
                <a:solidFill>
                  <a:srgbClr val="FFFF00"/>
                </a:solidFill>
                <a:latin typeface="Fira Code"/>
              </a:rPr>
              <a:t>"cinza"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);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465401" y="4683182"/>
            <a:ext cx="8113024" cy="1423028"/>
            <a:chOff x="0" y="0"/>
            <a:chExt cx="2136764" cy="374789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2136764" cy="374789"/>
            </a:xfrm>
            <a:custGeom>
              <a:avLst/>
              <a:gdLst/>
              <a:ahLst/>
              <a:cxnLst/>
              <a:rect r="r" b="b" t="t" l="l"/>
              <a:pathLst>
                <a:path h="374789" w="2136764">
                  <a:moveTo>
                    <a:pt x="0" y="0"/>
                  </a:moveTo>
                  <a:lnTo>
                    <a:pt x="2136764" y="0"/>
                  </a:lnTo>
                  <a:lnTo>
                    <a:pt x="2136764" y="374789"/>
                  </a:lnTo>
                  <a:lnTo>
                    <a:pt x="0" y="3747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>
              <a:solidFill>
                <a:srgbClr val="30ED20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8465401" y="3155379"/>
            <a:ext cx="8113024" cy="1423028"/>
            <a:chOff x="0" y="0"/>
            <a:chExt cx="2136764" cy="374789"/>
          </a:xfrm>
        </p:grpSpPr>
        <p:sp>
          <p:nvSpPr>
            <p:cNvPr name="Freeform 35" id="35"/>
            <p:cNvSpPr/>
            <p:nvPr/>
          </p:nvSpPr>
          <p:spPr>
            <a:xfrm>
              <a:off x="0" y="0"/>
              <a:ext cx="2136764" cy="374789"/>
            </a:xfrm>
            <a:custGeom>
              <a:avLst/>
              <a:gdLst/>
              <a:ahLst/>
              <a:cxnLst/>
              <a:rect r="r" b="b" t="t" l="l"/>
              <a:pathLst>
                <a:path h="374789" w="2136764">
                  <a:moveTo>
                    <a:pt x="0" y="0"/>
                  </a:moveTo>
                  <a:lnTo>
                    <a:pt x="2136764" y="0"/>
                  </a:lnTo>
                  <a:lnTo>
                    <a:pt x="2136764" y="374789"/>
                  </a:lnTo>
                  <a:lnTo>
                    <a:pt x="0" y="3747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>
              <a:solidFill>
                <a:srgbClr val="30ED20"/>
              </a:solidFill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201234" y="3298901"/>
            <a:ext cx="3885533" cy="4280921"/>
            <a:chOff x="0" y="0"/>
            <a:chExt cx="5180711" cy="570789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180711" cy="5707894"/>
              <a:chOff x="0" y="0"/>
              <a:chExt cx="18218478" cy="2007237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18154979" cy="20008872"/>
              </a:xfrm>
              <a:custGeom>
                <a:avLst/>
                <a:gdLst/>
                <a:ahLst/>
                <a:cxnLst/>
                <a:rect r="r" b="b" t="t" l="l"/>
                <a:pathLst>
                  <a:path h="20008872" w="18154979">
                    <a:moveTo>
                      <a:pt x="18062268" y="20008870"/>
                    </a:moveTo>
                    <a:lnTo>
                      <a:pt x="92710" y="20008870"/>
                    </a:lnTo>
                    <a:cubicBezTo>
                      <a:pt x="41910" y="20008870"/>
                      <a:pt x="0" y="19966961"/>
                      <a:pt x="0" y="1991616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9914891"/>
                    </a:lnTo>
                    <a:cubicBezTo>
                      <a:pt x="18154979" y="19966961"/>
                      <a:pt x="18113068" y="20008872"/>
                      <a:pt x="18062268" y="2000887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8218479" cy="20072372"/>
              </a:xfrm>
              <a:custGeom>
                <a:avLst/>
                <a:gdLst/>
                <a:ahLst/>
                <a:cxnLst/>
                <a:rect r="r" b="b" t="t" l="l"/>
                <a:pathLst>
                  <a:path h="20072372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9947911"/>
                    </a:lnTo>
                    <a:cubicBezTo>
                      <a:pt x="18158788" y="19983472"/>
                      <a:pt x="18129579" y="20012681"/>
                      <a:pt x="18094018" y="20012681"/>
                    </a:cubicBezTo>
                    <a:lnTo>
                      <a:pt x="124460" y="20012681"/>
                    </a:lnTo>
                    <a:cubicBezTo>
                      <a:pt x="88900" y="20012681"/>
                      <a:pt x="59690" y="19983472"/>
                      <a:pt x="59690" y="1994791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9947911"/>
                    </a:lnTo>
                    <a:cubicBezTo>
                      <a:pt x="0" y="20016491"/>
                      <a:pt x="55880" y="20072372"/>
                      <a:pt x="124460" y="20072372"/>
                    </a:cubicBezTo>
                    <a:lnTo>
                      <a:pt x="18094018" y="20072372"/>
                    </a:lnTo>
                    <a:cubicBezTo>
                      <a:pt x="18162598" y="20072372"/>
                      <a:pt x="18218479" y="20016491"/>
                      <a:pt x="18218479" y="1994791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99308" y="105302"/>
              <a:ext cx="4782096" cy="1505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&lt;abstract&gt;</a:t>
              </a:r>
            </a:p>
            <a:p>
              <a:pPr algn="ctr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1929677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289069" y="2174481"/>
              <a:ext cx="4891641" cy="711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0" y="3242730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289069" y="3809778"/>
              <a:ext cx="4692334" cy="1494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278978" y="3185658"/>
            <a:ext cx="3885533" cy="4280921"/>
            <a:chOff x="0" y="0"/>
            <a:chExt cx="5180711" cy="570789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180711" cy="5707894"/>
              <a:chOff x="0" y="0"/>
              <a:chExt cx="18218478" cy="2007237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18154979" cy="20008872"/>
              </a:xfrm>
              <a:custGeom>
                <a:avLst/>
                <a:gdLst/>
                <a:ahLst/>
                <a:cxnLst/>
                <a:rect r="r" b="b" t="t" l="l"/>
                <a:pathLst>
                  <a:path h="20008872" w="18154979">
                    <a:moveTo>
                      <a:pt x="18062268" y="20008870"/>
                    </a:moveTo>
                    <a:lnTo>
                      <a:pt x="92710" y="20008870"/>
                    </a:lnTo>
                    <a:cubicBezTo>
                      <a:pt x="41910" y="20008870"/>
                      <a:pt x="0" y="19966961"/>
                      <a:pt x="0" y="1991616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9914891"/>
                    </a:lnTo>
                    <a:cubicBezTo>
                      <a:pt x="18154979" y="19966961"/>
                      <a:pt x="18113068" y="20008872"/>
                      <a:pt x="18062268" y="2000887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8218479" cy="20072372"/>
              </a:xfrm>
              <a:custGeom>
                <a:avLst/>
                <a:gdLst/>
                <a:ahLst/>
                <a:cxnLst/>
                <a:rect r="r" b="b" t="t" l="l"/>
                <a:pathLst>
                  <a:path h="20072372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9947911"/>
                    </a:lnTo>
                    <a:cubicBezTo>
                      <a:pt x="18158788" y="19983472"/>
                      <a:pt x="18129579" y="20012681"/>
                      <a:pt x="18094018" y="20012681"/>
                    </a:cubicBezTo>
                    <a:lnTo>
                      <a:pt x="124460" y="20012681"/>
                    </a:lnTo>
                    <a:cubicBezTo>
                      <a:pt x="88900" y="20012681"/>
                      <a:pt x="59690" y="19983472"/>
                      <a:pt x="59690" y="1994791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9947911"/>
                    </a:lnTo>
                    <a:cubicBezTo>
                      <a:pt x="0" y="20016491"/>
                      <a:pt x="55880" y="20072372"/>
                      <a:pt x="124460" y="20072372"/>
                    </a:cubicBezTo>
                    <a:lnTo>
                      <a:pt x="18094018" y="20072372"/>
                    </a:lnTo>
                    <a:cubicBezTo>
                      <a:pt x="18162598" y="20072372"/>
                      <a:pt x="18218479" y="20016491"/>
                      <a:pt x="18218479" y="1994791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99308" y="105302"/>
              <a:ext cx="4782096" cy="1505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&lt;abstract&gt;</a:t>
              </a:r>
            </a:p>
            <a:p>
              <a:pPr algn="ctr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1929677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289069" y="2174481"/>
              <a:ext cx="4891641" cy="711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0" y="3242730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289069" y="3809778"/>
              <a:ext cx="4692334" cy="1494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181234" y="5970898"/>
            <a:ext cx="1562949" cy="417760"/>
            <a:chOff x="0" y="0"/>
            <a:chExt cx="570168" cy="15240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181234" y="2975607"/>
            <a:ext cx="1562949" cy="417760"/>
            <a:chOff x="0" y="0"/>
            <a:chExt cx="570168" cy="15240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181234" y="6619677"/>
            <a:ext cx="7078066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Não permite o uso do construtor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SOZINHA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PRECISA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de uma extensão/classe filha para ser utilizada.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81234" y="3621967"/>
            <a:ext cx="7078066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classes que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representam conceitos  tão genéricos que não vale a pena  trabalhar com  eles 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DIRETAMENTE.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57220" y="2802481"/>
            <a:ext cx="5409393" cy="6073227"/>
            <a:chOff x="0" y="0"/>
            <a:chExt cx="864502" cy="97059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64502" cy="970593"/>
            </a:xfrm>
            <a:custGeom>
              <a:avLst/>
              <a:gdLst/>
              <a:ahLst/>
              <a:cxnLst/>
              <a:rect r="r" b="b" t="t" l="l"/>
              <a:pathLst>
                <a:path h="970593" w="864502">
                  <a:moveTo>
                    <a:pt x="0" y="0"/>
                  </a:moveTo>
                  <a:lnTo>
                    <a:pt x="864502" y="0"/>
                  </a:lnTo>
                  <a:lnTo>
                    <a:pt x="864502" y="970593"/>
                  </a:lnTo>
                  <a:lnTo>
                    <a:pt x="0" y="97059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29402" y="2601579"/>
            <a:ext cx="5510565" cy="6105372"/>
            <a:chOff x="0" y="0"/>
            <a:chExt cx="880671" cy="97573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80671" cy="975730"/>
            </a:xfrm>
            <a:custGeom>
              <a:avLst/>
              <a:gdLst/>
              <a:ahLst/>
              <a:cxnLst/>
              <a:rect r="r" b="b" t="t" l="l"/>
              <a:pathLst>
                <a:path h="975730" w="880671">
                  <a:moveTo>
                    <a:pt x="0" y="0"/>
                  </a:moveTo>
                  <a:lnTo>
                    <a:pt x="880671" y="0"/>
                  </a:lnTo>
                  <a:lnTo>
                    <a:pt x="880671" y="975730"/>
                  </a:lnTo>
                  <a:lnTo>
                    <a:pt x="0" y="97573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29402" y="2601579"/>
            <a:ext cx="5510565" cy="527734"/>
            <a:chOff x="0" y="0"/>
            <a:chExt cx="1206023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r="r" b="b" t="t" l="l"/>
              <a:pathLst>
                <a:path h="115498" w="1206023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2063973" y="2727610"/>
            <a:ext cx="842041" cy="27567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207634" y="3271309"/>
            <a:ext cx="4481959" cy="51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44000" y="610197"/>
            <a:ext cx="6915820" cy="6532691"/>
            <a:chOff x="0" y="0"/>
            <a:chExt cx="1105252" cy="1044022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105252" cy="1044022"/>
            </a:xfrm>
            <a:custGeom>
              <a:avLst/>
              <a:gdLst/>
              <a:ahLst/>
              <a:cxnLst/>
              <a:rect r="r" b="b" t="t" l="l"/>
              <a:pathLst>
                <a:path h="1044022" w="1105252">
                  <a:moveTo>
                    <a:pt x="0" y="0"/>
                  </a:moveTo>
                  <a:lnTo>
                    <a:pt x="1105252" y="0"/>
                  </a:lnTo>
                  <a:lnTo>
                    <a:pt x="1105252" y="1044022"/>
                  </a:lnTo>
                  <a:lnTo>
                    <a:pt x="0" y="104402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316182" y="409294"/>
            <a:ext cx="7098687" cy="6499649"/>
            <a:chOff x="0" y="0"/>
            <a:chExt cx="1134476" cy="1038741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134476" cy="1038741"/>
            </a:xfrm>
            <a:custGeom>
              <a:avLst/>
              <a:gdLst/>
              <a:ahLst/>
              <a:cxnLst/>
              <a:rect r="r" b="b" t="t" l="l"/>
              <a:pathLst>
                <a:path h="1038741" w="1134476">
                  <a:moveTo>
                    <a:pt x="0" y="0"/>
                  </a:moveTo>
                  <a:lnTo>
                    <a:pt x="1134476" y="0"/>
                  </a:lnTo>
                  <a:lnTo>
                    <a:pt x="1134476" y="1038741"/>
                  </a:lnTo>
                  <a:lnTo>
                    <a:pt x="0" y="103874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316182" y="409294"/>
            <a:ext cx="7098687" cy="527734"/>
            <a:chOff x="0" y="0"/>
            <a:chExt cx="1553594" cy="115498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r="r" b="b" t="t" l="l"/>
              <a:pathLst>
                <a:path h="115498" w="1553594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450752" y="535325"/>
            <a:ext cx="842041" cy="275671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9594414" y="1079025"/>
            <a:ext cx="6274891" cy="547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201234" y="3298901"/>
            <a:ext cx="3885533" cy="4864561"/>
            <a:chOff x="0" y="0"/>
            <a:chExt cx="5180711" cy="648608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180711" cy="6486081"/>
              <a:chOff x="0" y="0"/>
              <a:chExt cx="18218478" cy="22808943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r="r" b="b" t="t" l="l"/>
                <a:pathLst>
                  <a:path h="22745443" w="18154979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r="r" b="b" t="t" l="l"/>
                <a:pathLst>
                  <a:path h="22808943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99308" y="105302"/>
              <a:ext cx="4782096" cy="716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1140713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289069" y="1385518"/>
              <a:ext cx="4891641" cy="711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0" y="2453766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289069" y="3020815"/>
              <a:ext cx="4692334" cy="30618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  <a:p>
              <a:pPr algn="just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desloca(): void</a:t>
              </a:r>
            </a:p>
            <a:p>
              <a:pPr algn="just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comunica(): void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57220" y="2802481"/>
            <a:ext cx="5409393" cy="7073201"/>
            <a:chOff x="0" y="0"/>
            <a:chExt cx="864502" cy="113040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64502" cy="1130403"/>
            </a:xfrm>
            <a:custGeom>
              <a:avLst/>
              <a:gdLst/>
              <a:ahLst/>
              <a:cxnLst/>
              <a:rect r="r" b="b" t="t" l="l"/>
              <a:pathLst>
                <a:path h="1130403" w="864502">
                  <a:moveTo>
                    <a:pt x="0" y="0"/>
                  </a:moveTo>
                  <a:lnTo>
                    <a:pt x="864502" y="0"/>
                  </a:lnTo>
                  <a:lnTo>
                    <a:pt x="864502" y="1130403"/>
                  </a:lnTo>
                  <a:lnTo>
                    <a:pt x="0" y="113040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29402" y="2601579"/>
            <a:ext cx="5510565" cy="7105347"/>
            <a:chOff x="0" y="0"/>
            <a:chExt cx="880671" cy="1135541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80671" cy="1135541"/>
            </a:xfrm>
            <a:custGeom>
              <a:avLst/>
              <a:gdLst/>
              <a:ahLst/>
              <a:cxnLst/>
              <a:rect r="r" b="b" t="t" l="l"/>
              <a:pathLst>
                <a:path h="1135541" w="880671">
                  <a:moveTo>
                    <a:pt x="0" y="0"/>
                  </a:moveTo>
                  <a:lnTo>
                    <a:pt x="880671" y="0"/>
                  </a:lnTo>
                  <a:lnTo>
                    <a:pt x="880671" y="1135541"/>
                  </a:lnTo>
                  <a:lnTo>
                    <a:pt x="0" y="113554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29402" y="2601579"/>
            <a:ext cx="5510565" cy="527734"/>
            <a:chOff x="0" y="0"/>
            <a:chExt cx="1206023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r="r" b="b" t="t" l="l"/>
              <a:pathLst>
                <a:path h="115498" w="1206023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2063973" y="2727610"/>
            <a:ext cx="842041" cy="27567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207634" y="3271309"/>
            <a:ext cx="4481959" cy="61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44000" y="610197"/>
            <a:ext cx="6915820" cy="9096729"/>
            <a:chOff x="0" y="0"/>
            <a:chExt cx="1105252" cy="1453793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105252" cy="1453794"/>
            </a:xfrm>
            <a:custGeom>
              <a:avLst/>
              <a:gdLst/>
              <a:ahLst/>
              <a:cxnLst/>
              <a:rect r="r" b="b" t="t" l="l"/>
              <a:pathLst>
                <a:path h="1453794" w="1105252">
                  <a:moveTo>
                    <a:pt x="0" y="0"/>
                  </a:moveTo>
                  <a:lnTo>
                    <a:pt x="1105252" y="0"/>
                  </a:lnTo>
                  <a:lnTo>
                    <a:pt x="1105252" y="1453794"/>
                  </a:lnTo>
                  <a:lnTo>
                    <a:pt x="0" y="14537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316182" y="409294"/>
            <a:ext cx="7098687" cy="9089327"/>
            <a:chOff x="0" y="0"/>
            <a:chExt cx="1134476" cy="1452611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134476" cy="1452611"/>
            </a:xfrm>
            <a:custGeom>
              <a:avLst/>
              <a:gdLst/>
              <a:ahLst/>
              <a:cxnLst/>
              <a:rect r="r" b="b" t="t" l="l"/>
              <a:pathLst>
                <a:path h="1452611" w="1134476">
                  <a:moveTo>
                    <a:pt x="0" y="0"/>
                  </a:moveTo>
                  <a:lnTo>
                    <a:pt x="1134476" y="0"/>
                  </a:lnTo>
                  <a:lnTo>
                    <a:pt x="1134476" y="1452611"/>
                  </a:lnTo>
                  <a:lnTo>
                    <a:pt x="0" y="145261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316182" y="409294"/>
            <a:ext cx="7098687" cy="527734"/>
            <a:chOff x="0" y="0"/>
            <a:chExt cx="1553594" cy="115498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r="r" b="b" t="t" l="l"/>
              <a:pathLst>
                <a:path h="115498" w="1553594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450752" y="535325"/>
            <a:ext cx="842041" cy="275671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9594414" y="1079025"/>
            <a:ext cx="6274891" cy="821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.late();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.corre();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199" y="3132013"/>
            <a:ext cx="4315881" cy="5643349"/>
            <a:chOff x="0" y="0"/>
            <a:chExt cx="864502" cy="113040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64502" cy="1130403"/>
            </a:xfrm>
            <a:custGeom>
              <a:avLst/>
              <a:gdLst/>
              <a:ahLst/>
              <a:cxnLst/>
              <a:rect r="r" b="b" t="t" l="l"/>
              <a:pathLst>
                <a:path h="1130403" w="864502">
                  <a:moveTo>
                    <a:pt x="0" y="0"/>
                  </a:moveTo>
                  <a:lnTo>
                    <a:pt x="864502" y="0"/>
                  </a:lnTo>
                  <a:lnTo>
                    <a:pt x="864502" y="1130403"/>
                  </a:lnTo>
                  <a:lnTo>
                    <a:pt x="0" y="113040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09575" y="2971723"/>
            <a:ext cx="4396601" cy="5668996"/>
            <a:chOff x="0" y="0"/>
            <a:chExt cx="880671" cy="1135541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80671" cy="1135541"/>
            </a:xfrm>
            <a:custGeom>
              <a:avLst/>
              <a:gdLst/>
              <a:ahLst/>
              <a:cxnLst/>
              <a:rect r="r" b="b" t="t" l="l"/>
              <a:pathLst>
                <a:path h="1135541" w="880671">
                  <a:moveTo>
                    <a:pt x="0" y="0"/>
                  </a:moveTo>
                  <a:lnTo>
                    <a:pt x="880671" y="0"/>
                  </a:lnTo>
                  <a:lnTo>
                    <a:pt x="880671" y="1135541"/>
                  </a:lnTo>
                  <a:lnTo>
                    <a:pt x="0" y="113554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09575" y="2971723"/>
            <a:ext cx="4396601" cy="421052"/>
            <a:chOff x="0" y="0"/>
            <a:chExt cx="1206023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r="r" b="b" t="t" l="l"/>
              <a:pathLst>
                <a:path h="115498" w="1206023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16942" y="3072277"/>
            <a:ext cx="671822" cy="219944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231562" y="3517415"/>
            <a:ext cx="3575928" cy="490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164553" y="1594735"/>
            <a:ext cx="5517783" cy="7257819"/>
            <a:chOff x="0" y="0"/>
            <a:chExt cx="1105252" cy="1453793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105252" cy="1453794"/>
            </a:xfrm>
            <a:custGeom>
              <a:avLst/>
              <a:gdLst/>
              <a:ahLst/>
              <a:cxnLst/>
              <a:rect r="r" b="b" t="t" l="l"/>
              <a:pathLst>
                <a:path h="1453794" w="1105252">
                  <a:moveTo>
                    <a:pt x="0" y="0"/>
                  </a:moveTo>
                  <a:lnTo>
                    <a:pt x="1105252" y="0"/>
                  </a:lnTo>
                  <a:lnTo>
                    <a:pt x="1105252" y="1453794"/>
                  </a:lnTo>
                  <a:lnTo>
                    <a:pt x="0" y="14537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301928" y="1434445"/>
            <a:ext cx="5663683" cy="7251914"/>
            <a:chOff x="0" y="0"/>
            <a:chExt cx="1134476" cy="1452611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134476" cy="1452611"/>
            </a:xfrm>
            <a:custGeom>
              <a:avLst/>
              <a:gdLst/>
              <a:ahLst/>
              <a:cxnLst/>
              <a:rect r="r" b="b" t="t" l="l"/>
              <a:pathLst>
                <a:path h="1452611" w="1134476">
                  <a:moveTo>
                    <a:pt x="0" y="0"/>
                  </a:moveTo>
                  <a:lnTo>
                    <a:pt x="1134476" y="0"/>
                  </a:lnTo>
                  <a:lnTo>
                    <a:pt x="1134476" y="1452611"/>
                  </a:lnTo>
                  <a:lnTo>
                    <a:pt x="0" y="145261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301928" y="1434445"/>
            <a:ext cx="5663683" cy="421052"/>
            <a:chOff x="0" y="0"/>
            <a:chExt cx="1553594" cy="115498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r="r" b="b" t="t" l="l"/>
              <a:pathLst>
                <a:path h="115498" w="1553594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6409295" y="1535000"/>
            <a:ext cx="671822" cy="219944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6523915" y="1980138"/>
            <a:ext cx="5006418" cy="654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.late();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.corre();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801500" y="2320107"/>
            <a:ext cx="4385495" cy="6532447"/>
            <a:chOff x="0" y="0"/>
            <a:chExt cx="878446" cy="1308496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878446" cy="1308496"/>
            </a:xfrm>
            <a:custGeom>
              <a:avLst/>
              <a:gdLst/>
              <a:ahLst/>
              <a:cxnLst/>
              <a:rect r="r" b="b" t="t" l="l"/>
              <a:pathLst>
                <a:path h="1308496" w="878446">
                  <a:moveTo>
                    <a:pt x="0" y="0"/>
                  </a:moveTo>
                  <a:lnTo>
                    <a:pt x="878446" y="0"/>
                  </a:lnTo>
                  <a:lnTo>
                    <a:pt x="878446" y="1308496"/>
                  </a:lnTo>
                  <a:lnTo>
                    <a:pt x="0" y="130849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938875" y="2159817"/>
            <a:ext cx="4476925" cy="6508850"/>
            <a:chOff x="0" y="0"/>
            <a:chExt cx="896760" cy="1303770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896760" cy="1303770"/>
            </a:xfrm>
            <a:custGeom>
              <a:avLst/>
              <a:gdLst/>
              <a:ahLst/>
              <a:cxnLst/>
              <a:rect r="r" b="b" t="t" l="l"/>
              <a:pathLst>
                <a:path h="1303770" w="896760">
                  <a:moveTo>
                    <a:pt x="0" y="0"/>
                  </a:moveTo>
                  <a:lnTo>
                    <a:pt x="896760" y="0"/>
                  </a:lnTo>
                  <a:lnTo>
                    <a:pt x="896760" y="1303770"/>
                  </a:lnTo>
                  <a:lnTo>
                    <a:pt x="0" y="130377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938875" y="2159817"/>
            <a:ext cx="4476925" cy="421052"/>
            <a:chOff x="0" y="0"/>
            <a:chExt cx="1228057" cy="115498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1228057" cy="115498"/>
            </a:xfrm>
            <a:custGeom>
              <a:avLst/>
              <a:gdLst/>
              <a:ahLst/>
              <a:cxnLst/>
              <a:rect r="r" b="b" t="t" l="l"/>
              <a:pathLst>
                <a:path h="115498" w="1228057">
                  <a:moveTo>
                    <a:pt x="0" y="0"/>
                  </a:moveTo>
                  <a:lnTo>
                    <a:pt x="1228057" y="0"/>
                  </a:lnTo>
                  <a:lnTo>
                    <a:pt x="122805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3046242" y="2260372"/>
            <a:ext cx="671822" cy="219944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13160862" y="2705510"/>
            <a:ext cx="3814363" cy="572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Morcego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ecolocaliza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voa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.ecolocaliza();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.voa();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3697" y="1170821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83089" y="3441438"/>
            <a:ext cx="5893816" cy="5893816"/>
            <a:chOff x="0" y="0"/>
            <a:chExt cx="7858421" cy="785842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4221039" y="2287987"/>
            <a:ext cx="5270905" cy="164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0508691" y="3852883"/>
            <a:ext cx="1562949" cy="417760"/>
            <a:chOff x="0" y="0"/>
            <a:chExt cx="570168" cy="152400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0508691" y="6667852"/>
            <a:ext cx="1562949" cy="417760"/>
            <a:chOff x="0" y="0"/>
            <a:chExt cx="570168" cy="152400"/>
          </a:xfrm>
        </p:grpSpPr>
        <p:sp>
          <p:nvSpPr>
            <p:cNvPr name="Freeform 48" id="48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name="TextBox 49" id="49"/>
          <p:cNvSpPr txBox="true"/>
          <p:nvPr/>
        </p:nvSpPr>
        <p:spPr>
          <a:xfrm rot="0">
            <a:off x="10508691" y="4393798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PUBLIC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508691" y="7208767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PRIVATE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508691" y="5056390"/>
            <a:ext cx="707806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 de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PADRÃO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Permite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INDISCRIMINADO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0508691" y="7868976"/>
            <a:ext cx="6940906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PRIVADO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VARIÁVEIS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MÉTODOS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permitindo o acesso apenas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INTERNO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pela própria classe.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89" y="4716943"/>
            <a:ext cx="16230600" cy="4541357"/>
            <a:chOff x="0" y="0"/>
            <a:chExt cx="21403936" cy="5988868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21340435" cy="5925368"/>
            </a:xfrm>
            <a:custGeom>
              <a:avLst/>
              <a:gdLst/>
              <a:ahLst/>
              <a:cxnLst/>
              <a:rect r="r" b="b" t="t" l="l"/>
              <a:pathLst>
                <a:path h="5925368" w="21340435">
                  <a:moveTo>
                    <a:pt x="21247726" y="5925368"/>
                  </a:moveTo>
                  <a:lnTo>
                    <a:pt x="92710" y="5925368"/>
                  </a:lnTo>
                  <a:cubicBezTo>
                    <a:pt x="41910" y="5925368"/>
                    <a:pt x="0" y="5883458"/>
                    <a:pt x="0" y="583265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5831388"/>
                  </a:lnTo>
                  <a:cubicBezTo>
                    <a:pt x="21340435" y="5883458"/>
                    <a:pt x="21298526" y="5925368"/>
                    <a:pt x="21247726" y="592536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1403935" cy="5988868"/>
            </a:xfrm>
            <a:custGeom>
              <a:avLst/>
              <a:gdLst/>
              <a:ahLst/>
              <a:cxnLst/>
              <a:rect r="r" b="b" t="t" l="l"/>
              <a:pathLst>
                <a:path h="5988868" w="21403935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5864408"/>
                  </a:lnTo>
                  <a:cubicBezTo>
                    <a:pt x="21344246" y="5899968"/>
                    <a:pt x="21315035" y="5929178"/>
                    <a:pt x="21279476" y="5929178"/>
                  </a:cubicBezTo>
                  <a:lnTo>
                    <a:pt x="124460" y="5929178"/>
                  </a:lnTo>
                  <a:cubicBezTo>
                    <a:pt x="88900" y="5929178"/>
                    <a:pt x="59690" y="5899968"/>
                    <a:pt x="59690" y="58644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64408"/>
                  </a:lnTo>
                  <a:cubicBezTo>
                    <a:pt x="0" y="5932988"/>
                    <a:pt x="55880" y="5988868"/>
                    <a:pt x="124460" y="5988868"/>
                  </a:cubicBezTo>
                  <a:lnTo>
                    <a:pt x="21279476" y="5988868"/>
                  </a:lnTo>
                  <a:cubicBezTo>
                    <a:pt x="21348057" y="5988868"/>
                    <a:pt x="21403935" y="5932988"/>
                    <a:pt x="21403935" y="586440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2017">
            <a:off x="1028693" y="5334020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776790" y="5218732"/>
            <a:ext cx="280984" cy="278202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815767" y="5218732"/>
            <a:ext cx="280984" cy="278202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018014" y="5628963"/>
            <a:ext cx="5876489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encapsulamento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95092" y="7625792"/>
            <a:ext cx="4722333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polimorfismo</a:t>
            </a:r>
          </a:p>
        </p:txBody>
      </p:sp>
      <p:sp>
        <p:nvSpPr>
          <p:cNvPr name="AutoShape 14" id="14"/>
          <p:cNvSpPr/>
          <p:nvPr/>
        </p:nvSpPr>
        <p:spPr>
          <a:xfrm rot="2017">
            <a:off x="1028693" y="7329529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4776790" y="7214240"/>
            <a:ext cx="280984" cy="278202"/>
            <a:chOff x="0" y="0"/>
            <a:chExt cx="1008785" cy="998798"/>
          </a:xfrm>
        </p:grpSpPr>
        <p:sp>
          <p:nvSpPr>
            <p:cNvPr name="Freeform 16" id="1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815767" y="7199953"/>
            <a:ext cx="280984" cy="278202"/>
            <a:chOff x="0" y="0"/>
            <a:chExt cx="1008785" cy="998798"/>
          </a:xfrm>
        </p:grpSpPr>
        <p:sp>
          <p:nvSpPr>
            <p:cNvPr name="Freeform 19" id="19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316914" y="0"/>
            <a:ext cx="7654172" cy="4408030"/>
            <a:chOff x="0" y="0"/>
            <a:chExt cx="10205562" cy="5877373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856592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ORIENTADA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239733" y="3572565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074652" y="3113771"/>
              <a:ext cx="1947516" cy="2046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77"/>
                </a:lnSpc>
              </a:pPr>
              <a:r>
                <a:rPr lang="en-US" sz="1117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961754" y="180975"/>
              <a:ext cx="6521787" cy="1709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327"/>
                </a:lnSpc>
              </a:pPr>
              <a:r>
                <a:rPr lang="en-US" sz="9327">
                  <a:solidFill>
                    <a:srgbClr val="B91646"/>
                  </a:solidFill>
                  <a:latin typeface="Brittany"/>
                </a:rPr>
                <a:t>programação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13048" y="7492442"/>
            <a:ext cx="4889452" cy="1546845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2942952" y="5628963"/>
            <a:ext cx="3948660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266381" y="7625792"/>
            <a:ext cx="3301802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44877" y="1093867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734269" y="3364484"/>
            <a:ext cx="5893816" cy="5893816"/>
            <a:chOff x="0" y="0"/>
            <a:chExt cx="7858421" cy="785842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8272219" y="2211033"/>
            <a:ext cx="5270905" cy="164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3697" y="1170821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83089" y="3441438"/>
            <a:ext cx="5893816" cy="5893816"/>
            <a:chOff x="0" y="0"/>
            <a:chExt cx="7858421" cy="785842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4221039" y="2287987"/>
            <a:ext cx="5270905" cy="164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0181234" y="1519608"/>
            <a:ext cx="1562949" cy="417760"/>
            <a:chOff x="0" y="0"/>
            <a:chExt cx="570168" cy="152400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0181234" y="3741468"/>
            <a:ext cx="1562949" cy="417760"/>
            <a:chOff x="0" y="0"/>
            <a:chExt cx="570168" cy="152400"/>
          </a:xfrm>
        </p:grpSpPr>
        <p:sp>
          <p:nvSpPr>
            <p:cNvPr name="Freeform 48" id="48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name="TextBox 49" id="49"/>
          <p:cNvSpPr txBox="true"/>
          <p:nvPr/>
        </p:nvSpPr>
        <p:spPr>
          <a:xfrm rot="0">
            <a:off x="10181234" y="2060523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PUBLIC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181234" y="4282383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PRIVATE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181234" y="2723116"/>
            <a:ext cx="707806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 de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PADRÃO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Permite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INDISCRIMINADO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0181234" y="4942593"/>
            <a:ext cx="6940906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PRIVADO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VARIÁVEIS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MÉTODOS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permitindo o acesso apenas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INTERNO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pela própria classe.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10181234" y="6615129"/>
            <a:ext cx="1562949" cy="417760"/>
            <a:chOff x="0" y="0"/>
            <a:chExt cx="570168" cy="152400"/>
          </a:xfrm>
        </p:grpSpPr>
        <p:sp>
          <p:nvSpPr>
            <p:cNvPr name="Freeform 54" id="54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sp>
        <p:nvSpPr>
          <p:cNvPr name="TextBox 55" id="55"/>
          <p:cNvSpPr txBox="true"/>
          <p:nvPr/>
        </p:nvSpPr>
        <p:spPr>
          <a:xfrm rot="0">
            <a:off x="10181234" y="7156044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PROTECTED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0181234" y="7816253"/>
            <a:ext cx="6940906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Utilizado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APENAS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no contexto de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HERANÇA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Permite o acesso interno apenas à própria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CLASSE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 suas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FILHAS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38089" y="6198117"/>
            <a:ext cx="13801431" cy="829833"/>
            <a:chOff x="0" y="0"/>
            <a:chExt cx="5034800" cy="30272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r="r" b="b" t="t" l="l"/>
              <a:pathLst>
                <a:path h="302725" w="5034800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07191" y="6279473"/>
            <a:ext cx="667121" cy="667121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338089" y="7188358"/>
            <a:ext cx="13801431" cy="829833"/>
            <a:chOff x="0" y="0"/>
            <a:chExt cx="5034800" cy="30272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r="r" b="b" t="t" l="l"/>
              <a:pathLst>
                <a:path h="302725" w="5034800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07191" y="7269714"/>
            <a:ext cx="667121" cy="667121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2338089" y="8180116"/>
            <a:ext cx="13801431" cy="829833"/>
            <a:chOff x="0" y="0"/>
            <a:chExt cx="5034800" cy="30272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r="r" b="b" t="t" l="l"/>
              <a:pathLst>
                <a:path h="302725" w="5034800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07191" y="8261472"/>
            <a:ext cx="667121" cy="66712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00966" y="6279473"/>
            <a:ext cx="654991" cy="66712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7302009" y="4674117"/>
            <a:ext cx="2477485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INTERNO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44877" y="1247775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72219" y="2364941"/>
            <a:ext cx="5270905" cy="164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94492" y="5002906"/>
            <a:ext cx="4402466" cy="702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 Bold"/>
              </a:rPr>
              <a:t>MODIFICADOR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94492" y="6200732"/>
            <a:ext cx="4402466" cy="748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FBF3E4"/>
                </a:solidFill>
                <a:latin typeface="Glacial Indifference"/>
              </a:rPr>
              <a:t>PRIVATE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9719" y="4674117"/>
            <a:ext cx="2477485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FILHAS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77429" y="4674117"/>
            <a:ext cx="2708249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EXTERNO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94492" y="8189297"/>
            <a:ext cx="4402466" cy="73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000000"/>
                </a:solidFill>
                <a:latin typeface="Glacial Indifference"/>
              </a:rPr>
              <a:t>PUBLIC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94492" y="7190973"/>
            <a:ext cx="4402466" cy="748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FBF3E4"/>
                </a:solidFill>
                <a:latin typeface="Glacial Indifference"/>
              </a:rPr>
              <a:t>PROTECTED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04058" y="6279473"/>
            <a:ext cx="654991" cy="667121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04058" y="7269714"/>
            <a:ext cx="654991" cy="667121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88837" y="7269714"/>
            <a:ext cx="667121" cy="667121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88837" y="8261472"/>
            <a:ext cx="667121" cy="667121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91928" y="8261472"/>
            <a:ext cx="667121" cy="66712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924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51141" y="4442949"/>
            <a:ext cx="5585717" cy="248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COMBATE RPG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94072" y="3357562"/>
            <a:ext cx="11299867" cy="319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name="AutoShape 4" id="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57501" y="8603627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568498" y="6357215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502128" y="3491436"/>
            <a:ext cx="5750608" cy="575060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177052" y="3659039"/>
            <a:ext cx="2739725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ACESSE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7483" y="5005990"/>
            <a:ext cx="6278862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WWW.MENTI.COM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8284" y="6352941"/>
            <a:ext cx="5497260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INSIRA O CÓDIGO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98284" y="7699893"/>
            <a:ext cx="5497260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6363 6390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74346" y="8780144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ou use o QR code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37630" y="1448847"/>
            <a:ext cx="6012740" cy="160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FEEDBACK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7663" t="25174" r="20342" b="31200"/>
          <a:stretch>
            <a:fillRect/>
          </a:stretch>
        </p:blipFill>
        <p:spPr>
          <a:xfrm flipH="false" flipV="false" rot="0">
            <a:off x="6490035" y="2860912"/>
            <a:ext cx="5307929" cy="498027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516084" y="3934259"/>
            <a:ext cx="2939648" cy="3677286"/>
            <a:chOff x="0" y="0"/>
            <a:chExt cx="3919531" cy="490304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r="r" b="b" t="t" l="l"/>
                <a:pathLst>
                  <a:path h="22726495" w="18154979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r="r" b="b" t="t" l="l"/>
                <a:pathLst>
                  <a:path h="22789995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150789" y="68324"/>
              <a:ext cx="3617954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85894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218699" y="1032811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name="AutoShape 11" id="11"/>
            <p:cNvSpPr/>
            <p:nvPr/>
          </p:nvSpPr>
          <p:spPr>
            <a:xfrm rot="0">
              <a:off x="0" y="244517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218699" y="2862838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832268" y="3934259"/>
            <a:ext cx="2939648" cy="3677286"/>
            <a:chOff x="0" y="0"/>
            <a:chExt cx="3919531" cy="4903049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r="r" b="b" t="t" l="l"/>
                <a:pathLst>
                  <a:path h="22726495" w="18154979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r="r" b="b" t="t" l="l"/>
                <a:pathLst>
                  <a:path h="22789995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50789" y="68324"/>
              <a:ext cx="3617954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name="AutoShape 18" id="18"/>
            <p:cNvSpPr/>
            <p:nvPr/>
          </p:nvSpPr>
          <p:spPr>
            <a:xfrm rot="0">
              <a:off x="0" y="85894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9" id="19"/>
            <p:cNvSpPr txBox="true"/>
            <p:nvPr/>
          </p:nvSpPr>
          <p:spPr>
            <a:xfrm rot="0">
              <a:off x="218699" y="1032811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name="AutoShape 20" id="20"/>
            <p:cNvSpPr/>
            <p:nvPr/>
          </p:nvSpPr>
          <p:spPr>
            <a:xfrm rot="0">
              <a:off x="0" y="244517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1" id="21"/>
            <p:cNvSpPr txBox="true"/>
            <p:nvPr/>
          </p:nvSpPr>
          <p:spPr>
            <a:xfrm rot="0">
              <a:off x="218699" y="2862838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240204" y="2553376"/>
            <a:ext cx="2939648" cy="3677286"/>
            <a:chOff x="0" y="0"/>
            <a:chExt cx="3919531" cy="490304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r="r" b="b" t="t" l="l"/>
                <a:pathLst>
                  <a:path h="22726495" w="18154979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r="r" b="b" t="t" l="l"/>
                <a:pathLst>
                  <a:path h="22789995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50789" y="68324"/>
              <a:ext cx="3617954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85894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218699" y="1032811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0" y="244517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218699" y="2862838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108148" y="2553376"/>
            <a:ext cx="2939648" cy="3677286"/>
            <a:chOff x="0" y="0"/>
            <a:chExt cx="3919531" cy="490304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r="r" b="b" t="t" l="l"/>
                <a:pathLst>
                  <a:path h="22726495" w="18154979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r="r" b="b" t="t" l="l"/>
                <a:pathLst>
                  <a:path h="22789995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50789" y="68324"/>
              <a:ext cx="3617954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name="AutoShape 17" id="17"/>
            <p:cNvSpPr/>
            <p:nvPr/>
          </p:nvSpPr>
          <p:spPr>
            <a:xfrm rot="0">
              <a:off x="0" y="85894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218699" y="1032811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name="AutoShape 19" id="19"/>
            <p:cNvSpPr/>
            <p:nvPr/>
          </p:nvSpPr>
          <p:spPr>
            <a:xfrm rot="0">
              <a:off x="0" y="244517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218699" y="2862838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674176" y="6406821"/>
            <a:ext cx="2939648" cy="3680344"/>
            <a:chOff x="0" y="0"/>
            <a:chExt cx="3919531" cy="4907125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919531" cy="4907125"/>
              <a:chOff x="0" y="0"/>
              <a:chExt cx="18218478" cy="22808943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r="r" b="b" t="t" l="l"/>
                <a:pathLst>
                  <a:path h="22745443" w="18154979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r="r" b="b" t="t" l="l"/>
                <a:pathLst>
                  <a:path h="22808943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50789" y="68324"/>
              <a:ext cx="361795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name="AutoShape 26" id="26"/>
            <p:cNvSpPr/>
            <p:nvPr/>
          </p:nvSpPr>
          <p:spPr>
            <a:xfrm rot="0">
              <a:off x="0" y="86302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7" id="27"/>
            <p:cNvSpPr txBox="true"/>
            <p:nvPr/>
          </p:nvSpPr>
          <p:spPr>
            <a:xfrm rot="0">
              <a:off x="218699" y="1036887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28" id="28"/>
            <p:cNvSpPr/>
            <p:nvPr/>
          </p:nvSpPr>
          <p:spPr>
            <a:xfrm rot="0">
              <a:off x="0" y="244925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9" id="29"/>
            <p:cNvSpPr txBox="true"/>
            <p:nvPr/>
          </p:nvSpPr>
          <p:spPr>
            <a:xfrm rot="0">
              <a:off x="218699" y="2866915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3398" y="2677259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155878" y="4148472"/>
            <a:ext cx="2939648" cy="3677286"/>
            <a:chOff x="0" y="0"/>
            <a:chExt cx="3919531" cy="490304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r="r" b="b" t="t" l="l"/>
                <a:pathLst>
                  <a:path h="22726495" w="18154979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r="r" b="b" t="t" l="l"/>
                <a:pathLst>
                  <a:path h="22789995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50789" y="68324"/>
              <a:ext cx="3617954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85894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218699" y="1032811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0" y="244517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218699" y="2862838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023823" y="4148472"/>
            <a:ext cx="2939648" cy="3677286"/>
            <a:chOff x="0" y="0"/>
            <a:chExt cx="3919531" cy="490304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r="r" b="b" t="t" l="l"/>
                <a:pathLst>
                  <a:path h="22726495" w="18154979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r="r" b="b" t="t" l="l"/>
                <a:pathLst>
                  <a:path h="22789995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50789" y="68324"/>
              <a:ext cx="3617954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name="AutoShape 17" id="17"/>
            <p:cNvSpPr/>
            <p:nvPr/>
          </p:nvSpPr>
          <p:spPr>
            <a:xfrm rot="0">
              <a:off x="0" y="85894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218699" y="1032811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name="AutoShape 19" id="19"/>
            <p:cNvSpPr/>
            <p:nvPr/>
          </p:nvSpPr>
          <p:spPr>
            <a:xfrm rot="0">
              <a:off x="0" y="244517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218699" y="2862838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891640" y="4148472"/>
            <a:ext cx="2939648" cy="3680344"/>
            <a:chOff x="0" y="0"/>
            <a:chExt cx="3919531" cy="4907125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919531" cy="4907125"/>
              <a:chOff x="0" y="0"/>
              <a:chExt cx="18218478" cy="22808943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r="r" b="b" t="t" l="l"/>
                <a:pathLst>
                  <a:path h="22745443" w="18154979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r="r" b="b" t="t" l="l"/>
                <a:pathLst>
                  <a:path h="22808943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50789" y="68324"/>
              <a:ext cx="361795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name="AutoShape 26" id="26"/>
            <p:cNvSpPr/>
            <p:nvPr/>
          </p:nvSpPr>
          <p:spPr>
            <a:xfrm rot="0">
              <a:off x="0" y="86302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7" id="27"/>
            <p:cNvSpPr txBox="true"/>
            <p:nvPr/>
          </p:nvSpPr>
          <p:spPr>
            <a:xfrm rot="0">
              <a:off x="218699" y="1036887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28" id="28"/>
            <p:cNvSpPr/>
            <p:nvPr/>
          </p:nvSpPr>
          <p:spPr>
            <a:xfrm rot="0">
              <a:off x="0" y="244925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9" id="29"/>
            <p:cNvSpPr txBox="true"/>
            <p:nvPr/>
          </p:nvSpPr>
          <p:spPr>
            <a:xfrm rot="0">
              <a:off x="218699" y="2866915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2228326" y="2677259"/>
            <a:ext cx="426627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60613" y="4543711"/>
            <a:ext cx="2939648" cy="3680344"/>
            <a:chOff x="0" y="0"/>
            <a:chExt cx="3919531" cy="490712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919531" cy="4907125"/>
              <a:chOff x="0" y="0"/>
              <a:chExt cx="18218478" cy="22808943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r="r" b="b" t="t" l="l"/>
                <a:pathLst>
                  <a:path h="22745443" w="18154979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r="r" b="b" t="t" l="l"/>
                <a:pathLst>
                  <a:path h="22808943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50789" y="68324"/>
              <a:ext cx="361795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86302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218699" y="1036887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244925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218699" y="2866915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974" t="1091" r="1256" b="22890"/>
          <a:stretch>
            <a:fillRect/>
          </a:stretch>
        </p:blipFill>
        <p:spPr>
          <a:xfrm flipH="false" flipV="false" rot="0">
            <a:off x="10292116" y="4709457"/>
            <a:ext cx="4998585" cy="3968342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526641" y="2150670"/>
            <a:ext cx="2529536" cy="2529536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997299" y="3072499"/>
            <a:ext cx="426627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246954" y="8867330"/>
            <a:ext cx="5012346" cy="781940"/>
            <a:chOff x="0" y="0"/>
            <a:chExt cx="6609980" cy="1031175"/>
          </a:xfrm>
        </p:grpSpPr>
        <p:sp>
          <p:nvSpPr>
            <p:cNvPr name="Freeform 16" id="16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471183" y="8991164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wikipedia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60613" y="4543711"/>
            <a:ext cx="2939648" cy="3680344"/>
            <a:chOff x="0" y="0"/>
            <a:chExt cx="3919531" cy="490712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919531" cy="4907125"/>
              <a:chOff x="0" y="0"/>
              <a:chExt cx="18218478" cy="22808943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r="r" b="b" t="t" l="l"/>
                <a:pathLst>
                  <a:path h="22745443" w="18154979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r="r" b="b" t="t" l="l"/>
                <a:pathLst>
                  <a:path h="22808943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50789" y="68324"/>
              <a:ext cx="361795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86302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218699" y="1036887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244925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218699" y="2866915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974" t="1091" r="1256" b="22890"/>
          <a:stretch>
            <a:fillRect/>
          </a:stretch>
        </p:blipFill>
        <p:spPr>
          <a:xfrm flipH="false" flipV="false" rot="0">
            <a:off x="10292116" y="4709457"/>
            <a:ext cx="4998585" cy="3968342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526641" y="2150670"/>
            <a:ext cx="2529536" cy="2529536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10970077" y="5150578"/>
            <a:ext cx="3086100" cy="1233305"/>
            <a:chOff x="0" y="0"/>
            <a:chExt cx="812800" cy="324821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812800" cy="324821"/>
            </a:xfrm>
            <a:custGeom>
              <a:avLst/>
              <a:gdLst/>
              <a:ahLst/>
              <a:cxnLst/>
              <a:rect r="r" b="b" t="t" l="l"/>
              <a:pathLst>
                <a:path h="32482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4821"/>
                  </a:lnTo>
                  <a:lnTo>
                    <a:pt x="0" y="3248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>
              <a:solidFill>
                <a:srgbClr val="B91646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997299" y="3072499"/>
            <a:ext cx="426627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246954" y="8867330"/>
            <a:ext cx="5012346" cy="781940"/>
            <a:chOff x="0" y="0"/>
            <a:chExt cx="6609980" cy="1031175"/>
          </a:xfrm>
        </p:grpSpPr>
        <p:sp>
          <p:nvSpPr>
            <p:cNvPr name="Freeform 19" id="19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2471183" y="8991164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wikipedia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974" t="1091" r="1256" b="22890"/>
          <a:stretch>
            <a:fillRect/>
          </a:stretch>
        </p:blipFill>
        <p:spPr>
          <a:xfrm flipH="false" flipV="false" rot="0">
            <a:off x="1354578" y="5494628"/>
            <a:ext cx="4998585" cy="396834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492" t="1841" r="1369" b="0"/>
          <a:stretch>
            <a:fillRect/>
          </a:stretch>
        </p:blipFill>
        <p:spPr>
          <a:xfrm flipH="false" flipV="false" rot="0">
            <a:off x="6696577" y="5494628"/>
            <a:ext cx="4941349" cy="310347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2016" t="3096" r="1998" b="0"/>
          <a:stretch>
            <a:fillRect/>
          </a:stretch>
        </p:blipFill>
        <p:spPr>
          <a:xfrm flipH="false" flipV="false" rot="0">
            <a:off x="11971692" y="5494628"/>
            <a:ext cx="5170292" cy="284551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18264" r="0" b="18415"/>
          <a:stretch>
            <a:fillRect/>
          </a:stretch>
        </p:blipFill>
        <p:spPr>
          <a:xfrm flipH="false" flipV="false" rot="0">
            <a:off x="12704206" y="2649570"/>
            <a:ext cx="3705264" cy="234615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7613112" y="2268509"/>
            <a:ext cx="3108280" cy="310828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2589103" y="2557881"/>
            <a:ext cx="2529536" cy="252953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2246954" y="8867330"/>
            <a:ext cx="5012346" cy="781940"/>
            <a:chOff x="0" y="0"/>
            <a:chExt cx="6609980" cy="1031175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471183" y="8991164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wikipedia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DAFKnfzOgts</dc:identifier>
  <dcterms:modified xsi:type="dcterms:W3CDTF">2011-08-01T06:04:30Z</dcterms:modified>
  <cp:revision>1</cp:revision>
  <dc:title>Aula #7 - Introdução à Orientação a Objetos</dc:title>
</cp:coreProperties>
</file>