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Bebas Neue Bold" panose="020B0604020202020204" charset="0"/>
      <p:regular r:id="rId26"/>
    </p:embeddedFont>
    <p:embeddedFont>
      <p:font typeface="Brittany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ira Code" panose="020B0809050000020004" pitchFamily="49" charset="0"/>
      <p:regular r:id="rId32"/>
      <p:bold r:id="rId33"/>
    </p:embeddedFont>
    <p:embeddedFont>
      <p:font typeface="Garet Bold" panose="020B0604020202020204" charset="0"/>
      <p:regular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Bold" panose="00000800000000000000" charset="0"/>
      <p:regular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358424980,&quot;Placement&quot;:&quot;Footer&quot;,&quot;Top&quot;:789.343,&quot;Left&quot;:624.7236,&quot;SlideWidth&quot;:1440,&quot;SlideHeight&quot;:810}">
            <a:extLst>
              <a:ext uri="{FF2B5EF4-FFF2-40B4-BE49-F238E27FC236}">
                <a16:creationId xmlns:a16="http://schemas.microsoft.com/office/drawing/2014/main" id="{EB391E37-C62D-6E5B-A776-F7F00E09B3DB}"/>
              </a:ext>
            </a:extLst>
          </p:cNvPr>
          <p:cNvSpPr txBox="1"/>
          <p:nvPr userDrawn="1"/>
        </p:nvSpPr>
        <p:spPr>
          <a:xfrm>
            <a:off x="7933989" y="10024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7613" y="5020461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80027" y="3508226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</a:t>
            </a:r>
            <a:r>
              <a:rPr lang="en-US" sz="10922" dirty="0" err="1">
                <a:solidFill>
                  <a:srgbClr val="B91646"/>
                </a:solidFill>
                <a:latin typeface="Brittany"/>
              </a:rPr>
              <a:t>ao</a:t>
            </a:r>
            <a:endParaRPr lang="en-US" sz="10922" dirty="0">
              <a:solidFill>
                <a:srgbClr val="B91646"/>
              </a:solidFill>
              <a:latin typeface="Brittan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5016393"/>
            <a:ext cx="6012740" cy="104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1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8952" y="2882838"/>
            <a:ext cx="681453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Linguagem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INTERPRETADA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FUNCIONAL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, inicialmente criada apenas para executar scripts em navegadores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87114" y="4440873"/>
            <a:ext cx="6826372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Por meio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node.js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 passa a ser possível ser utilizado fora de navegadores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42719" y="7629702"/>
            <a:ext cx="6870767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Devido à expansão do direcionamento, a linguagem possui algumas"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peculiaridades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" 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971330" y="3511076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9959491" y="4902424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9915097" y="8091253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0858167" y="5611625"/>
            <a:ext cx="685531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Possui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tipagem dinâmica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, ou seja, utiliza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inferência de tipos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959491" y="6025551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8" name="Group 18"/>
          <p:cNvGrpSpPr/>
          <p:nvPr/>
        </p:nvGrpSpPr>
        <p:grpSpPr>
          <a:xfrm>
            <a:off x="14614071" y="6073176"/>
            <a:ext cx="3266028" cy="1270776"/>
            <a:chOff x="0" y="0"/>
            <a:chExt cx="18246513" cy="7099522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18183014" cy="7036022"/>
            </a:xfrm>
            <a:custGeom>
              <a:avLst/>
              <a:gdLst/>
              <a:ahLst/>
              <a:cxnLst/>
              <a:rect l="l" t="t" r="r" b="b"/>
              <a:pathLst>
                <a:path w="18183014" h="7036022">
                  <a:moveTo>
                    <a:pt x="18090304" y="7036022"/>
                  </a:moveTo>
                  <a:lnTo>
                    <a:pt x="92710" y="7036022"/>
                  </a:lnTo>
                  <a:cubicBezTo>
                    <a:pt x="41910" y="7036022"/>
                    <a:pt x="0" y="6994112"/>
                    <a:pt x="0" y="69433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089034" y="0"/>
                  </a:lnTo>
                  <a:cubicBezTo>
                    <a:pt x="18139834" y="0"/>
                    <a:pt x="18181743" y="41910"/>
                    <a:pt x="18181743" y="92710"/>
                  </a:cubicBezTo>
                  <a:lnTo>
                    <a:pt x="18181743" y="6942042"/>
                  </a:lnTo>
                  <a:cubicBezTo>
                    <a:pt x="18183014" y="6994112"/>
                    <a:pt x="18141104" y="7036022"/>
                    <a:pt x="18090304" y="703602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8246514" cy="7099522"/>
            </a:xfrm>
            <a:custGeom>
              <a:avLst/>
              <a:gdLst/>
              <a:ahLst/>
              <a:cxnLst/>
              <a:rect l="l" t="t" r="r" b="b"/>
              <a:pathLst>
                <a:path w="18246514" h="7099522">
                  <a:moveTo>
                    <a:pt x="18122054" y="59690"/>
                  </a:moveTo>
                  <a:cubicBezTo>
                    <a:pt x="18157614" y="59690"/>
                    <a:pt x="18186823" y="88900"/>
                    <a:pt x="18186823" y="124460"/>
                  </a:cubicBezTo>
                  <a:lnTo>
                    <a:pt x="18186823" y="6975062"/>
                  </a:lnTo>
                  <a:cubicBezTo>
                    <a:pt x="18186823" y="7010622"/>
                    <a:pt x="18157614" y="7039832"/>
                    <a:pt x="18122054" y="7039832"/>
                  </a:cubicBezTo>
                  <a:lnTo>
                    <a:pt x="124460" y="7039832"/>
                  </a:lnTo>
                  <a:cubicBezTo>
                    <a:pt x="88900" y="7039832"/>
                    <a:pt x="59690" y="7010622"/>
                    <a:pt x="59690" y="69750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122054" y="59690"/>
                  </a:lnTo>
                  <a:moveTo>
                    <a:pt x="1812205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975062"/>
                  </a:lnTo>
                  <a:cubicBezTo>
                    <a:pt x="0" y="7043642"/>
                    <a:pt x="55880" y="7099522"/>
                    <a:pt x="124460" y="7099522"/>
                  </a:cubicBezTo>
                  <a:lnTo>
                    <a:pt x="18122054" y="7099522"/>
                  </a:lnTo>
                  <a:cubicBezTo>
                    <a:pt x="18190634" y="7099522"/>
                    <a:pt x="18246514" y="7043642"/>
                    <a:pt x="18246514" y="6975062"/>
                  </a:cubicBezTo>
                  <a:lnTo>
                    <a:pt x="18246514" y="124460"/>
                  </a:lnTo>
                  <a:cubicBezTo>
                    <a:pt x="18246514" y="55880"/>
                    <a:pt x="18190634" y="0"/>
                    <a:pt x="1812205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4780685" y="6122078"/>
            <a:ext cx="2932801" cy="110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valores são convertidos quando necessários para interagirem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436723" flipH="1">
            <a:off x="13073957" y="6114494"/>
            <a:ext cx="999197" cy="1546146"/>
          </a:xfrm>
          <a:prstGeom prst="rect">
            <a:avLst/>
          </a:prstGeom>
        </p:spPr>
      </p:pic>
      <p:sp>
        <p:nvSpPr>
          <p:cNvPr id="23" name="AutoShape 23"/>
          <p:cNvSpPr/>
          <p:nvPr/>
        </p:nvSpPr>
        <p:spPr>
          <a:xfrm>
            <a:off x="10898952" y="6468237"/>
            <a:ext cx="2681691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83197" y="4520764"/>
            <a:ext cx="5905097" cy="3183938"/>
            <a:chOff x="0" y="0"/>
            <a:chExt cx="1621973" cy="8745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21973" cy="874543"/>
            </a:xfrm>
            <a:custGeom>
              <a:avLst/>
              <a:gdLst/>
              <a:ahLst/>
              <a:cxnLst/>
              <a:rect l="l" t="t" r="r" b="b"/>
              <a:pathLst>
                <a:path w="1621973" h="874543">
                  <a:moveTo>
                    <a:pt x="0" y="0"/>
                  </a:moveTo>
                  <a:lnTo>
                    <a:pt x="1621973" y="0"/>
                  </a:lnTo>
                  <a:lnTo>
                    <a:pt x="1621973" y="874543"/>
                  </a:lnTo>
                  <a:lnTo>
                    <a:pt x="0" y="8745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35597" y="4409978"/>
            <a:ext cx="5905097" cy="3168053"/>
            <a:chOff x="0" y="0"/>
            <a:chExt cx="1621973" cy="8701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21973" cy="870180"/>
            </a:xfrm>
            <a:custGeom>
              <a:avLst/>
              <a:gdLst/>
              <a:ahLst/>
              <a:cxnLst/>
              <a:rect l="l" t="t" r="r" b="b"/>
              <a:pathLst>
                <a:path w="1621973" h="870180">
                  <a:moveTo>
                    <a:pt x="0" y="0"/>
                  </a:moveTo>
                  <a:lnTo>
                    <a:pt x="1621973" y="0"/>
                  </a:lnTo>
                  <a:lnTo>
                    <a:pt x="1621973" y="870180"/>
                  </a:lnTo>
                  <a:lnTo>
                    <a:pt x="0" y="87018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835597" y="4409978"/>
            <a:ext cx="5905097" cy="420492"/>
            <a:chOff x="0" y="0"/>
            <a:chExt cx="1621973" cy="1154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21973" cy="115498"/>
            </a:xfrm>
            <a:custGeom>
              <a:avLst/>
              <a:gdLst/>
              <a:ahLst/>
              <a:cxnLst/>
              <a:rect l="l" t="t" r="r" b="b"/>
              <a:pathLst>
                <a:path w="1621973" h="115498">
                  <a:moveTo>
                    <a:pt x="0" y="0"/>
                  </a:moveTo>
                  <a:lnTo>
                    <a:pt x="1621973" y="0"/>
                  </a:lnTo>
                  <a:lnTo>
                    <a:pt x="162197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0942821" y="4510399"/>
            <a:ext cx="670929" cy="219652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177958" y="4893845"/>
            <a:ext cx="4844951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0.1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0.2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7ED957"/>
                </a:solidFill>
                <a:latin typeface="Fira Code"/>
              </a:rPr>
              <a:t>0.1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0.2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===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0.3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x 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1.0000000000000001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x ===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844143" y="3752699"/>
            <a:ext cx="3648682" cy="4443372"/>
            <a:chOff x="0" y="0"/>
            <a:chExt cx="1002196" cy="12204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2196" cy="1220476"/>
            </a:xfrm>
            <a:custGeom>
              <a:avLst/>
              <a:gdLst/>
              <a:ahLst/>
              <a:cxnLst/>
              <a:rect l="l" t="t" r="r" b="b"/>
              <a:pathLst>
                <a:path w="1002196" h="1220476">
                  <a:moveTo>
                    <a:pt x="0" y="0"/>
                  </a:moveTo>
                  <a:lnTo>
                    <a:pt x="1002196" y="0"/>
                  </a:lnTo>
                  <a:lnTo>
                    <a:pt x="1002196" y="1220476"/>
                  </a:lnTo>
                  <a:lnTo>
                    <a:pt x="0" y="122047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64047" y="3623703"/>
            <a:ext cx="3648682" cy="4443372"/>
            <a:chOff x="0" y="0"/>
            <a:chExt cx="1002196" cy="122047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2196" cy="1220476"/>
            </a:xfrm>
            <a:custGeom>
              <a:avLst/>
              <a:gdLst/>
              <a:ahLst/>
              <a:cxnLst/>
              <a:rect l="l" t="t" r="r" b="b"/>
              <a:pathLst>
                <a:path w="1002196" h="1220476">
                  <a:moveTo>
                    <a:pt x="0" y="0"/>
                  </a:moveTo>
                  <a:lnTo>
                    <a:pt x="1002196" y="0"/>
                  </a:lnTo>
                  <a:lnTo>
                    <a:pt x="1002196" y="1220476"/>
                  </a:lnTo>
                  <a:lnTo>
                    <a:pt x="0" y="12204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64047" y="3623703"/>
            <a:ext cx="3648682" cy="420492"/>
            <a:chOff x="0" y="0"/>
            <a:chExt cx="1002196" cy="1154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02196" cy="115498"/>
            </a:xfrm>
            <a:custGeom>
              <a:avLst/>
              <a:gdLst/>
              <a:ahLst/>
              <a:cxnLst/>
              <a:rect l="l" t="t" r="r" b="b"/>
              <a:pathLst>
                <a:path w="1002196" h="115498">
                  <a:moveTo>
                    <a:pt x="0" y="0"/>
                  </a:moveTo>
                  <a:lnTo>
                    <a:pt x="1002196" y="0"/>
                  </a:lnTo>
                  <a:lnTo>
                    <a:pt x="1002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306408" y="4107571"/>
            <a:ext cx="2743200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typeof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NaN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7DF1E"/>
                </a:solidFill>
                <a:latin typeface="Fira Code"/>
              </a:rPr>
              <a:t>NaN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!== </a:t>
            </a:r>
            <a:r>
              <a:rPr lang="en-US" sz="3000">
                <a:solidFill>
                  <a:srgbClr val="F7DF1E"/>
                </a:solidFill>
                <a:latin typeface="Fira Code"/>
              </a:rPr>
              <a:t>NaN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7DF1E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[] + []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[] + {}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{} + []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{} + {} 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2071271" y="3724124"/>
            <a:ext cx="670929" cy="219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02845" y="4484994"/>
            <a:ext cx="8444810" cy="2951430"/>
            <a:chOff x="0" y="0"/>
            <a:chExt cx="2319564" cy="8106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19564" cy="810679"/>
            </a:xfrm>
            <a:custGeom>
              <a:avLst/>
              <a:gdLst/>
              <a:ahLst/>
              <a:cxnLst/>
              <a:rect l="l" t="t" r="r" b="b"/>
              <a:pathLst>
                <a:path w="2319564" h="810679">
                  <a:moveTo>
                    <a:pt x="0" y="0"/>
                  </a:moveTo>
                  <a:lnTo>
                    <a:pt x="2319564" y="0"/>
                  </a:lnTo>
                  <a:lnTo>
                    <a:pt x="2319564" y="810679"/>
                  </a:lnTo>
                  <a:lnTo>
                    <a:pt x="0" y="81067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55245" y="4374208"/>
            <a:ext cx="8481103" cy="2881888"/>
            <a:chOff x="0" y="0"/>
            <a:chExt cx="2329533" cy="7915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29533" cy="791578"/>
            </a:xfrm>
            <a:custGeom>
              <a:avLst/>
              <a:gdLst/>
              <a:ahLst/>
              <a:cxnLst/>
              <a:rect l="l" t="t" r="r" b="b"/>
              <a:pathLst>
                <a:path w="2329533" h="791578">
                  <a:moveTo>
                    <a:pt x="0" y="0"/>
                  </a:moveTo>
                  <a:lnTo>
                    <a:pt x="2329533" y="0"/>
                  </a:lnTo>
                  <a:lnTo>
                    <a:pt x="2329533" y="791578"/>
                  </a:lnTo>
                  <a:lnTo>
                    <a:pt x="0" y="79157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655245" y="4374208"/>
            <a:ext cx="8481103" cy="420492"/>
            <a:chOff x="0" y="0"/>
            <a:chExt cx="2329533" cy="1154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29533" cy="115498"/>
            </a:xfrm>
            <a:custGeom>
              <a:avLst/>
              <a:gdLst/>
              <a:ahLst/>
              <a:cxnLst/>
              <a:rect l="l" t="t" r="r" b="b"/>
              <a:pathLst>
                <a:path w="2329533" h="115498">
                  <a:moveTo>
                    <a:pt x="0" y="0"/>
                  </a:moveTo>
                  <a:lnTo>
                    <a:pt x="2329533" y="0"/>
                  </a:lnTo>
                  <a:lnTo>
                    <a:pt x="232953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9762469" y="4474628"/>
            <a:ext cx="670929" cy="219652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92832" y="4867600"/>
            <a:ext cx="8290393" cy="204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 </a:t>
            </a: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 - 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 +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 Batman"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217753" y="3463933"/>
            <a:ext cx="3241787" cy="6045298"/>
            <a:chOff x="0" y="0"/>
            <a:chExt cx="890433" cy="16604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0433" cy="1660482"/>
            </a:xfrm>
            <a:custGeom>
              <a:avLst/>
              <a:gdLst/>
              <a:ahLst/>
              <a:cxnLst/>
              <a:rect l="l" t="t" r="r" b="b"/>
              <a:pathLst>
                <a:path w="890433" h="1660482">
                  <a:moveTo>
                    <a:pt x="0" y="0"/>
                  </a:moveTo>
                  <a:lnTo>
                    <a:pt x="890433" y="0"/>
                  </a:lnTo>
                  <a:lnTo>
                    <a:pt x="890433" y="1660482"/>
                  </a:lnTo>
                  <a:lnTo>
                    <a:pt x="0" y="16604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51103" y="3353988"/>
            <a:ext cx="3241787" cy="6045298"/>
            <a:chOff x="0" y="0"/>
            <a:chExt cx="890433" cy="16604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90433" cy="1660482"/>
            </a:xfrm>
            <a:custGeom>
              <a:avLst/>
              <a:gdLst/>
              <a:ahLst/>
              <a:cxnLst/>
              <a:rect l="l" t="t" r="r" b="b"/>
              <a:pathLst>
                <a:path w="890433" h="1660482">
                  <a:moveTo>
                    <a:pt x="0" y="0"/>
                  </a:moveTo>
                  <a:lnTo>
                    <a:pt x="890433" y="0"/>
                  </a:lnTo>
                  <a:lnTo>
                    <a:pt x="890433" y="1660482"/>
                  </a:lnTo>
                  <a:lnTo>
                    <a:pt x="0" y="166048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51103" y="3353988"/>
            <a:ext cx="3241787" cy="406794"/>
            <a:chOff x="0" y="0"/>
            <a:chExt cx="890433" cy="1117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90433" cy="111736"/>
            </a:xfrm>
            <a:custGeom>
              <a:avLst/>
              <a:gdLst/>
              <a:ahLst/>
              <a:cxnLst/>
              <a:rect l="l" t="t" r="r" b="b"/>
              <a:pathLst>
                <a:path w="890433" h="111736">
                  <a:moveTo>
                    <a:pt x="0" y="0"/>
                  </a:moveTo>
                  <a:lnTo>
                    <a:pt x="890433" y="0"/>
                  </a:lnTo>
                  <a:lnTo>
                    <a:pt x="890433" y="111736"/>
                  </a:lnTo>
                  <a:lnTo>
                    <a:pt x="0" y="111736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24149" y="3820778"/>
            <a:ext cx="2809198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i 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= i +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+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-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</a:p>
          <a:p>
            <a:pPr>
              <a:lnSpc>
                <a:spcPts val="4200"/>
              </a:lnSpc>
            </a:pPr>
            <a:endParaRPr lang="en-US" sz="3000" spc="-66">
              <a:solidFill>
                <a:srgbClr val="7ED957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j =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"1"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++j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k =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"1"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k +=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1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2489433" y="3454408"/>
            <a:ext cx="670929" cy="2196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231625" cy="7173344"/>
            <a:chOff x="0" y="0"/>
            <a:chExt cx="1904625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1810" r="21518"/>
          <a:stretch>
            <a:fillRect/>
          </a:stretch>
        </p:blipFill>
        <p:spPr>
          <a:xfrm>
            <a:off x="1580463" y="1556828"/>
            <a:ext cx="7231625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80457" y="4454418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231625" cy="7173344"/>
            <a:chOff x="0" y="0"/>
            <a:chExt cx="1904625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1810" r="21518"/>
          <a:stretch>
            <a:fillRect/>
          </a:stretch>
        </p:blipFill>
        <p:spPr>
          <a:xfrm>
            <a:off x="1580463" y="1556828"/>
            <a:ext cx="7231625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8952" y="2906650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Linguagem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ORIENTADA A OBJETOS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 de tipagem forte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971330" y="4438940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0898952" y="5073045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Um verificador de tipos estáticos (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static type checker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) para JS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971330" y="5534596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TextBox 14"/>
          <p:cNvSpPr txBox="1"/>
          <p:nvPr/>
        </p:nvSpPr>
        <p:spPr>
          <a:xfrm>
            <a:off x="10898952" y="3977389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TRANSPILADA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para JS no processo de tradução</a:t>
            </a:r>
          </a:p>
        </p:txBody>
      </p:sp>
      <p:sp>
        <p:nvSpPr>
          <p:cNvPr id="15" name="AutoShape 15"/>
          <p:cNvSpPr/>
          <p:nvPr/>
        </p:nvSpPr>
        <p:spPr>
          <a:xfrm>
            <a:off x="9971330" y="3344389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0898952" y="6167597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Possui todas as funcionalidades do JS a disposição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971330" y="6629148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1718" y="3677855"/>
            <a:ext cx="6497905" cy="5372073"/>
            <a:chOff x="0" y="0"/>
            <a:chExt cx="8663874" cy="716276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47715"/>
              <a:ext cx="8293970" cy="7015049"/>
              <a:chOff x="0" y="0"/>
              <a:chExt cx="1708600" cy="144513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600" cy="1445135"/>
              </a:xfrm>
              <a:custGeom>
                <a:avLst/>
                <a:gdLst/>
                <a:ahLst/>
                <a:cxnLst/>
                <a:rect l="l" t="t" r="r" b="b"/>
                <a:pathLst>
                  <a:path w="1708600" h="1445135">
                    <a:moveTo>
                      <a:pt x="0" y="0"/>
                    </a:moveTo>
                    <a:lnTo>
                      <a:pt x="1708600" y="0"/>
                    </a:lnTo>
                    <a:lnTo>
                      <a:pt x="1708600" y="1445135"/>
                    </a:lnTo>
                    <a:lnTo>
                      <a:pt x="0" y="144513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03200" y="0"/>
              <a:ext cx="8460674" cy="6862720"/>
              <a:chOff x="0" y="0"/>
              <a:chExt cx="1742941" cy="141375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42941" cy="1413755"/>
              </a:xfrm>
              <a:custGeom>
                <a:avLst/>
                <a:gdLst/>
                <a:ahLst/>
                <a:cxnLst/>
                <a:rect l="l" t="t" r="r" b="b"/>
                <a:pathLst>
                  <a:path w="1742941" h="1413755">
                    <a:moveTo>
                      <a:pt x="0" y="0"/>
                    </a:moveTo>
                    <a:lnTo>
                      <a:pt x="1742941" y="0"/>
                    </a:lnTo>
                    <a:lnTo>
                      <a:pt x="1742941" y="1413755"/>
                    </a:lnTo>
                    <a:lnTo>
                      <a:pt x="0" y="1413755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03200" y="0"/>
              <a:ext cx="8460674" cy="560657"/>
              <a:chOff x="0" y="0"/>
              <a:chExt cx="1742941" cy="11549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4294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1742941" h="115498">
                    <a:moveTo>
                      <a:pt x="0" y="0"/>
                    </a:moveTo>
                    <a:lnTo>
                      <a:pt x="1742941" y="0"/>
                    </a:lnTo>
                    <a:lnTo>
                      <a:pt x="1742941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t="25116" r="5098" b="33458"/>
            <a:stretch>
              <a:fillRect/>
            </a:stretch>
          </p:blipFill>
          <p:spPr>
            <a:xfrm>
              <a:off x="346166" y="133894"/>
              <a:ext cx="894571" cy="292869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659682" y="667381"/>
              <a:ext cx="7634883" cy="565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//STRING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name: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string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"Rafa"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</a:p>
            <a:p>
              <a:pPr>
                <a:lnSpc>
                  <a:spcPts val="4200"/>
                </a:lnSpc>
              </a:pPr>
              <a:endParaRPr lang="en-US" sz="3000" spc="-66">
                <a:solidFill>
                  <a:srgbClr val="7ED957"/>
                </a:solidFill>
                <a:latin typeface="Fira Code"/>
              </a:endParaRP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//BOOLEAN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isOk: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boolean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true</a:t>
              </a:r>
            </a:p>
            <a:p>
              <a:pPr>
                <a:lnSpc>
                  <a:spcPts val="4200"/>
                </a:lnSpc>
              </a:pPr>
              <a:endParaRPr lang="en-US" sz="3000" spc="-66">
                <a:solidFill>
                  <a:srgbClr val="7ED957"/>
                </a:solidFill>
                <a:latin typeface="Fira Code"/>
              </a:endParaRP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//NUMBER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age: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number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28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19869" y="3677855"/>
            <a:ext cx="9867638" cy="6201475"/>
            <a:chOff x="0" y="0"/>
            <a:chExt cx="13156850" cy="826863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147715"/>
              <a:ext cx="12916523" cy="8120919"/>
              <a:chOff x="0" y="0"/>
              <a:chExt cx="2660869" cy="16729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660869" cy="1672950"/>
              </a:xfrm>
              <a:custGeom>
                <a:avLst/>
                <a:gdLst/>
                <a:ahLst/>
                <a:cxnLst/>
                <a:rect l="l" t="t" r="r" b="b"/>
                <a:pathLst>
                  <a:path w="2660869" h="1672950">
                    <a:moveTo>
                      <a:pt x="0" y="0"/>
                    </a:moveTo>
                    <a:lnTo>
                      <a:pt x="2660869" y="0"/>
                    </a:lnTo>
                    <a:lnTo>
                      <a:pt x="2660869" y="1672950"/>
                    </a:lnTo>
                    <a:lnTo>
                      <a:pt x="0" y="16729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03200" y="0"/>
              <a:ext cx="12953650" cy="7972711"/>
              <a:chOff x="0" y="0"/>
              <a:chExt cx="2668517" cy="164241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668517" cy="1642419"/>
              </a:xfrm>
              <a:custGeom>
                <a:avLst/>
                <a:gdLst/>
                <a:ahLst/>
                <a:cxnLst/>
                <a:rect l="l" t="t" r="r" b="b"/>
                <a:pathLst>
                  <a:path w="2668517" h="1642419">
                    <a:moveTo>
                      <a:pt x="0" y="0"/>
                    </a:moveTo>
                    <a:lnTo>
                      <a:pt x="2668517" y="0"/>
                    </a:lnTo>
                    <a:lnTo>
                      <a:pt x="2668517" y="1642419"/>
                    </a:lnTo>
                    <a:lnTo>
                      <a:pt x="0" y="1642419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203200" y="0"/>
              <a:ext cx="12953650" cy="560657"/>
              <a:chOff x="0" y="0"/>
              <a:chExt cx="2668517" cy="11549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668517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668517" h="115498">
                    <a:moveTo>
                      <a:pt x="0" y="0"/>
                    </a:moveTo>
                    <a:lnTo>
                      <a:pt x="2668517" y="0"/>
                    </a:lnTo>
                    <a:lnTo>
                      <a:pt x="2668517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"/>
            <a:srcRect t="25116" r="5098" b="33458"/>
            <a:stretch>
              <a:fillRect/>
            </a:stretch>
          </p:blipFill>
          <p:spPr>
            <a:xfrm>
              <a:off x="346166" y="133894"/>
              <a:ext cx="894571" cy="292869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659682" y="667381"/>
              <a:ext cx="12256841" cy="707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//ARRAY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arr: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Array&lt;number&gt;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[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1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3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]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 array: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number[]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 = [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1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3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]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</a:p>
            <a:p>
              <a:pPr>
                <a:lnSpc>
                  <a:spcPts val="4200"/>
                </a:lnSpc>
              </a:pPr>
              <a:endParaRPr lang="en-US" sz="3000" spc="-66">
                <a:solidFill>
                  <a:srgbClr val="7ED957"/>
                </a:solidFill>
                <a:latin typeface="Fira Code"/>
              </a:endParaRP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//OBJETO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person: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{name: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string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 age: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number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} = 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{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  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name:</a:t>
              </a: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"Rafa"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  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age:</a:t>
              </a: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28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}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439497" y="356471"/>
            <a:ext cx="2000048" cy="1999717"/>
            <a:chOff x="0" y="0"/>
            <a:chExt cx="9861593" cy="9859959"/>
          </a:xfrm>
        </p:grpSpPr>
        <p:sp>
          <p:nvSpPr>
            <p:cNvPr id="27" name="Freeform 27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5571895" y="495695"/>
            <a:ext cx="1735253" cy="1721269"/>
            <a:chOff x="0" y="0"/>
            <a:chExt cx="1904625" cy="188927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rcRect l="21810" r="21518"/>
          <a:stretch>
            <a:fillRect/>
          </a:stretch>
        </p:blipFill>
        <p:spPr>
          <a:xfrm>
            <a:off x="15571895" y="495695"/>
            <a:ext cx="1735253" cy="1721269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6836086" y="495695"/>
            <a:ext cx="5090606" cy="2901070"/>
            <a:chOff x="0" y="0"/>
            <a:chExt cx="6787474" cy="3868094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227813"/>
              <a:ext cx="6586493" cy="3640281"/>
              <a:chOff x="0" y="0"/>
              <a:chExt cx="1356851" cy="74991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356851" cy="749916"/>
              </a:xfrm>
              <a:custGeom>
                <a:avLst/>
                <a:gdLst/>
                <a:ahLst/>
                <a:cxnLst/>
                <a:rect l="l" t="t" r="r" b="b"/>
                <a:pathLst>
                  <a:path w="1356851" h="749916">
                    <a:moveTo>
                      <a:pt x="0" y="0"/>
                    </a:moveTo>
                    <a:lnTo>
                      <a:pt x="1356851" y="0"/>
                    </a:lnTo>
                    <a:lnTo>
                      <a:pt x="1356851" y="749916"/>
                    </a:lnTo>
                    <a:lnTo>
                      <a:pt x="0" y="74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27000" y="0"/>
              <a:ext cx="6660474" cy="3708082"/>
              <a:chOff x="0" y="0"/>
              <a:chExt cx="1372091" cy="763884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372091" cy="763884"/>
              </a:xfrm>
              <a:custGeom>
                <a:avLst/>
                <a:gdLst/>
                <a:ahLst/>
                <a:cxnLst/>
                <a:rect l="l" t="t" r="r" b="b"/>
                <a:pathLst>
                  <a:path w="1372091" h="763884">
                    <a:moveTo>
                      <a:pt x="0" y="0"/>
                    </a:moveTo>
                    <a:lnTo>
                      <a:pt x="1372091" y="0"/>
                    </a:lnTo>
                    <a:lnTo>
                      <a:pt x="1372091" y="763884"/>
                    </a:lnTo>
                    <a:lnTo>
                      <a:pt x="0" y="763884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7000" y="0"/>
              <a:ext cx="6660474" cy="560657"/>
              <a:chOff x="0" y="0"/>
              <a:chExt cx="1372091" cy="115498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37209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1372091" h="115498">
                    <a:moveTo>
                      <a:pt x="0" y="0"/>
                    </a:moveTo>
                    <a:lnTo>
                      <a:pt x="1372091" y="0"/>
                    </a:lnTo>
                    <a:lnTo>
                      <a:pt x="1372091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44" name="Picture 44"/>
            <p:cNvPicPr>
              <a:picLocks noChangeAspect="1"/>
            </p:cNvPicPr>
            <p:nvPr/>
          </p:nvPicPr>
          <p:blipFill>
            <a:blip r:embed="rId2"/>
            <a:srcRect t="25116" r="5098" b="33458"/>
            <a:stretch>
              <a:fillRect/>
            </a:stretch>
          </p:blipFill>
          <p:spPr>
            <a:xfrm>
              <a:off x="269966" y="133894"/>
              <a:ext cx="894571" cy="292869"/>
            </a:xfrm>
            <a:prstGeom prst="rect">
              <a:avLst/>
            </a:prstGeom>
          </p:spPr>
        </p:pic>
        <p:sp>
          <p:nvSpPr>
            <p:cNvPr id="45" name="TextBox 45"/>
            <p:cNvSpPr txBox="1"/>
            <p:nvPr/>
          </p:nvSpPr>
          <p:spPr>
            <a:xfrm>
              <a:off x="583482" y="667381"/>
              <a:ext cx="5579666" cy="280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//ANY </a:t>
              </a:r>
              <a:r>
                <a:rPr lang="en-US" sz="3000" spc="-66">
                  <a:solidFill>
                    <a:srgbClr val="FF5757"/>
                  </a:solidFill>
                  <a:latin typeface="Fira Code"/>
                </a:rPr>
                <a:t>---- PROIBIDO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aux</a:t>
              </a: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any</a:t>
              </a: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"aux"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aux 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0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aux 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true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820" y="4463821"/>
            <a:ext cx="5340159" cy="2413025"/>
            <a:chOff x="0" y="0"/>
            <a:chExt cx="1466800" cy="662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6800" cy="662794"/>
            </a:xfrm>
            <a:custGeom>
              <a:avLst/>
              <a:gdLst/>
              <a:ahLst/>
              <a:cxnLst/>
              <a:rect l="l" t="t" r="r" b="b"/>
              <a:pathLst>
                <a:path w="1466800" h="662794">
                  <a:moveTo>
                    <a:pt x="0" y="0"/>
                  </a:moveTo>
                  <a:lnTo>
                    <a:pt x="1466800" y="0"/>
                  </a:lnTo>
                  <a:lnTo>
                    <a:pt x="1466800" y="662794"/>
                  </a:lnTo>
                  <a:lnTo>
                    <a:pt x="0" y="662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39220" y="4353035"/>
            <a:ext cx="5457736" cy="2372759"/>
            <a:chOff x="0" y="0"/>
            <a:chExt cx="1499095" cy="6517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99095" cy="651734"/>
            </a:xfrm>
            <a:custGeom>
              <a:avLst/>
              <a:gdLst/>
              <a:ahLst/>
              <a:cxnLst/>
              <a:rect l="l" t="t" r="r" b="b"/>
              <a:pathLst>
                <a:path w="1499095" h="651734">
                  <a:moveTo>
                    <a:pt x="0" y="0"/>
                  </a:moveTo>
                  <a:lnTo>
                    <a:pt x="1499095" y="0"/>
                  </a:lnTo>
                  <a:lnTo>
                    <a:pt x="1499095" y="651734"/>
                  </a:lnTo>
                  <a:lnTo>
                    <a:pt x="0" y="65173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39220" y="4353035"/>
            <a:ext cx="5457736" cy="420492"/>
            <a:chOff x="0" y="0"/>
            <a:chExt cx="149909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99095" cy="115498"/>
            </a:xfrm>
            <a:custGeom>
              <a:avLst/>
              <a:gdLst/>
              <a:ahLst/>
              <a:cxnLst/>
              <a:rect l="l" t="t" r="r" b="b"/>
              <a:pathLst>
                <a:path w="1499095" h="115498">
                  <a:moveTo>
                    <a:pt x="0" y="0"/>
                  </a:moveTo>
                  <a:lnTo>
                    <a:pt x="1499095" y="0"/>
                  </a:lnTo>
                  <a:lnTo>
                    <a:pt x="149909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546444" y="4453455"/>
            <a:ext cx="670929" cy="21965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781582" y="4836902"/>
            <a:ext cx="440456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sum(a, b) {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return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a + b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}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FUNÇÕES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693349" y="4005537"/>
            <a:ext cx="4385014" cy="3979248"/>
            <a:chOff x="0" y="0"/>
            <a:chExt cx="1204447" cy="10929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04447" cy="1092994"/>
            </a:xfrm>
            <a:custGeom>
              <a:avLst/>
              <a:gdLst/>
              <a:ahLst/>
              <a:cxnLst/>
              <a:rect l="l" t="t" r="r" b="b"/>
              <a:pathLst>
                <a:path w="1204447" h="1092994">
                  <a:moveTo>
                    <a:pt x="0" y="0"/>
                  </a:moveTo>
                  <a:lnTo>
                    <a:pt x="1204447" y="0"/>
                  </a:lnTo>
                  <a:lnTo>
                    <a:pt x="1204447" y="1092994"/>
                  </a:lnTo>
                  <a:lnTo>
                    <a:pt x="0" y="10929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895967" y="3882519"/>
            <a:ext cx="4385014" cy="3963347"/>
            <a:chOff x="0" y="0"/>
            <a:chExt cx="1204447" cy="10886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4447" cy="1088626"/>
            </a:xfrm>
            <a:custGeom>
              <a:avLst/>
              <a:gdLst/>
              <a:ahLst/>
              <a:cxnLst/>
              <a:rect l="l" t="t" r="r" b="b"/>
              <a:pathLst>
                <a:path w="1204447" h="1088626">
                  <a:moveTo>
                    <a:pt x="0" y="0"/>
                  </a:moveTo>
                  <a:lnTo>
                    <a:pt x="1204447" y="0"/>
                  </a:lnTo>
                  <a:lnTo>
                    <a:pt x="1204447" y="1088626"/>
                  </a:lnTo>
                  <a:lnTo>
                    <a:pt x="0" y="108862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895967" y="3882519"/>
            <a:ext cx="4385014" cy="420492"/>
            <a:chOff x="0" y="0"/>
            <a:chExt cx="1204447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04447" cy="115498"/>
            </a:xfrm>
            <a:custGeom>
              <a:avLst/>
              <a:gdLst/>
              <a:ahLst/>
              <a:cxnLst/>
              <a:rect l="l" t="t" r="r" b="b"/>
              <a:pathLst>
                <a:path w="1204447" h="115498">
                  <a:moveTo>
                    <a:pt x="0" y="0"/>
                  </a:moveTo>
                  <a:lnTo>
                    <a:pt x="1204447" y="0"/>
                  </a:lnTo>
                  <a:lnTo>
                    <a:pt x="120444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540041" y="3171515"/>
            <a:ext cx="1842807" cy="1842501"/>
            <a:chOff x="0" y="0"/>
            <a:chExt cx="2457075" cy="245666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2457075" cy="2456668"/>
              <a:chOff x="0" y="0"/>
              <a:chExt cx="9861593" cy="9859959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31750" y="31750"/>
                <a:ext cx="9798093" cy="9796459"/>
              </a:xfrm>
              <a:custGeom>
                <a:avLst/>
                <a:gdLst/>
                <a:ahLst/>
                <a:cxnLst/>
                <a:rect l="l" t="t" r="r" b="b"/>
                <a:pathLst>
                  <a:path w="9798093" h="9796459">
                    <a:moveTo>
                      <a:pt x="9705383" y="9796459"/>
                    </a:moveTo>
                    <a:lnTo>
                      <a:pt x="92710" y="9796459"/>
                    </a:lnTo>
                    <a:cubicBezTo>
                      <a:pt x="41910" y="9796459"/>
                      <a:pt x="0" y="9754549"/>
                      <a:pt x="0" y="970374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704112" y="0"/>
                    </a:lnTo>
                    <a:cubicBezTo>
                      <a:pt x="9754912" y="0"/>
                      <a:pt x="9796823" y="41910"/>
                      <a:pt x="9796823" y="92710"/>
                    </a:cubicBezTo>
                    <a:lnTo>
                      <a:pt x="9796823" y="9702479"/>
                    </a:lnTo>
                    <a:cubicBezTo>
                      <a:pt x="9798093" y="9754549"/>
                      <a:pt x="9756183" y="9796459"/>
                      <a:pt x="9705383" y="9796459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0"/>
                <a:ext cx="9861593" cy="9859959"/>
              </a:xfrm>
              <a:custGeom>
                <a:avLst/>
                <a:gdLst/>
                <a:ahLst/>
                <a:cxnLst/>
                <a:rect l="l" t="t" r="r" b="b"/>
                <a:pathLst>
                  <a:path w="9861593" h="9859959">
                    <a:moveTo>
                      <a:pt x="9737133" y="59690"/>
                    </a:moveTo>
                    <a:cubicBezTo>
                      <a:pt x="9772693" y="59690"/>
                      <a:pt x="9801902" y="88900"/>
                      <a:pt x="9801902" y="124460"/>
                    </a:cubicBezTo>
                    <a:lnTo>
                      <a:pt x="9801902" y="9735499"/>
                    </a:lnTo>
                    <a:cubicBezTo>
                      <a:pt x="9801902" y="9771059"/>
                      <a:pt x="9772693" y="9800269"/>
                      <a:pt x="9737133" y="9800269"/>
                    </a:cubicBezTo>
                    <a:lnTo>
                      <a:pt x="124460" y="9800269"/>
                    </a:lnTo>
                    <a:cubicBezTo>
                      <a:pt x="88900" y="9800269"/>
                      <a:pt x="59690" y="9771059"/>
                      <a:pt x="59690" y="973549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737133" y="59690"/>
                    </a:lnTo>
                    <a:moveTo>
                      <a:pt x="973713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735499"/>
                    </a:lnTo>
                    <a:cubicBezTo>
                      <a:pt x="0" y="9804079"/>
                      <a:pt x="55880" y="9859959"/>
                      <a:pt x="124460" y="9859959"/>
                    </a:cubicBezTo>
                    <a:lnTo>
                      <a:pt x="9737133" y="9859959"/>
                    </a:lnTo>
                    <a:cubicBezTo>
                      <a:pt x="9805712" y="9859959"/>
                      <a:pt x="9861593" y="9804079"/>
                      <a:pt x="9861593" y="9735499"/>
                    </a:cubicBezTo>
                    <a:lnTo>
                      <a:pt x="9861593" y="124460"/>
                    </a:lnTo>
                    <a:cubicBezTo>
                      <a:pt x="9861593" y="55880"/>
                      <a:pt x="9805712" y="0"/>
                      <a:pt x="97371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62651" y="171038"/>
              <a:ext cx="2131773" cy="2114593"/>
              <a:chOff x="0" y="0"/>
              <a:chExt cx="1904625" cy="1889276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904625" cy="1889276"/>
              </a:xfrm>
              <a:custGeom>
                <a:avLst/>
                <a:gdLst/>
                <a:ahLst/>
                <a:cxnLst/>
                <a:rect l="l" t="t" r="r" b="b"/>
                <a:pathLst>
                  <a:path w="1904625" h="1889276">
                    <a:moveTo>
                      <a:pt x="0" y="0"/>
                    </a:moveTo>
                    <a:lnTo>
                      <a:pt x="1904625" y="0"/>
                    </a:lnTo>
                    <a:lnTo>
                      <a:pt x="1904625" y="1889276"/>
                    </a:lnTo>
                    <a:lnTo>
                      <a:pt x="0" y="1889276"/>
                    </a:lnTo>
                    <a:close/>
                  </a:path>
                </a:pathLst>
              </a:custGeom>
              <a:solidFill>
                <a:srgbClr val="0385D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/>
            <a:srcRect l="21810" r="21518"/>
            <a:stretch>
              <a:fillRect/>
            </a:stretch>
          </p:blipFill>
          <p:spPr>
            <a:xfrm>
              <a:off x="162651" y="171038"/>
              <a:ext cx="2131773" cy="2114593"/>
            </a:xfrm>
            <a:prstGeom prst="rect">
              <a:avLst/>
            </a:prstGeom>
          </p:spPr>
        </p:pic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003191" y="3982939"/>
            <a:ext cx="670929" cy="219652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1238329" y="4366386"/>
            <a:ext cx="3523655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sum(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a: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number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b: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number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):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number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{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    return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a + b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7486145" y="3084286"/>
            <a:ext cx="1842807" cy="1842501"/>
            <a:chOff x="0" y="0"/>
            <a:chExt cx="9861593" cy="9859959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7608134" y="3212565"/>
            <a:ext cx="1585944" cy="1585944"/>
            <a:chOff x="0" y="0"/>
            <a:chExt cx="1889276" cy="188927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08134" y="3212565"/>
            <a:ext cx="1585944" cy="1585944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14846136" y="6191924"/>
            <a:ext cx="3099415" cy="604760"/>
            <a:chOff x="0" y="0"/>
            <a:chExt cx="18975556" cy="3702525"/>
          </a:xfrm>
        </p:grpSpPr>
        <p:sp>
          <p:nvSpPr>
            <p:cNvPr id="41" name="Freeform 41"/>
            <p:cNvSpPr/>
            <p:nvPr/>
          </p:nvSpPr>
          <p:spPr>
            <a:xfrm>
              <a:off x="31750" y="31750"/>
              <a:ext cx="18912056" cy="3639025"/>
            </a:xfrm>
            <a:custGeom>
              <a:avLst/>
              <a:gdLst/>
              <a:ahLst/>
              <a:cxnLst/>
              <a:rect l="l" t="t" r="r" b="b"/>
              <a:pathLst>
                <a:path w="18912056" h="3639025">
                  <a:moveTo>
                    <a:pt x="18819346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818076" y="0"/>
                  </a:lnTo>
                  <a:cubicBezTo>
                    <a:pt x="18868876" y="0"/>
                    <a:pt x="18910785" y="41910"/>
                    <a:pt x="18910785" y="92710"/>
                  </a:cubicBezTo>
                  <a:lnTo>
                    <a:pt x="18910785" y="3545044"/>
                  </a:lnTo>
                  <a:cubicBezTo>
                    <a:pt x="18912056" y="3597115"/>
                    <a:pt x="18870146" y="3639025"/>
                    <a:pt x="18819346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0" y="0"/>
              <a:ext cx="18975556" cy="3702525"/>
            </a:xfrm>
            <a:custGeom>
              <a:avLst/>
              <a:gdLst/>
              <a:ahLst/>
              <a:cxnLst/>
              <a:rect l="l" t="t" r="r" b="b"/>
              <a:pathLst>
                <a:path w="18975556" h="3702525">
                  <a:moveTo>
                    <a:pt x="18851096" y="59690"/>
                  </a:moveTo>
                  <a:cubicBezTo>
                    <a:pt x="18886656" y="59690"/>
                    <a:pt x="18915866" y="88900"/>
                    <a:pt x="18915866" y="124460"/>
                  </a:cubicBezTo>
                  <a:lnTo>
                    <a:pt x="18915866" y="3578065"/>
                  </a:lnTo>
                  <a:cubicBezTo>
                    <a:pt x="18915866" y="3613625"/>
                    <a:pt x="18886656" y="3642835"/>
                    <a:pt x="18851096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51096" y="59690"/>
                  </a:lnTo>
                  <a:moveTo>
                    <a:pt x="18851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8851096" y="3702525"/>
                  </a:lnTo>
                  <a:cubicBezTo>
                    <a:pt x="18919676" y="3702525"/>
                    <a:pt x="18975556" y="3646645"/>
                    <a:pt x="18975556" y="3578065"/>
                  </a:cubicBezTo>
                  <a:lnTo>
                    <a:pt x="18975556" y="124460"/>
                  </a:lnTo>
                  <a:cubicBezTo>
                    <a:pt x="18975556" y="55880"/>
                    <a:pt x="18919676" y="0"/>
                    <a:pt x="188510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3" name="TextBox 43"/>
          <p:cNvSpPr txBox="1"/>
          <p:nvPr/>
        </p:nvSpPr>
        <p:spPr>
          <a:xfrm>
            <a:off x="14929443" y="6279292"/>
            <a:ext cx="2932801" cy="36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tipos dos parâmetros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2198930" y="7380025"/>
            <a:ext cx="2230140" cy="604760"/>
            <a:chOff x="0" y="0"/>
            <a:chExt cx="13653593" cy="3702525"/>
          </a:xfrm>
        </p:grpSpPr>
        <p:sp>
          <p:nvSpPr>
            <p:cNvPr id="45" name="Freeform 45"/>
            <p:cNvSpPr/>
            <p:nvPr/>
          </p:nvSpPr>
          <p:spPr>
            <a:xfrm>
              <a:off x="31750" y="31750"/>
              <a:ext cx="13590093" cy="3639025"/>
            </a:xfrm>
            <a:custGeom>
              <a:avLst/>
              <a:gdLst/>
              <a:ahLst/>
              <a:cxnLst/>
              <a:rect l="l" t="t" r="r" b="b"/>
              <a:pathLst>
                <a:path w="13590093" h="3639025">
                  <a:moveTo>
                    <a:pt x="13497384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96114" y="0"/>
                  </a:lnTo>
                  <a:cubicBezTo>
                    <a:pt x="13546914" y="0"/>
                    <a:pt x="13588823" y="41910"/>
                    <a:pt x="13588823" y="92710"/>
                  </a:cubicBezTo>
                  <a:lnTo>
                    <a:pt x="13588823" y="3545044"/>
                  </a:lnTo>
                  <a:cubicBezTo>
                    <a:pt x="13590093" y="3597115"/>
                    <a:pt x="13548184" y="3639025"/>
                    <a:pt x="13497384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13653593" cy="3702525"/>
            </a:xfrm>
            <a:custGeom>
              <a:avLst/>
              <a:gdLst/>
              <a:ahLst/>
              <a:cxnLst/>
              <a:rect l="l" t="t" r="r" b="b"/>
              <a:pathLst>
                <a:path w="13653593" h="3702525">
                  <a:moveTo>
                    <a:pt x="13529134" y="59690"/>
                  </a:moveTo>
                  <a:cubicBezTo>
                    <a:pt x="13564693" y="59690"/>
                    <a:pt x="13593904" y="88900"/>
                    <a:pt x="13593904" y="124460"/>
                  </a:cubicBezTo>
                  <a:lnTo>
                    <a:pt x="13593904" y="3578065"/>
                  </a:lnTo>
                  <a:cubicBezTo>
                    <a:pt x="13593904" y="3613625"/>
                    <a:pt x="13564693" y="3642835"/>
                    <a:pt x="13529134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529134" y="59690"/>
                  </a:lnTo>
                  <a:moveTo>
                    <a:pt x="13529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3529134" y="3702525"/>
                  </a:lnTo>
                  <a:cubicBezTo>
                    <a:pt x="13597714" y="3702525"/>
                    <a:pt x="13653593" y="3646645"/>
                    <a:pt x="13653593" y="3578065"/>
                  </a:cubicBezTo>
                  <a:lnTo>
                    <a:pt x="13653593" y="124460"/>
                  </a:lnTo>
                  <a:cubicBezTo>
                    <a:pt x="13653593" y="55880"/>
                    <a:pt x="13597714" y="0"/>
                    <a:pt x="135291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12300732" y="7467393"/>
            <a:ext cx="2026536" cy="36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tipo do retorno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4338706">
            <a:off x="14456797" y="5035483"/>
            <a:ext cx="778678" cy="1204918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729491" flipH="1">
            <a:off x="11547160" y="6399564"/>
            <a:ext cx="670276" cy="1037178"/>
          </a:xfrm>
          <a:prstGeom prst="rect">
            <a:avLst/>
          </a:prstGeom>
        </p:spPr>
      </p:pic>
      <p:sp>
        <p:nvSpPr>
          <p:cNvPr id="50" name="AutoShape 50"/>
          <p:cNvSpPr/>
          <p:nvPr/>
        </p:nvSpPr>
        <p:spPr>
          <a:xfrm>
            <a:off x="12061410" y="6437102"/>
            <a:ext cx="11245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rot="-5400000">
            <a:off x="13867650" y="5535543"/>
            <a:ext cx="87161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>
            <a:off x="12800505" y="5446246"/>
            <a:ext cx="147913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>
            <a:off x="12800505" y="5947536"/>
            <a:ext cx="147913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96046"/>
            <a:ext cx="1623060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925684"/>
            <a:ext cx="16230600" cy="3620948"/>
            <a:chOff x="0" y="0"/>
            <a:chExt cx="21403936" cy="477508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340435" cy="4711588"/>
            </a:xfrm>
            <a:custGeom>
              <a:avLst/>
              <a:gdLst/>
              <a:ahLst/>
              <a:cxnLst/>
              <a:rect l="l" t="t" r="r" b="b"/>
              <a:pathLst>
                <a:path w="21340435" h="4711588">
                  <a:moveTo>
                    <a:pt x="21247726" y="4711588"/>
                  </a:moveTo>
                  <a:lnTo>
                    <a:pt x="92710" y="4711588"/>
                  </a:lnTo>
                  <a:cubicBezTo>
                    <a:pt x="41910" y="4711588"/>
                    <a:pt x="0" y="4669678"/>
                    <a:pt x="0" y="46188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4617608"/>
                  </a:lnTo>
                  <a:cubicBezTo>
                    <a:pt x="21340435" y="4669678"/>
                    <a:pt x="21298526" y="4711588"/>
                    <a:pt x="21247726" y="471158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403935" cy="4775088"/>
            </a:xfrm>
            <a:custGeom>
              <a:avLst/>
              <a:gdLst/>
              <a:ahLst/>
              <a:cxnLst/>
              <a:rect l="l" t="t" r="r" b="b"/>
              <a:pathLst>
                <a:path w="21403935" h="477508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4650628"/>
                  </a:lnTo>
                  <a:cubicBezTo>
                    <a:pt x="21344246" y="4686188"/>
                    <a:pt x="21315035" y="4715398"/>
                    <a:pt x="21279476" y="4715398"/>
                  </a:cubicBezTo>
                  <a:lnTo>
                    <a:pt x="124460" y="4715398"/>
                  </a:lnTo>
                  <a:cubicBezTo>
                    <a:pt x="88900" y="4715398"/>
                    <a:pt x="59690" y="4686188"/>
                    <a:pt x="59690" y="46506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50628"/>
                  </a:lnTo>
                  <a:cubicBezTo>
                    <a:pt x="0" y="4719208"/>
                    <a:pt x="55880" y="4775088"/>
                    <a:pt x="124460" y="4775088"/>
                  </a:cubicBezTo>
                  <a:lnTo>
                    <a:pt x="21279476" y="4775088"/>
                  </a:lnTo>
                  <a:cubicBezTo>
                    <a:pt x="21348057" y="4775088"/>
                    <a:pt x="21403935" y="4719208"/>
                    <a:pt x="21403935" y="465062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AutoShape 6"/>
          <p:cNvSpPr/>
          <p:nvPr/>
        </p:nvSpPr>
        <p:spPr>
          <a:xfrm rot="2017">
            <a:off x="1028704" y="554276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767263" y="5413186"/>
            <a:ext cx="280984" cy="278202"/>
            <a:chOff x="0" y="0"/>
            <a:chExt cx="1008785" cy="998798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003519" y="5413186"/>
            <a:ext cx="280984" cy="278202"/>
            <a:chOff x="0" y="0"/>
            <a:chExt cx="1008785" cy="998798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3808312" y="5413186"/>
            <a:ext cx="280984" cy="278202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688328" y="5856754"/>
            <a:ext cx="4438830" cy="224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Linguagens de programação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27187" y="6423492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31980" y="6423492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0671" y="2802606"/>
            <a:ext cx="9890908" cy="7068369"/>
            <a:chOff x="0" y="0"/>
            <a:chExt cx="2716769" cy="19414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769" cy="1941493"/>
            </a:xfrm>
            <a:custGeom>
              <a:avLst/>
              <a:gdLst/>
              <a:ahLst/>
              <a:cxnLst/>
              <a:rect l="l" t="t" r="r" b="b"/>
              <a:pathLst>
                <a:path w="2716769" h="1941493">
                  <a:moveTo>
                    <a:pt x="0" y="0"/>
                  </a:moveTo>
                  <a:lnTo>
                    <a:pt x="2716769" y="0"/>
                  </a:lnTo>
                  <a:lnTo>
                    <a:pt x="2716769" y="1941493"/>
                  </a:lnTo>
                  <a:lnTo>
                    <a:pt x="0" y="19414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53071" y="2691820"/>
            <a:ext cx="9947340" cy="7051971"/>
            <a:chOff x="0" y="0"/>
            <a:chExt cx="2732270" cy="19369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32269" cy="1936989"/>
            </a:xfrm>
            <a:custGeom>
              <a:avLst/>
              <a:gdLst/>
              <a:ahLst/>
              <a:cxnLst/>
              <a:rect l="l" t="t" r="r" b="b"/>
              <a:pathLst>
                <a:path w="2732269" h="1936989">
                  <a:moveTo>
                    <a:pt x="0" y="0"/>
                  </a:moveTo>
                  <a:lnTo>
                    <a:pt x="2732269" y="0"/>
                  </a:lnTo>
                  <a:lnTo>
                    <a:pt x="2732269" y="1936989"/>
                  </a:lnTo>
                  <a:lnTo>
                    <a:pt x="0" y="19369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53071" y="2691820"/>
            <a:ext cx="9947340" cy="420492"/>
            <a:chOff x="0" y="0"/>
            <a:chExt cx="2732270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32269" cy="115498"/>
            </a:xfrm>
            <a:custGeom>
              <a:avLst/>
              <a:gdLst/>
              <a:ahLst/>
              <a:cxnLst/>
              <a:rect l="l" t="t" r="r" b="b"/>
              <a:pathLst>
                <a:path w="2732269" h="115498">
                  <a:moveTo>
                    <a:pt x="0" y="0"/>
                  </a:moveTo>
                  <a:lnTo>
                    <a:pt x="2732269" y="0"/>
                  </a:lnTo>
                  <a:lnTo>
                    <a:pt x="273226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260295" y="2792240"/>
            <a:ext cx="670929" cy="21965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495433" y="3175687"/>
            <a:ext cx="9396147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//PARÂMETROS OPCIONAIS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sayHello(name?: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string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):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void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    console.log(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"Hello,"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, name ||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"World"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4200"/>
              </a:lnSpc>
            </a:pPr>
            <a:endParaRPr lang="en-US" sz="3000" spc="-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//VALOR DEFAULT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applyDiscount(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price: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number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,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discount: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number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0.05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):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number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{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return price * (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- discount)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439497" y="356471"/>
            <a:ext cx="2000048" cy="1999717"/>
            <a:chOff x="0" y="0"/>
            <a:chExt cx="9861593" cy="9859959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71895" y="495695"/>
            <a:ext cx="1735253" cy="1721269"/>
            <a:chOff x="0" y="0"/>
            <a:chExt cx="1904625" cy="18892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 l="21810" r="21518"/>
          <a:stretch>
            <a:fillRect/>
          </a:stretch>
        </p:blipFill>
        <p:spPr>
          <a:xfrm>
            <a:off x="15571895" y="495695"/>
            <a:ext cx="1735253" cy="172126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FUNÇÕES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355883" y="2356188"/>
            <a:ext cx="3216011" cy="872104"/>
            <a:chOff x="0" y="0"/>
            <a:chExt cx="4288015" cy="116280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288015" cy="1162806"/>
              <a:chOff x="0" y="0"/>
              <a:chExt cx="13653593" cy="370252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3590093" cy="3639025"/>
              </a:xfrm>
              <a:custGeom>
                <a:avLst/>
                <a:gdLst/>
                <a:ahLst/>
                <a:cxnLst/>
                <a:rect l="l" t="t" r="r" b="b"/>
                <a:pathLst>
                  <a:path w="13590093" h="3639025">
                    <a:moveTo>
                      <a:pt x="13497384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3496114" y="0"/>
                    </a:lnTo>
                    <a:cubicBezTo>
                      <a:pt x="13546914" y="0"/>
                      <a:pt x="13588823" y="41910"/>
                      <a:pt x="13588823" y="92710"/>
                    </a:cubicBezTo>
                    <a:lnTo>
                      <a:pt x="13588823" y="3545044"/>
                    </a:lnTo>
                    <a:cubicBezTo>
                      <a:pt x="13590093" y="3597115"/>
                      <a:pt x="13548184" y="3639025"/>
                      <a:pt x="13497384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3653593" cy="3702525"/>
              </a:xfrm>
              <a:custGeom>
                <a:avLst/>
                <a:gdLst/>
                <a:ahLst/>
                <a:cxnLst/>
                <a:rect l="l" t="t" r="r" b="b"/>
                <a:pathLst>
                  <a:path w="13653593" h="3702525">
                    <a:moveTo>
                      <a:pt x="13529134" y="59690"/>
                    </a:moveTo>
                    <a:cubicBezTo>
                      <a:pt x="13564693" y="59690"/>
                      <a:pt x="13593904" y="88900"/>
                      <a:pt x="13593904" y="124460"/>
                    </a:cubicBezTo>
                    <a:lnTo>
                      <a:pt x="13593904" y="3578065"/>
                    </a:lnTo>
                    <a:cubicBezTo>
                      <a:pt x="13593904" y="3613625"/>
                      <a:pt x="13564693" y="3642835"/>
                      <a:pt x="13529134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3529134" y="59690"/>
                    </a:lnTo>
                    <a:moveTo>
                      <a:pt x="1352913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3529134" y="3702525"/>
                    </a:lnTo>
                    <a:cubicBezTo>
                      <a:pt x="13597714" y="3702525"/>
                      <a:pt x="13653593" y="3646645"/>
                      <a:pt x="13653593" y="3578065"/>
                    </a:cubicBezTo>
                    <a:lnTo>
                      <a:pt x="13653593" y="124460"/>
                    </a:lnTo>
                    <a:cubicBezTo>
                      <a:pt x="13653593" y="55880"/>
                      <a:pt x="13597714" y="0"/>
                      <a:pt x="1352913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139" y="69296"/>
              <a:ext cx="3987736" cy="957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tipo informado quando não há retorno</a:t>
              </a:r>
            </a:p>
          </p:txBody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503959" flipH="1">
            <a:off x="13048171" y="3196086"/>
            <a:ext cx="823164" cy="1273755"/>
          </a:xfrm>
          <a:prstGeom prst="rect">
            <a:avLst/>
          </a:prstGeom>
        </p:spPr>
      </p:pic>
      <p:sp>
        <p:nvSpPr>
          <p:cNvPr id="27" name="AutoShape 27"/>
          <p:cNvSpPr/>
          <p:nvPr/>
        </p:nvSpPr>
        <p:spPr>
          <a:xfrm>
            <a:off x="11890187" y="4195369"/>
            <a:ext cx="11245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262029" flipH="1">
            <a:off x="9302253" y="2741810"/>
            <a:ext cx="730090" cy="1129733"/>
          </a:xfrm>
          <a:prstGeom prst="rect">
            <a:avLst/>
          </a:prstGeom>
        </p:spPr>
      </p:pic>
      <p:sp>
        <p:nvSpPr>
          <p:cNvPr id="29" name="AutoShape 29"/>
          <p:cNvSpPr/>
          <p:nvPr/>
        </p:nvSpPr>
        <p:spPr>
          <a:xfrm>
            <a:off x="8488243" y="4219182"/>
            <a:ext cx="11245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5400000">
            <a:off x="9382841" y="4015337"/>
            <a:ext cx="412372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6131457" y="2565474"/>
            <a:ext cx="3216011" cy="446418"/>
            <a:chOff x="0" y="0"/>
            <a:chExt cx="13653593" cy="1895270"/>
          </a:xfrm>
        </p:grpSpPr>
        <p:sp>
          <p:nvSpPr>
            <p:cNvPr id="32" name="Freeform 32"/>
            <p:cNvSpPr/>
            <p:nvPr/>
          </p:nvSpPr>
          <p:spPr>
            <a:xfrm>
              <a:off x="31750" y="31750"/>
              <a:ext cx="13590093" cy="1831770"/>
            </a:xfrm>
            <a:custGeom>
              <a:avLst/>
              <a:gdLst/>
              <a:ahLst/>
              <a:cxnLst/>
              <a:rect l="l" t="t" r="r" b="b"/>
              <a:pathLst>
                <a:path w="13590093" h="1831770">
                  <a:moveTo>
                    <a:pt x="13497384" y="1831770"/>
                  </a:moveTo>
                  <a:lnTo>
                    <a:pt x="92710" y="1831770"/>
                  </a:lnTo>
                  <a:cubicBezTo>
                    <a:pt x="41910" y="1831770"/>
                    <a:pt x="0" y="1789860"/>
                    <a:pt x="0" y="173906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96114" y="0"/>
                  </a:lnTo>
                  <a:cubicBezTo>
                    <a:pt x="13546914" y="0"/>
                    <a:pt x="13588823" y="41910"/>
                    <a:pt x="13588823" y="92710"/>
                  </a:cubicBezTo>
                  <a:lnTo>
                    <a:pt x="13588823" y="1737790"/>
                  </a:lnTo>
                  <a:cubicBezTo>
                    <a:pt x="13590093" y="1789860"/>
                    <a:pt x="13548184" y="1831770"/>
                    <a:pt x="13497384" y="183177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13653593" cy="1895270"/>
            </a:xfrm>
            <a:custGeom>
              <a:avLst/>
              <a:gdLst/>
              <a:ahLst/>
              <a:cxnLst/>
              <a:rect l="l" t="t" r="r" b="b"/>
              <a:pathLst>
                <a:path w="13653593" h="1895270">
                  <a:moveTo>
                    <a:pt x="13529134" y="59690"/>
                  </a:moveTo>
                  <a:cubicBezTo>
                    <a:pt x="13564693" y="59690"/>
                    <a:pt x="13593904" y="88900"/>
                    <a:pt x="13593904" y="124460"/>
                  </a:cubicBezTo>
                  <a:lnTo>
                    <a:pt x="13593904" y="1770810"/>
                  </a:lnTo>
                  <a:cubicBezTo>
                    <a:pt x="13593904" y="1806370"/>
                    <a:pt x="13564693" y="1835580"/>
                    <a:pt x="13529134" y="1835580"/>
                  </a:cubicBezTo>
                  <a:lnTo>
                    <a:pt x="124460" y="1835580"/>
                  </a:lnTo>
                  <a:cubicBezTo>
                    <a:pt x="88900" y="1835580"/>
                    <a:pt x="59690" y="1806370"/>
                    <a:pt x="59690" y="177081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529134" y="59690"/>
                  </a:lnTo>
                  <a:moveTo>
                    <a:pt x="13529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70810"/>
                  </a:lnTo>
                  <a:cubicBezTo>
                    <a:pt x="0" y="1839390"/>
                    <a:pt x="55880" y="1895270"/>
                    <a:pt x="124460" y="1895270"/>
                  </a:cubicBezTo>
                  <a:lnTo>
                    <a:pt x="13529134" y="1895270"/>
                  </a:lnTo>
                  <a:cubicBezTo>
                    <a:pt x="13597714" y="1895270"/>
                    <a:pt x="13653593" y="1839390"/>
                    <a:pt x="13653593" y="1770810"/>
                  </a:cubicBezTo>
                  <a:lnTo>
                    <a:pt x="13653593" y="124460"/>
                  </a:lnTo>
                  <a:cubicBezTo>
                    <a:pt x="13653593" y="55880"/>
                    <a:pt x="13597714" y="0"/>
                    <a:pt x="135291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6244062" y="2573671"/>
            <a:ext cx="2990802" cy="36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parâmetro opcional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9909767" y="6096658"/>
            <a:ext cx="4307727" cy="872104"/>
            <a:chOff x="0" y="0"/>
            <a:chExt cx="18288479" cy="3702525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224979" cy="3639025"/>
            </a:xfrm>
            <a:custGeom>
              <a:avLst/>
              <a:gdLst/>
              <a:ahLst/>
              <a:cxnLst/>
              <a:rect l="l" t="t" r="r" b="b"/>
              <a:pathLst>
                <a:path w="18224979" h="3639025">
                  <a:moveTo>
                    <a:pt x="18132268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130999" y="0"/>
                  </a:lnTo>
                  <a:cubicBezTo>
                    <a:pt x="18181799" y="0"/>
                    <a:pt x="18223709" y="41910"/>
                    <a:pt x="18223709" y="92710"/>
                  </a:cubicBezTo>
                  <a:lnTo>
                    <a:pt x="18223709" y="3545044"/>
                  </a:lnTo>
                  <a:cubicBezTo>
                    <a:pt x="18224979" y="3597115"/>
                    <a:pt x="18183068" y="3639025"/>
                    <a:pt x="18132268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18288479" cy="3702525"/>
            </a:xfrm>
            <a:custGeom>
              <a:avLst/>
              <a:gdLst/>
              <a:ahLst/>
              <a:cxnLst/>
              <a:rect l="l" t="t" r="r" b="b"/>
              <a:pathLst>
                <a:path w="18288479" h="3702525">
                  <a:moveTo>
                    <a:pt x="18164018" y="59690"/>
                  </a:moveTo>
                  <a:cubicBezTo>
                    <a:pt x="18199579" y="59690"/>
                    <a:pt x="18228788" y="88900"/>
                    <a:pt x="18228788" y="124460"/>
                  </a:cubicBezTo>
                  <a:lnTo>
                    <a:pt x="18228788" y="3578065"/>
                  </a:lnTo>
                  <a:cubicBezTo>
                    <a:pt x="18228788" y="3613625"/>
                    <a:pt x="18199579" y="3642835"/>
                    <a:pt x="18164018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164018" y="59690"/>
                  </a:lnTo>
                  <a:moveTo>
                    <a:pt x="1816401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8164018" y="3702525"/>
                  </a:lnTo>
                  <a:cubicBezTo>
                    <a:pt x="18232599" y="3702525"/>
                    <a:pt x="18288479" y="3646645"/>
                    <a:pt x="18288479" y="3578065"/>
                  </a:cubicBezTo>
                  <a:lnTo>
                    <a:pt x="18288479" y="124460"/>
                  </a:lnTo>
                  <a:cubicBezTo>
                    <a:pt x="18288479" y="55880"/>
                    <a:pt x="18232599" y="0"/>
                    <a:pt x="1816401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10022371" y="6131961"/>
            <a:ext cx="4078040" cy="73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quando não enviado o valor de "discount" a função usará "0.05"</a:t>
            </a: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503959" flipH="1">
            <a:off x="10505452" y="6936555"/>
            <a:ext cx="823164" cy="1273755"/>
          </a:xfrm>
          <a:prstGeom prst="rect">
            <a:avLst/>
          </a:prstGeom>
        </p:spPr>
      </p:pic>
      <p:sp>
        <p:nvSpPr>
          <p:cNvPr id="40" name="AutoShape 40"/>
          <p:cNvSpPr/>
          <p:nvPr/>
        </p:nvSpPr>
        <p:spPr>
          <a:xfrm>
            <a:off x="5444980" y="7935839"/>
            <a:ext cx="502708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96046"/>
            <a:ext cx="1623060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RESUMO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9192" y="3883761"/>
            <a:ext cx="16230600" cy="3620948"/>
            <a:chOff x="0" y="0"/>
            <a:chExt cx="21403936" cy="477508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340435" cy="4711588"/>
            </a:xfrm>
            <a:custGeom>
              <a:avLst/>
              <a:gdLst/>
              <a:ahLst/>
              <a:cxnLst/>
              <a:rect l="l" t="t" r="r" b="b"/>
              <a:pathLst>
                <a:path w="21340435" h="4711588">
                  <a:moveTo>
                    <a:pt x="21247726" y="4711588"/>
                  </a:moveTo>
                  <a:lnTo>
                    <a:pt x="92710" y="4711588"/>
                  </a:lnTo>
                  <a:cubicBezTo>
                    <a:pt x="41910" y="4711588"/>
                    <a:pt x="0" y="4669678"/>
                    <a:pt x="0" y="46188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4617608"/>
                  </a:lnTo>
                  <a:cubicBezTo>
                    <a:pt x="21340435" y="4669678"/>
                    <a:pt x="21298526" y="4711588"/>
                    <a:pt x="21247726" y="471158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403935" cy="4775088"/>
            </a:xfrm>
            <a:custGeom>
              <a:avLst/>
              <a:gdLst/>
              <a:ahLst/>
              <a:cxnLst/>
              <a:rect l="l" t="t" r="r" b="b"/>
              <a:pathLst>
                <a:path w="21403935" h="477508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4650628"/>
                  </a:lnTo>
                  <a:cubicBezTo>
                    <a:pt x="21344246" y="4686188"/>
                    <a:pt x="21315035" y="4715398"/>
                    <a:pt x="21279476" y="4715398"/>
                  </a:cubicBezTo>
                  <a:lnTo>
                    <a:pt x="124460" y="4715398"/>
                  </a:lnTo>
                  <a:cubicBezTo>
                    <a:pt x="88900" y="4715398"/>
                    <a:pt x="59690" y="4686188"/>
                    <a:pt x="59690" y="46506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50628"/>
                  </a:lnTo>
                  <a:cubicBezTo>
                    <a:pt x="0" y="4719208"/>
                    <a:pt x="55880" y="4775088"/>
                    <a:pt x="124460" y="4775088"/>
                  </a:cubicBezTo>
                  <a:lnTo>
                    <a:pt x="21279476" y="4775088"/>
                  </a:lnTo>
                  <a:cubicBezTo>
                    <a:pt x="21348057" y="4775088"/>
                    <a:pt x="21403935" y="4719208"/>
                    <a:pt x="21403935" y="465062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AutoShape 6"/>
          <p:cNvSpPr/>
          <p:nvPr/>
        </p:nvSpPr>
        <p:spPr>
          <a:xfrm rot="2017">
            <a:off x="1169185" y="467063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907744" y="4541054"/>
            <a:ext cx="280984" cy="278202"/>
            <a:chOff x="0" y="0"/>
            <a:chExt cx="1008785" cy="998798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144000" y="4541054"/>
            <a:ext cx="280984" cy="278202"/>
            <a:chOff x="0" y="0"/>
            <a:chExt cx="1008785" cy="998798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3948793" y="4541054"/>
            <a:ext cx="280984" cy="278202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688328" y="4814831"/>
            <a:ext cx="4438830" cy="224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Linguagens de programação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67668" y="5551360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72461" y="5551360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57630" y="7771409"/>
            <a:ext cx="2590605" cy="500629"/>
            <a:chOff x="0" y="0"/>
            <a:chExt cx="3454140" cy="667506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3454140" cy="667506"/>
              <a:chOff x="0" y="0"/>
              <a:chExt cx="10998430" cy="212542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10934929" cy="2061925"/>
              </a:xfrm>
              <a:custGeom>
                <a:avLst/>
                <a:gdLst/>
                <a:ahLst/>
                <a:cxnLst/>
                <a:rect l="l" t="t" r="r" b="b"/>
                <a:pathLst>
                  <a:path w="10934929" h="2061925">
                    <a:moveTo>
                      <a:pt x="10842220" y="2061925"/>
                    </a:moveTo>
                    <a:lnTo>
                      <a:pt x="92710" y="2061925"/>
                    </a:lnTo>
                    <a:cubicBezTo>
                      <a:pt x="41910" y="2061925"/>
                      <a:pt x="0" y="2020015"/>
                      <a:pt x="0" y="19692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0840950" y="0"/>
                    </a:lnTo>
                    <a:cubicBezTo>
                      <a:pt x="10891750" y="0"/>
                      <a:pt x="10933660" y="41910"/>
                      <a:pt x="10933660" y="92710"/>
                    </a:cubicBezTo>
                    <a:lnTo>
                      <a:pt x="10933660" y="1967945"/>
                    </a:lnTo>
                    <a:cubicBezTo>
                      <a:pt x="10934929" y="2020015"/>
                      <a:pt x="10893020" y="2061925"/>
                      <a:pt x="10842220" y="20619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0998429" cy="2125425"/>
              </a:xfrm>
              <a:custGeom>
                <a:avLst/>
                <a:gdLst/>
                <a:ahLst/>
                <a:cxnLst/>
                <a:rect l="l" t="t" r="r" b="b"/>
                <a:pathLst>
                  <a:path w="10998429" h="2125425">
                    <a:moveTo>
                      <a:pt x="10873970" y="59690"/>
                    </a:moveTo>
                    <a:cubicBezTo>
                      <a:pt x="10909529" y="59690"/>
                      <a:pt x="10938739" y="88900"/>
                      <a:pt x="10938739" y="124460"/>
                    </a:cubicBezTo>
                    <a:lnTo>
                      <a:pt x="10938739" y="2000965"/>
                    </a:lnTo>
                    <a:cubicBezTo>
                      <a:pt x="10938739" y="2036525"/>
                      <a:pt x="10909529" y="2065736"/>
                      <a:pt x="10873970" y="2065736"/>
                    </a:cubicBezTo>
                    <a:lnTo>
                      <a:pt x="124460" y="2065736"/>
                    </a:lnTo>
                    <a:cubicBezTo>
                      <a:pt x="88900" y="2065736"/>
                      <a:pt x="59690" y="2036525"/>
                      <a:pt x="59690" y="20009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0873970" y="59690"/>
                    </a:lnTo>
                    <a:moveTo>
                      <a:pt x="108739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000965"/>
                    </a:lnTo>
                    <a:cubicBezTo>
                      <a:pt x="0" y="2069545"/>
                      <a:pt x="55880" y="2125425"/>
                      <a:pt x="124460" y="2125425"/>
                    </a:cubicBezTo>
                    <a:lnTo>
                      <a:pt x="10873970" y="2125425"/>
                    </a:lnTo>
                    <a:cubicBezTo>
                      <a:pt x="10942550" y="2125425"/>
                      <a:pt x="10998429" y="2069545"/>
                      <a:pt x="10998429" y="2000965"/>
                    </a:cubicBezTo>
                    <a:lnTo>
                      <a:pt x="10998429" y="124460"/>
                    </a:lnTo>
                    <a:cubicBezTo>
                      <a:pt x="10998429" y="55880"/>
                      <a:pt x="10942550" y="0"/>
                      <a:pt x="108739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0942" y="69296"/>
              <a:ext cx="3212256" cy="462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alto e baixo nível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658361" y="2980366"/>
            <a:ext cx="3900979" cy="1243579"/>
            <a:chOff x="0" y="0"/>
            <a:chExt cx="5201306" cy="165810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5201306" cy="1658106"/>
              <a:chOff x="0" y="0"/>
              <a:chExt cx="16561630" cy="527962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16498129" cy="5216124"/>
              </a:xfrm>
              <a:custGeom>
                <a:avLst/>
                <a:gdLst/>
                <a:ahLst/>
                <a:cxnLst/>
                <a:rect l="l" t="t" r="r" b="b"/>
                <a:pathLst>
                  <a:path w="16498129" h="5216124">
                    <a:moveTo>
                      <a:pt x="16405420" y="5216124"/>
                    </a:moveTo>
                    <a:lnTo>
                      <a:pt x="92710" y="5216124"/>
                    </a:lnTo>
                    <a:cubicBezTo>
                      <a:pt x="41910" y="5216124"/>
                      <a:pt x="0" y="5174214"/>
                      <a:pt x="0" y="512341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404151" y="0"/>
                    </a:lnTo>
                    <a:cubicBezTo>
                      <a:pt x="16454951" y="0"/>
                      <a:pt x="16496860" y="41910"/>
                      <a:pt x="16496860" y="92710"/>
                    </a:cubicBezTo>
                    <a:lnTo>
                      <a:pt x="16496860" y="5122144"/>
                    </a:lnTo>
                    <a:cubicBezTo>
                      <a:pt x="16498129" y="5174214"/>
                      <a:pt x="16456220" y="5216124"/>
                      <a:pt x="16405420" y="521612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6561629" cy="5279624"/>
              </a:xfrm>
              <a:custGeom>
                <a:avLst/>
                <a:gdLst/>
                <a:ahLst/>
                <a:cxnLst/>
                <a:rect l="l" t="t" r="r" b="b"/>
                <a:pathLst>
                  <a:path w="16561629" h="5279624">
                    <a:moveTo>
                      <a:pt x="16437170" y="59690"/>
                    </a:moveTo>
                    <a:cubicBezTo>
                      <a:pt x="16472729" y="59690"/>
                      <a:pt x="16501940" y="88900"/>
                      <a:pt x="16501940" y="124460"/>
                    </a:cubicBezTo>
                    <a:lnTo>
                      <a:pt x="16501940" y="5155164"/>
                    </a:lnTo>
                    <a:cubicBezTo>
                      <a:pt x="16501940" y="5190724"/>
                      <a:pt x="16472729" y="5219934"/>
                      <a:pt x="16437170" y="5219934"/>
                    </a:cubicBezTo>
                    <a:lnTo>
                      <a:pt x="124460" y="5219934"/>
                    </a:lnTo>
                    <a:cubicBezTo>
                      <a:pt x="88900" y="5219934"/>
                      <a:pt x="59690" y="5190724"/>
                      <a:pt x="59690" y="515516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437170" y="59690"/>
                    </a:lnTo>
                    <a:moveTo>
                      <a:pt x="164371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155164"/>
                    </a:lnTo>
                    <a:cubicBezTo>
                      <a:pt x="0" y="5223744"/>
                      <a:pt x="55880" y="5279624"/>
                      <a:pt x="124460" y="5279624"/>
                    </a:cubicBezTo>
                    <a:lnTo>
                      <a:pt x="16437170" y="5279624"/>
                    </a:lnTo>
                    <a:cubicBezTo>
                      <a:pt x="16505751" y="5279624"/>
                      <a:pt x="16561629" y="5223744"/>
                      <a:pt x="16561629" y="5155164"/>
                    </a:cubicBezTo>
                    <a:lnTo>
                      <a:pt x="16561629" y="124460"/>
                    </a:lnTo>
                    <a:cubicBezTo>
                      <a:pt x="16561629" y="55880"/>
                      <a:pt x="16505751" y="0"/>
                      <a:pt x="164371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182117" y="69296"/>
              <a:ext cx="4837072" cy="1452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traduzidas por meio de compiladores, transpiladores e interpretadores</a:t>
              </a:r>
            </a:p>
          </p:txBody>
        </p:sp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309483" flipH="1">
            <a:off x="5893735" y="4337882"/>
            <a:ext cx="831303" cy="128634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5679" flipH="1">
            <a:off x="1258739" y="6336549"/>
            <a:ext cx="859178" cy="132948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980433">
            <a:off x="12321765" y="4136018"/>
            <a:ext cx="967452" cy="1497024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122276" flipH="1">
            <a:off x="7094731" y="5861950"/>
            <a:ext cx="730090" cy="112973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6789872" y="7149619"/>
            <a:ext cx="3780916" cy="872104"/>
            <a:chOff x="0" y="0"/>
            <a:chExt cx="5041221" cy="1162806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5041221" cy="1162806"/>
              <a:chOff x="0" y="0"/>
              <a:chExt cx="16051898" cy="370252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15988398" cy="3639025"/>
              </a:xfrm>
              <a:custGeom>
                <a:avLst/>
                <a:gdLst/>
                <a:ahLst/>
                <a:cxnLst/>
                <a:rect l="l" t="t" r="r" b="b"/>
                <a:pathLst>
                  <a:path w="15988398" h="3639025">
                    <a:moveTo>
                      <a:pt x="15895689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5894419" y="0"/>
                    </a:lnTo>
                    <a:cubicBezTo>
                      <a:pt x="15945219" y="0"/>
                      <a:pt x="15987128" y="41910"/>
                      <a:pt x="15987128" y="92710"/>
                    </a:cubicBezTo>
                    <a:lnTo>
                      <a:pt x="15987128" y="3545044"/>
                    </a:lnTo>
                    <a:cubicBezTo>
                      <a:pt x="15988398" y="3597115"/>
                      <a:pt x="15946489" y="3639025"/>
                      <a:pt x="15895689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6051898" cy="3702525"/>
              </a:xfrm>
              <a:custGeom>
                <a:avLst/>
                <a:gdLst/>
                <a:ahLst/>
                <a:cxnLst/>
                <a:rect l="l" t="t" r="r" b="b"/>
                <a:pathLst>
                  <a:path w="16051898" h="3702525">
                    <a:moveTo>
                      <a:pt x="15927439" y="59690"/>
                    </a:moveTo>
                    <a:cubicBezTo>
                      <a:pt x="15962998" y="59690"/>
                      <a:pt x="15992208" y="88900"/>
                      <a:pt x="15992208" y="124460"/>
                    </a:cubicBezTo>
                    <a:lnTo>
                      <a:pt x="15992208" y="3578065"/>
                    </a:lnTo>
                    <a:cubicBezTo>
                      <a:pt x="15992208" y="3613625"/>
                      <a:pt x="15962998" y="3642835"/>
                      <a:pt x="15927439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5927439" y="59690"/>
                    </a:lnTo>
                    <a:moveTo>
                      <a:pt x="1592743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5927439" y="3702525"/>
                    </a:lnTo>
                    <a:cubicBezTo>
                      <a:pt x="15996019" y="3702525"/>
                      <a:pt x="16051898" y="3646645"/>
                      <a:pt x="16051898" y="3578065"/>
                    </a:cubicBezTo>
                    <a:lnTo>
                      <a:pt x="16051898" y="124460"/>
                    </a:lnTo>
                    <a:cubicBezTo>
                      <a:pt x="16051898" y="55880"/>
                      <a:pt x="15996019" y="0"/>
                      <a:pt x="1592743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176512" y="69296"/>
              <a:ext cx="4688197" cy="957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INTERPRETADA e de TIPAGEM FRACA 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258088" y="3447708"/>
            <a:ext cx="2590605" cy="872104"/>
            <a:chOff x="0" y="0"/>
            <a:chExt cx="3454140" cy="1162806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3454140" cy="1162806"/>
              <a:chOff x="0" y="0"/>
              <a:chExt cx="10998430" cy="3702525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31750" y="31750"/>
                <a:ext cx="10934929" cy="3639025"/>
              </a:xfrm>
              <a:custGeom>
                <a:avLst/>
                <a:gdLst/>
                <a:ahLst/>
                <a:cxnLst/>
                <a:rect l="l" t="t" r="r" b="b"/>
                <a:pathLst>
                  <a:path w="10934929" h="3639025">
                    <a:moveTo>
                      <a:pt x="10842220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0840950" y="0"/>
                    </a:lnTo>
                    <a:cubicBezTo>
                      <a:pt x="10891750" y="0"/>
                      <a:pt x="10933660" y="41910"/>
                      <a:pt x="10933660" y="92710"/>
                    </a:cubicBezTo>
                    <a:lnTo>
                      <a:pt x="10933660" y="3545044"/>
                    </a:lnTo>
                    <a:cubicBezTo>
                      <a:pt x="10934929" y="3597115"/>
                      <a:pt x="10893020" y="3639025"/>
                      <a:pt x="10842220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10998429" cy="3702525"/>
              </a:xfrm>
              <a:custGeom>
                <a:avLst/>
                <a:gdLst/>
                <a:ahLst/>
                <a:cxnLst/>
                <a:rect l="l" t="t" r="r" b="b"/>
                <a:pathLst>
                  <a:path w="10998429" h="3702525">
                    <a:moveTo>
                      <a:pt x="10873970" y="59690"/>
                    </a:moveTo>
                    <a:cubicBezTo>
                      <a:pt x="10909529" y="59690"/>
                      <a:pt x="10938739" y="88900"/>
                      <a:pt x="10938739" y="124460"/>
                    </a:cubicBezTo>
                    <a:lnTo>
                      <a:pt x="10938739" y="3578065"/>
                    </a:lnTo>
                    <a:cubicBezTo>
                      <a:pt x="10938739" y="3613625"/>
                      <a:pt x="10909529" y="3642835"/>
                      <a:pt x="10873970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0873970" y="59690"/>
                    </a:lnTo>
                    <a:moveTo>
                      <a:pt x="108739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0873970" y="3702525"/>
                    </a:lnTo>
                    <a:cubicBezTo>
                      <a:pt x="10942550" y="3702525"/>
                      <a:pt x="10998429" y="3646645"/>
                      <a:pt x="10998429" y="3578065"/>
                    </a:cubicBezTo>
                    <a:lnTo>
                      <a:pt x="10998429" y="124460"/>
                    </a:lnTo>
                    <a:cubicBezTo>
                      <a:pt x="10998429" y="55880"/>
                      <a:pt x="10942550" y="0"/>
                      <a:pt x="108739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120942" y="69296"/>
              <a:ext cx="3212256" cy="957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TRANSPILADA e de TIPAGEM FORTE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77052" y="3659039"/>
            <a:ext cx="2739725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7483" y="5005990"/>
            <a:ext cx="6278862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98284" y="6352941"/>
            <a:ext cx="5497260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8284" y="7699893"/>
            <a:ext cx="5497260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4373 8367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74346" y="8780144"/>
            <a:ext cx="700617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37630" y="1448847"/>
            <a:ext cx="6012740" cy="160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78403" y="2019365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78403" y="4649084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78403" y="7313941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707838" y="2560280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07838" y="5189999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07838" y="7854856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422278" y="1740765"/>
            <a:ext cx="6896279" cy="6805469"/>
            <a:chOff x="0" y="0"/>
            <a:chExt cx="9094397" cy="897464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9030897" cy="8911142"/>
            </a:xfrm>
            <a:custGeom>
              <a:avLst/>
              <a:gdLst/>
              <a:ahLst/>
              <a:cxnLst/>
              <a:rect l="l" t="t" r="r" b="b"/>
              <a:pathLst>
                <a:path w="9030897" h="8911142">
                  <a:moveTo>
                    <a:pt x="8938187" y="8911142"/>
                  </a:moveTo>
                  <a:lnTo>
                    <a:pt x="92710" y="8911142"/>
                  </a:lnTo>
                  <a:cubicBezTo>
                    <a:pt x="41910" y="8911142"/>
                    <a:pt x="0" y="8869232"/>
                    <a:pt x="0" y="88184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8817163"/>
                  </a:lnTo>
                  <a:cubicBezTo>
                    <a:pt x="9030897" y="8869232"/>
                    <a:pt x="8988987" y="8911142"/>
                    <a:pt x="8938187" y="891114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094398" cy="8974642"/>
            </a:xfrm>
            <a:custGeom>
              <a:avLst/>
              <a:gdLst/>
              <a:ahLst/>
              <a:cxnLst/>
              <a:rect l="l" t="t" r="r" b="b"/>
              <a:pathLst>
                <a:path w="9094398" h="8974642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8850182"/>
                  </a:lnTo>
                  <a:cubicBezTo>
                    <a:pt x="9034707" y="8885742"/>
                    <a:pt x="9005497" y="8914952"/>
                    <a:pt x="8969937" y="8914952"/>
                  </a:cubicBezTo>
                  <a:lnTo>
                    <a:pt x="124460" y="8914952"/>
                  </a:lnTo>
                  <a:cubicBezTo>
                    <a:pt x="88900" y="8914952"/>
                    <a:pt x="59690" y="8885742"/>
                    <a:pt x="59690" y="88501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50182"/>
                  </a:lnTo>
                  <a:cubicBezTo>
                    <a:pt x="0" y="8918763"/>
                    <a:pt x="55880" y="8974642"/>
                    <a:pt x="124460" y="8974642"/>
                  </a:cubicBezTo>
                  <a:lnTo>
                    <a:pt x="8969937" y="8974642"/>
                  </a:lnTo>
                  <a:cubicBezTo>
                    <a:pt x="9038517" y="8974642"/>
                    <a:pt x="9094398" y="8918763"/>
                    <a:pt x="9094398" y="8850182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92790" y="208104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69620" y="3124627"/>
            <a:ext cx="567463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Conjuntos de sintaxes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899862" y="3348052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1769620" y="4285947"/>
            <a:ext cx="4890761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Permitem a comunicação entre humanos e máquinas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899862" y="4533185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762548" y="5678758"/>
            <a:ext cx="4897833" cy="213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Tal qual idiomas, cada linguagem possuem variações conforme o tempo e precisam de algum tipo de tradução para que sejam compreendidas corretamente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892790" y="5902184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3451" y="2510807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9145" y="1456500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19145" y="4086219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19145" y="6751076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648580" y="19974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8580" y="4627134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8580" y="7291991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363021" y="1177901"/>
            <a:ext cx="6896279" cy="7931198"/>
            <a:chOff x="0" y="0"/>
            <a:chExt cx="9094397" cy="1045918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9030897" cy="10395686"/>
            </a:xfrm>
            <a:custGeom>
              <a:avLst/>
              <a:gdLst/>
              <a:ahLst/>
              <a:cxnLst/>
              <a:rect l="l" t="t" r="r" b="b"/>
              <a:pathLst>
                <a:path w="9030897" h="10395686">
                  <a:moveTo>
                    <a:pt x="8938187" y="10395686"/>
                  </a:moveTo>
                  <a:lnTo>
                    <a:pt x="92710" y="10395686"/>
                  </a:lnTo>
                  <a:cubicBezTo>
                    <a:pt x="41910" y="10395686"/>
                    <a:pt x="0" y="10353776"/>
                    <a:pt x="0" y="103029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10301706"/>
                  </a:lnTo>
                  <a:cubicBezTo>
                    <a:pt x="9030897" y="10353776"/>
                    <a:pt x="8988987" y="10395686"/>
                    <a:pt x="8938187" y="10395686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094398" cy="10459186"/>
            </a:xfrm>
            <a:custGeom>
              <a:avLst/>
              <a:gdLst/>
              <a:ahLst/>
              <a:cxnLst/>
              <a:rect l="l" t="t" r="r" b="b"/>
              <a:pathLst>
                <a:path w="9094398" h="10459186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10334726"/>
                  </a:lnTo>
                  <a:cubicBezTo>
                    <a:pt x="9034707" y="10370286"/>
                    <a:pt x="9005497" y="10399495"/>
                    <a:pt x="8969937" y="10399495"/>
                  </a:cubicBezTo>
                  <a:lnTo>
                    <a:pt x="124460" y="10399495"/>
                  </a:lnTo>
                  <a:cubicBezTo>
                    <a:pt x="88900" y="10399495"/>
                    <a:pt x="59690" y="10370286"/>
                    <a:pt x="59690" y="103347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34726"/>
                  </a:lnTo>
                  <a:cubicBezTo>
                    <a:pt x="0" y="10403306"/>
                    <a:pt x="55880" y="10459186"/>
                    <a:pt x="124460" y="10459186"/>
                  </a:cubicBezTo>
                  <a:lnTo>
                    <a:pt x="8969937" y="10459186"/>
                  </a:lnTo>
                  <a:cubicBezTo>
                    <a:pt x="9038517" y="10459186"/>
                    <a:pt x="9094398" y="10403306"/>
                    <a:pt x="9094398" y="10334726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33532" y="1518181"/>
            <a:ext cx="4786184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FBF3E4"/>
                </a:solidFill>
                <a:latin typeface="Garet Bold"/>
              </a:rPr>
              <a:t>Como classificar?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10362" y="2561762"/>
            <a:ext cx="5260665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Conforme se afasta da linguagem de máquina e se aproxima da humana seu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NÍVEL DE ABSTRAÇÃO 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é maior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840604" y="2785188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1710362" y="4459492"/>
            <a:ext cx="4890761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Dito isso, temos variações de níveis de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BAIXO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a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ALTO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840604" y="4706730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703290" y="5668344"/>
            <a:ext cx="5267737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BAIXO NÍVEL: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são mais próximas da linguagem de máquina </a:t>
            </a:r>
          </a:p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Assembly)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833532" y="5891770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TextBox 26"/>
          <p:cNvSpPr txBox="1"/>
          <p:nvPr/>
        </p:nvSpPr>
        <p:spPr>
          <a:xfrm>
            <a:off x="11713894" y="7301516"/>
            <a:ext cx="506429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ALTO NÍVEL: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são mais próximas da linguagem humana</a:t>
            </a:r>
          </a:p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Java, JS, C, Python)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844136" y="7524942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3451" y="2510807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22886" y="5176243"/>
            <a:ext cx="676584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9145" y="1456500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19145" y="4086219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19145" y="6751076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648580" y="19974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8580" y="4627134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8580" y="7291991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363021" y="1177901"/>
            <a:ext cx="6896279" cy="7931198"/>
            <a:chOff x="0" y="0"/>
            <a:chExt cx="9094397" cy="1045918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9030897" cy="10395686"/>
            </a:xfrm>
            <a:custGeom>
              <a:avLst/>
              <a:gdLst/>
              <a:ahLst/>
              <a:cxnLst/>
              <a:rect l="l" t="t" r="r" b="b"/>
              <a:pathLst>
                <a:path w="9030897" h="10395686">
                  <a:moveTo>
                    <a:pt x="8938187" y="10395686"/>
                  </a:moveTo>
                  <a:lnTo>
                    <a:pt x="92710" y="10395686"/>
                  </a:lnTo>
                  <a:cubicBezTo>
                    <a:pt x="41910" y="10395686"/>
                    <a:pt x="0" y="10353776"/>
                    <a:pt x="0" y="103029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10301706"/>
                  </a:lnTo>
                  <a:cubicBezTo>
                    <a:pt x="9030897" y="10353776"/>
                    <a:pt x="8988987" y="10395686"/>
                    <a:pt x="8938187" y="1039568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094398" cy="10459186"/>
            </a:xfrm>
            <a:custGeom>
              <a:avLst/>
              <a:gdLst/>
              <a:ahLst/>
              <a:cxnLst/>
              <a:rect l="l" t="t" r="r" b="b"/>
              <a:pathLst>
                <a:path w="9094398" h="10459186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10334726"/>
                  </a:lnTo>
                  <a:cubicBezTo>
                    <a:pt x="9034707" y="10370286"/>
                    <a:pt x="9005497" y="10399495"/>
                    <a:pt x="8969937" y="10399495"/>
                  </a:cubicBezTo>
                  <a:lnTo>
                    <a:pt x="124460" y="10399495"/>
                  </a:lnTo>
                  <a:cubicBezTo>
                    <a:pt x="88900" y="10399495"/>
                    <a:pt x="59690" y="10370286"/>
                    <a:pt x="59690" y="103347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34726"/>
                  </a:lnTo>
                  <a:cubicBezTo>
                    <a:pt x="0" y="10403306"/>
                    <a:pt x="55880" y="10459186"/>
                    <a:pt x="124460" y="10459186"/>
                  </a:cubicBezTo>
                  <a:lnTo>
                    <a:pt x="8969937" y="10459186"/>
                  </a:lnTo>
                  <a:cubicBezTo>
                    <a:pt x="9038517" y="10459186"/>
                    <a:pt x="9094398" y="10403306"/>
                    <a:pt x="9094398" y="10334726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33532" y="1518181"/>
            <a:ext cx="4786184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FBF3E4"/>
                </a:solidFill>
                <a:latin typeface="Garet Bold"/>
              </a:rPr>
              <a:t>Como compreender?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10362" y="2561762"/>
            <a:ext cx="470580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Para que sejam compreendidas pela máquina são utilizados tradutores de 3 tipos: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840604" y="2785188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1710362" y="4042428"/>
            <a:ext cx="4890761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Compilador:  utilizado para converter o código em um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EXECUTÁVEL 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(ex: C, C++, Java)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840604" y="4289667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703290" y="5451305"/>
            <a:ext cx="5064290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Interpretador: Utilizado quando o código é executado em tempo de execução (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RUNTIME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) </a:t>
            </a:r>
          </a:p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Python, JS, PHP) 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833532" y="5674731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TextBox 26"/>
          <p:cNvSpPr txBox="1"/>
          <p:nvPr/>
        </p:nvSpPr>
        <p:spPr>
          <a:xfrm>
            <a:off x="11713894" y="7378386"/>
            <a:ext cx="506429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Transpilador: Quando uma linguagem é convertida em outra  (ex: Typescript)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844136" y="7601812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3451" y="2510807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22886" y="5176243"/>
            <a:ext cx="676584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493451" y="8272020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Existem 3 tipos de tradutores: Compiladores, Transpiladores e Interpetradores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852</Words>
  <Application>Microsoft Office PowerPoint</Application>
  <PresentationFormat>Personalizar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4" baseType="lpstr">
      <vt:lpstr>Bebas Neue Bold</vt:lpstr>
      <vt:lpstr>Bebas Neue</vt:lpstr>
      <vt:lpstr>Garet Bold</vt:lpstr>
      <vt:lpstr>Arial</vt:lpstr>
      <vt:lpstr>Montserrat Bold</vt:lpstr>
      <vt:lpstr>Montserrat</vt:lpstr>
      <vt:lpstr>Poppins</vt:lpstr>
      <vt:lpstr>Brittany</vt:lpstr>
      <vt:lpstr>Calibri</vt:lpstr>
      <vt:lpstr>Fira Code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#2 - Introdução ao Typescript</dc:title>
  <cp:lastModifiedBy>Rafael Correa Alves</cp:lastModifiedBy>
  <cp:revision>3</cp:revision>
  <dcterms:created xsi:type="dcterms:W3CDTF">2006-08-16T00:00:00Z</dcterms:created>
  <dcterms:modified xsi:type="dcterms:W3CDTF">2023-01-26T00:12:37Z</dcterms:modified>
  <dc:identifier>DAFH7r8KMeU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2023-01-26T00:12:35Z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bbe4c616-5be1-4139-a618-b81db4c1c5de</vt:lpwstr>
  </property>
  <property fmtid="{D5CDD505-2E9C-101B-9397-08002B2CF9AE}" pid="8" name="MSIP_Label_99deea41-824f-4c3c-afd5-7afdfc16eee8_ContentBits">
    <vt:lpwstr>2</vt:lpwstr>
  </property>
</Properties>
</file>