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8288000" cy="10287000"/>
  <p:notesSz cx="6858000" cy="9144000"/>
  <p:embeddedFontLst>
    <p:embeddedFont>
      <p:font typeface="Bebas Neue" panose="020B0606020202050201" pitchFamily="34" charset="0"/>
      <p:regular r:id="rId36"/>
    </p:embeddedFont>
    <p:embeddedFont>
      <p:font typeface="Bebas Neue Bold" panose="020B0604020202020204" charset="0"/>
      <p:regular r:id="rId37"/>
    </p:embeddedFont>
    <p:embeddedFont>
      <p:font typeface="Brittany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  <p:embeddedFont>
      <p:font typeface="Garet Bold" panose="020B0604020202020204" charset="0"/>
      <p:regular r:id="rId45"/>
    </p:embeddedFont>
    <p:embeddedFont>
      <p:font typeface="Glacial Indifference" panose="020B0604020202020204" charset="0"/>
      <p:regular r:id="rId46"/>
    </p:embeddedFont>
    <p:embeddedFont>
      <p:font typeface="Glacial Indifference Bold" panose="020B0604020202020204" charset="0"/>
      <p:regular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Montserrat Bold" panose="00000800000000000000" charset="0"/>
      <p:regular r:id="rId52"/>
    </p:embeddedFont>
    <p:embeddedFont>
      <p:font typeface="Poppins" panose="00000500000000000000" pitchFamily="2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57061" y="372039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7613" y="5227495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0904" y="4823386"/>
            <a:ext cx="1710461" cy="173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 dirty="0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0027" y="2223887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introdução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61435" y="5709789"/>
            <a:ext cx="8752774" cy="195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74" t="1091" r="1256" b="22890"/>
          <a:stretch>
            <a:fillRect/>
          </a:stretch>
        </p:blipFill>
        <p:spPr>
          <a:xfrm>
            <a:off x="1354578" y="5494628"/>
            <a:ext cx="4998585" cy="3968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492" t="1841" r="1369"/>
          <a:stretch>
            <a:fillRect/>
          </a:stretch>
        </p:blipFill>
        <p:spPr>
          <a:xfrm>
            <a:off x="6696577" y="5494628"/>
            <a:ext cx="4941349" cy="31034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2016" t="3096" r="1998"/>
          <a:stretch>
            <a:fillRect/>
          </a:stretch>
        </p:blipFill>
        <p:spPr>
          <a:xfrm>
            <a:off x="11971692" y="5494628"/>
            <a:ext cx="5058251" cy="278385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8264" b="18415"/>
          <a:stretch>
            <a:fillRect/>
          </a:stretch>
        </p:blipFill>
        <p:spPr>
          <a:xfrm>
            <a:off x="12704206" y="2649570"/>
            <a:ext cx="3705264" cy="234615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13112" y="2268509"/>
            <a:ext cx="3108280" cy="31082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589103" y="2557881"/>
            <a:ext cx="2529536" cy="252953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8896" y="5944197"/>
            <a:ext cx="3086100" cy="1233305"/>
            <a:chOff x="0" y="0"/>
            <a:chExt cx="812800" cy="32482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324821"/>
            </a:xfrm>
            <a:custGeom>
              <a:avLst/>
              <a:gdLst/>
              <a:ahLst/>
              <a:cxnLst/>
              <a:rect l="l" t="t" r="r" b="b"/>
              <a:pathLst>
                <a:path w="812800" h="324821">
                  <a:moveTo>
                    <a:pt x="0" y="0"/>
                  </a:moveTo>
                  <a:lnTo>
                    <a:pt x="812800" y="0"/>
                  </a:lnTo>
                  <a:lnTo>
                    <a:pt x="812800" y="324821"/>
                  </a:lnTo>
                  <a:lnTo>
                    <a:pt x="0" y="324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B91646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405913" y="5944197"/>
            <a:ext cx="3086100" cy="1233305"/>
            <a:chOff x="0" y="0"/>
            <a:chExt cx="812800" cy="3248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324821"/>
            </a:xfrm>
            <a:custGeom>
              <a:avLst/>
              <a:gdLst/>
              <a:ahLst/>
              <a:cxnLst/>
              <a:rect l="l" t="t" r="r" b="b"/>
              <a:pathLst>
                <a:path w="812800" h="324821">
                  <a:moveTo>
                    <a:pt x="0" y="0"/>
                  </a:moveTo>
                  <a:lnTo>
                    <a:pt x="812800" y="0"/>
                  </a:lnTo>
                  <a:lnTo>
                    <a:pt x="812800" y="324821"/>
                  </a:lnTo>
                  <a:lnTo>
                    <a:pt x="0" y="324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B91646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704206" y="5944197"/>
            <a:ext cx="3086100" cy="1233305"/>
            <a:chOff x="0" y="0"/>
            <a:chExt cx="812800" cy="32482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324821"/>
            </a:xfrm>
            <a:custGeom>
              <a:avLst/>
              <a:gdLst/>
              <a:ahLst/>
              <a:cxnLst/>
              <a:rect l="l" t="t" r="r" b="b"/>
              <a:pathLst>
                <a:path w="812800" h="324821">
                  <a:moveTo>
                    <a:pt x="0" y="0"/>
                  </a:moveTo>
                  <a:lnTo>
                    <a:pt x="812800" y="0"/>
                  </a:lnTo>
                  <a:lnTo>
                    <a:pt x="812800" y="324821"/>
                  </a:lnTo>
                  <a:lnTo>
                    <a:pt x="0" y="324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B91646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46954" y="8867330"/>
            <a:ext cx="5012346" cy="781940"/>
            <a:chOff x="0" y="0"/>
            <a:chExt cx="6609980" cy="1031175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471183" y="8991164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wikipedia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77724" y="2369745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MAMÍFERO</a:t>
            </a:r>
          </a:p>
        </p:txBody>
      </p:sp>
      <p:sp>
        <p:nvSpPr>
          <p:cNvPr id="4" name="AutoShape 4"/>
          <p:cNvSpPr/>
          <p:nvPr/>
        </p:nvSpPr>
        <p:spPr>
          <a:xfrm rot="8237678">
            <a:off x="5425746" y="4988307"/>
            <a:ext cx="3152176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69783">
            <a:off x="8182346" y="4843621"/>
            <a:ext cx="1848905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2540100">
            <a:off x="9709156" y="5034152"/>
            <a:ext cx="3310620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18264" b="18415"/>
          <a:stretch>
            <a:fillRect/>
          </a:stretch>
        </p:blipFill>
        <p:spPr>
          <a:xfrm>
            <a:off x="11962042" y="6196569"/>
            <a:ext cx="3705264" cy="234615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89860" y="5815508"/>
            <a:ext cx="3108280" cy="31082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62784" y="6104880"/>
            <a:ext cx="2529536" cy="2529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81908" y="5788509"/>
            <a:ext cx="2939648" cy="4124961"/>
            <a:chOff x="0" y="0"/>
            <a:chExt cx="3919531" cy="549994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919531" cy="5499949"/>
              <a:chOff x="0" y="0"/>
              <a:chExt cx="18218478" cy="2556446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31750" y="31750"/>
                <a:ext cx="18154979" cy="2550096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5500963">
                    <a:moveTo>
                      <a:pt x="18062268" y="25500963"/>
                    </a:moveTo>
                    <a:lnTo>
                      <a:pt x="92710" y="25500963"/>
                    </a:lnTo>
                    <a:cubicBezTo>
                      <a:pt x="41910" y="25500963"/>
                      <a:pt x="0" y="25459052"/>
                      <a:pt x="0" y="2540825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5406983"/>
                    </a:lnTo>
                    <a:cubicBezTo>
                      <a:pt x="18154979" y="25459052"/>
                      <a:pt x="18113068" y="25500963"/>
                      <a:pt x="18062268" y="2550096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18218479" cy="2556446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556446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5440002"/>
                    </a:lnTo>
                    <a:cubicBezTo>
                      <a:pt x="18158788" y="25475563"/>
                      <a:pt x="18129579" y="25504772"/>
                      <a:pt x="18094018" y="25504772"/>
                    </a:cubicBezTo>
                    <a:lnTo>
                      <a:pt x="124460" y="25504772"/>
                    </a:lnTo>
                    <a:cubicBezTo>
                      <a:pt x="88900" y="25504772"/>
                      <a:pt x="59690" y="25475563"/>
                      <a:pt x="59690" y="2544000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40002"/>
                    </a:lnTo>
                    <a:cubicBezTo>
                      <a:pt x="0" y="25508583"/>
                      <a:pt x="55880" y="25564463"/>
                      <a:pt x="124460" y="25564463"/>
                    </a:cubicBezTo>
                    <a:lnTo>
                      <a:pt x="18094018" y="25564463"/>
                    </a:lnTo>
                    <a:cubicBezTo>
                      <a:pt x="18162598" y="25564463"/>
                      <a:pt x="18218479" y="25508583"/>
                      <a:pt x="18218479" y="2544000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18699" y="2866915"/>
              <a:ext cx="3550043" cy="2327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529002" y="5788509"/>
            <a:ext cx="3563546" cy="3680344"/>
            <a:chOff x="0" y="0"/>
            <a:chExt cx="4751394" cy="49071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4751394" cy="4907125"/>
              <a:chOff x="0" y="0"/>
              <a:chExt cx="22085086" cy="2280894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31750" y="31750"/>
                <a:ext cx="22021586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22745443">
                    <a:moveTo>
                      <a:pt x="21928875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22651462"/>
                    </a:lnTo>
                    <a:cubicBezTo>
                      <a:pt x="22021586" y="22703532"/>
                      <a:pt x="21979675" y="22745443"/>
                      <a:pt x="21928875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22085086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22808943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22684482"/>
                    </a:lnTo>
                    <a:cubicBezTo>
                      <a:pt x="22025395" y="22720043"/>
                      <a:pt x="21996186" y="22749253"/>
                      <a:pt x="21960625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21960625" y="22808943"/>
                    </a:lnTo>
                    <a:cubicBezTo>
                      <a:pt x="22029206" y="22808943"/>
                      <a:pt x="22085086" y="22753062"/>
                      <a:pt x="22085086" y="22684482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150789" y="68324"/>
              <a:ext cx="4336381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863021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0" y="1856427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218699" y="2274091"/>
              <a:ext cx="4268471" cy="2327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nada():void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 t="18264" b="18415"/>
          <a:stretch>
            <a:fillRect/>
          </a:stretch>
        </p:blipFill>
        <p:spPr>
          <a:xfrm>
            <a:off x="12495667" y="2830223"/>
            <a:ext cx="3705264" cy="234615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360370" y="2449162"/>
            <a:ext cx="3108280" cy="310828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81908" y="2738534"/>
            <a:ext cx="2529536" cy="2529536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2566526" y="5788509"/>
            <a:ext cx="3563546" cy="3680344"/>
            <a:chOff x="0" y="0"/>
            <a:chExt cx="4751394" cy="4907125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4751394" cy="4907125"/>
              <a:chOff x="0" y="0"/>
              <a:chExt cx="22085086" cy="2280894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22021586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22745443">
                    <a:moveTo>
                      <a:pt x="21928875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22651462"/>
                    </a:lnTo>
                    <a:cubicBezTo>
                      <a:pt x="22021586" y="22703532"/>
                      <a:pt x="21979675" y="22745443"/>
                      <a:pt x="21928875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22085086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22808943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22684482"/>
                    </a:lnTo>
                    <a:cubicBezTo>
                      <a:pt x="22025395" y="22720043"/>
                      <a:pt x="21996186" y="22749253"/>
                      <a:pt x="21960625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21960625" y="22808943"/>
                    </a:lnTo>
                    <a:cubicBezTo>
                      <a:pt x="22029206" y="22808943"/>
                      <a:pt x="22085086" y="22753062"/>
                      <a:pt x="22085086" y="22684482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150789" y="68324"/>
              <a:ext cx="4336381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0" y="863021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31" name="AutoShape 31"/>
            <p:cNvSpPr/>
            <p:nvPr/>
          </p:nvSpPr>
          <p:spPr>
            <a:xfrm>
              <a:off x="0" y="1856427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218699" y="2274091"/>
              <a:ext cx="4268471" cy="2327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voa():void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391503" y="5788509"/>
            <a:ext cx="2939648" cy="2791108"/>
            <a:chOff x="0" y="0"/>
            <a:chExt cx="3919531" cy="372147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856427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274091"/>
              <a:ext cx="3550043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93124" y="5788509"/>
            <a:ext cx="3563546" cy="2791108"/>
            <a:chOff x="0" y="0"/>
            <a:chExt cx="4751394" cy="372147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443288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63021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1856427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274091"/>
              <a:ext cx="4268471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605072" y="1849280"/>
            <a:ext cx="2939648" cy="2791108"/>
            <a:chOff x="0" y="0"/>
            <a:chExt cx="3919531" cy="372147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1856427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274091"/>
              <a:ext cx="3550043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 rot="2428485">
            <a:off x="10299625" y="5076072"/>
            <a:ext cx="2048369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rot="5371889">
            <a:off x="8516923" y="5166824"/>
            <a:ext cx="1148159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8197457">
            <a:off x="6091800" y="5167631"/>
            <a:ext cx="1752622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grpSp>
        <p:nvGrpSpPr>
          <p:cNvPr id="33" name="Group 33"/>
          <p:cNvGrpSpPr/>
          <p:nvPr/>
        </p:nvGrpSpPr>
        <p:grpSpPr>
          <a:xfrm>
            <a:off x="11974397" y="5788509"/>
            <a:ext cx="3563546" cy="2791108"/>
            <a:chOff x="0" y="0"/>
            <a:chExt cx="4751394" cy="3721478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150789" y="68324"/>
              <a:ext cx="443288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id="38" name="AutoShape 38"/>
            <p:cNvSpPr/>
            <p:nvPr/>
          </p:nvSpPr>
          <p:spPr>
            <a:xfrm>
              <a:off x="0" y="863021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0" y="1856427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218699" y="2274091"/>
              <a:ext cx="4268471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62617" y="6848325"/>
            <a:ext cx="1562949" cy="417760"/>
            <a:chOff x="0" y="0"/>
            <a:chExt cx="570168" cy="152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47317" y="6848325"/>
            <a:ext cx="1562949" cy="417760"/>
            <a:chOff x="0" y="0"/>
            <a:chExt cx="570168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662617" y="7497104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Permite 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APROVEITAMENTO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de propriedades de outras classes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47317" y="7494685"/>
            <a:ext cx="7078066" cy="1704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Uma classe, ao ter classes que a herdam é dita como classe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PAI/MÃE  ou SUPER CLASSE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enquanto as classes que a herdam são ditas como classes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FILHAS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356867" y="3944525"/>
            <a:ext cx="2513063" cy="2386078"/>
            <a:chOff x="0" y="0"/>
            <a:chExt cx="3350750" cy="3181438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3350750" cy="3181438"/>
              <a:chOff x="0" y="0"/>
              <a:chExt cx="18218478" cy="1729790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28907" y="66402"/>
              <a:ext cx="3092936" cy="465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737784"/>
              <a:ext cx="3350750" cy="0"/>
            </a:xfrm>
            <a:prstGeom prst="line">
              <a:avLst/>
            </a:prstGeom>
            <a:ln w="1085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86963" y="894412"/>
              <a:ext cx="3163787" cy="461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1587033"/>
              <a:ext cx="3350750" cy="0"/>
            </a:xfrm>
            <a:prstGeom prst="line">
              <a:avLst/>
            </a:prstGeom>
            <a:ln w="1085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186963" y="1952080"/>
              <a:ext cx="3034881" cy="968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21"/>
                </a:lnSpc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marL="0" lvl="0" indent="0" algn="just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692306" y="3944525"/>
            <a:ext cx="3046424" cy="2386078"/>
            <a:chOff x="0" y="0"/>
            <a:chExt cx="4061898" cy="3181438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4061898" cy="3181438"/>
              <a:chOff x="0" y="0"/>
              <a:chExt cx="22085086" cy="1729790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128907" y="66402"/>
              <a:ext cx="3789608" cy="465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id="23" name="AutoShape 23"/>
            <p:cNvSpPr/>
            <p:nvPr/>
          </p:nvSpPr>
          <p:spPr>
            <a:xfrm>
              <a:off x="0" y="737784"/>
              <a:ext cx="4061898" cy="0"/>
            </a:xfrm>
            <a:prstGeom prst="line">
              <a:avLst/>
            </a:prstGeom>
            <a:ln w="1085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186963" y="894412"/>
              <a:ext cx="3163787" cy="461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021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0" y="1587033"/>
              <a:ext cx="4061898" cy="0"/>
            </a:xfrm>
            <a:prstGeom prst="line">
              <a:avLst/>
            </a:prstGeom>
            <a:ln w="1085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186963" y="1952080"/>
              <a:ext cx="3649054" cy="968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21"/>
                </a:lnSpc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marL="0" lvl="0" indent="0" algn="just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58987" y="576936"/>
            <a:ext cx="2513063" cy="2386078"/>
            <a:chOff x="0" y="0"/>
            <a:chExt cx="3350750" cy="3181438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3350750" cy="3181438"/>
              <a:chOff x="0" y="0"/>
              <a:chExt cx="18218478" cy="17297904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128907" y="66402"/>
              <a:ext cx="3092936" cy="465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32" name="AutoShape 32"/>
            <p:cNvSpPr/>
            <p:nvPr/>
          </p:nvSpPr>
          <p:spPr>
            <a:xfrm>
              <a:off x="0" y="737784"/>
              <a:ext cx="3350750" cy="0"/>
            </a:xfrm>
            <a:prstGeom prst="line">
              <a:avLst/>
            </a:prstGeom>
            <a:ln w="1085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186963" y="894412"/>
              <a:ext cx="3163787" cy="461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34" name="AutoShape 34"/>
            <p:cNvSpPr/>
            <p:nvPr/>
          </p:nvSpPr>
          <p:spPr>
            <a:xfrm>
              <a:off x="0" y="1587033"/>
              <a:ext cx="3350750" cy="0"/>
            </a:xfrm>
            <a:prstGeom prst="line">
              <a:avLst/>
            </a:prstGeom>
            <a:ln w="1085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186963" y="1952080"/>
              <a:ext cx="3034881" cy="968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21"/>
                </a:lnSpc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6" name="AutoShape 36"/>
          <p:cNvSpPr/>
          <p:nvPr/>
        </p:nvSpPr>
        <p:spPr>
          <a:xfrm rot="2435758">
            <a:off x="12261241" y="3333860"/>
            <a:ext cx="1751753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 rot="5297164">
            <a:off x="10742607" y="3413056"/>
            <a:ext cx="981951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 rot="8163204">
            <a:off x="8658155" y="3429357"/>
            <a:ext cx="1512606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grpSp>
        <p:nvGrpSpPr>
          <p:cNvPr id="39" name="Group 39"/>
          <p:cNvGrpSpPr/>
          <p:nvPr/>
        </p:nvGrpSpPr>
        <p:grpSpPr>
          <a:xfrm>
            <a:off x="13694259" y="3944525"/>
            <a:ext cx="3046424" cy="2386078"/>
            <a:chOff x="0" y="0"/>
            <a:chExt cx="4061898" cy="3181438"/>
          </a:xfrm>
        </p:grpSpPr>
        <p:grpSp>
          <p:nvGrpSpPr>
            <p:cNvPr id="40" name="Group 40"/>
            <p:cNvGrpSpPr/>
            <p:nvPr/>
          </p:nvGrpSpPr>
          <p:grpSpPr>
            <a:xfrm>
              <a:off x="0" y="0"/>
              <a:ext cx="4061898" cy="3181438"/>
              <a:chOff x="0" y="0"/>
              <a:chExt cx="22085086" cy="17297904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3" name="TextBox 43"/>
            <p:cNvSpPr txBox="1"/>
            <p:nvPr/>
          </p:nvSpPr>
          <p:spPr>
            <a:xfrm>
              <a:off x="128907" y="66402"/>
              <a:ext cx="3789608" cy="465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id="44" name="AutoShape 44"/>
            <p:cNvSpPr/>
            <p:nvPr/>
          </p:nvSpPr>
          <p:spPr>
            <a:xfrm>
              <a:off x="0" y="737784"/>
              <a:ext cx="4061898" cy="0"/>
            </a:xfrm>
            <a:prstGeom prst="line">
              <a:avLst/>
            </a:prstGeom>
            <a:ln w="1085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186963" y="894412"/>
              <a:ext cx="3163787" cy="461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021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0" y="1587033"/>
              <a:ext cx="4061898" cy="0"/>
            </a:xfrm>
            <a:prstGeom prst="line">
              <a:avLst/>
            </a:prstGeom>
            <a:ln w="10857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186963" y="1952080"/>
              <a:ext cx="3649054" cy="968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21"/>
                </a:lnSpc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marL="0" lvl="0" indent="0" algn="just">
                <a:lnSpc>
                  <a:spcPts val="3021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57220" y="2802481"/>
            <a:ext cx="5349878" cy="6001922"/>
            <a:chOff x="0" y="0"/>
            <a:chExt cx="854991" cy="9591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4991" cy="959197"/>
            </a:xfrm>
            <a:custGeom>
              <a:avLst/>
              <a:gdLst/>
              <a:ahLst/>
              <a:cxnLst/>
              <a:rect l="l" t="t" r="r" b="b"/>
              <a:pathLst>
                <a:path w="854991" h="959197">
                  <a:moveTo>
                    <a:pt x="0" y="0"/>
                  </a:moveTo>
                  <a:lnTo>
                    <a:pt x="854991" y="0"/>
                  </a:lnTo>
                  <a:lnTo>
                    <a:pt x="854991" y="959197"/>
                  </a:lnTo>
                  <a:lnTo>
                    <a:pt x="0" y="95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29402" y="2601579"/>
            <a:ext cx="5510565" cy="6004310"/>
            <a:chOff x="0" y="0"/>
            <a:chExt cx="880671" cy="9595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0671" cy="959579"/>
            </a:xfrm>
            <a:custGeom>
              <a:avLst/>
              <a:gdLst/>
              <a:ahLst/>
              <a:cxnLst/>
              <a:rect l="l" t="t" r="r" b="b"/>
              <a:pathLst>
                <a:path w="880671" h="959579">
                  <a:moveTo>
                    <a:pt x="0" y="0"/>
                  </a:moveTo>
                  <a:lnTo>
                    <a:pt x="880671" y="0"/>
                  </a:lnTo>
                  <a:lnTo>
                    <a:pt x="880671" y="959579"/>
                  </a:lnTo>
                  <a:lnTo>
                    <a:pt x="0" y="95957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29402" y="2601579"/>
            <a:ext cx="5510565" cy="527734"/>
            <a:chOff x="0" y="0"/>
            <a:chExt cx="120602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063973" y="2727610"/>
            <a:ext cx="842041" cy="27567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07634" y="3271309"/>
            <a:ext cx="4482136" cy="517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259911" y="2802481"/>
            <a:ext cx="6915820" cy="6455819"/>
            <a:chOff x="0" y="0"/>
            <a:chExt cx="1105252" cy="10317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05252" cy="1031737"/>
            </a:xfrm>
            <a:custGeom>
              <a:avLst/>
              <a:gdLst/>
              <a:ahLst/>
              <a:cxnLst/>
              <a:rect l="l" t="t" r="r" b="b"/>
              <a:pathLst>
                <a:path w="1105252" h="1031737">
                  <a:moveTo>
                    <a:pt x="0" y="0"/>
                  </a:moveTo>
                  <a:lnTo>
                    <a:pt x="1105252" y="0"/>
                  </a:lnTo>
                  <a:lnTo>
                    <a:pt x="1105252" y="1031737"/>
                  </a:lnTo>
                  <a:lnTo>
                    <a:pt x="0" y="10317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32093" y="2601579"/>
            <a:ext cx="7098687" cy="6435511"/>
            <a:chOff x="0" y="0"/>
            <a:chExt cx="1134476" cy="102849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34476" cy="1028491"/>
            </a:xfrm>
            <a:custGeom>
              <a:avLst/>
              <a:gdLst/>
              <a:ahLst/>
              <a:cxnLst/>
              <a:rect l="l" t="t" r="r" b="b"/>
              <a:pathLst>
                <a:path w="1134476" h="1028491">
                  <a:moveTo>
                    <a:pt x="0" y="0"/>
                  </a:moveTo>
                  <a:lnTo>
                    <a:pt x="1134476" y="0"/>
                  </a:lnTo>
                  <a:lnTo>
                    <a:pt x="1134476" y="1028491"/>
                  </a:lnTo>
                  <a:lnTo>
                    <a:pt x="0" y="102849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32093" y="2601579"/>
            <a:ext cx="7098687" cy="527734"/>
            <a:chOff x="0" y="0"/>
            <a:chExt cx="1553594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566663" y="2727610"/>
            <a:ext cx="842041" cy="27567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710325" y="3271309"/>
            <a:ext cx="6275847" cy="551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57220" y="2802481"/>
            <a:ext cx="5349878" cy="6001922"/>
            <a:chOff x="0" y="0"/>
            <a:chExt cx="854991" cy="9591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4991" cy="959197"/>
            </a:xfrm>
            <a:custGeom>
              <a:avLst/>
              <a:gdLst/>
              <a:ahLst/>
              <a:cxnLst/>
              <a:rect l="l" t="t" r="r" b="b"/>
              <a:pathLst>
                <a:path w="854991" h="959197">
                  <a:moveTo>
                    <a:pt x="0" y="0"/>
                  </a:moveTo>
                  <a:lnTo>
                    <a:pt x="854991" y="0"/>
                  </a:lnTo>
                  <a:lnTo>
                    <a:pt x="854991" y="959197"/>
                  </a:lnTo>
                  <a:lnTo>
                    <a:pt x="0" y="95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29402" y="2601579"/>
            <a:ext cx="5510565" cy="6004310"/>
            <a:chOff x="0" y="0"/>
            <a:chExt cx="880671" cy="9595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0671" cy="959579"/>
            </a:xfrm>
            <a:custGeom>
              <a:avLst/>
              <a:gdLst/>
              <a:ahLst/>
              <a:cxnLst/>
              <a:rect l="l" t="t" r="r" b="b"/>
              <a:pathLst>
                <a:path w="880671" h="959579">
                  <a:moveTo>
                    <a:pt x="0" y="0"/>
                  </a:moveTo>
                  <a:lnTo>
                    <a:pt x="880671" y="0"/>
                  </a:lnTo>
                  <a:lnTo>
                    <a:pt x="880671" y="959579"/>
                  </a:lnTo>
                  <a:lnTo>
                    <a:pt x="0" y="95957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29402" y="2601579"/>
            <a:ext cx="5510565" cy="527734"/>
            <a:chOff x="0" y="0"/>
            <a:chExt cx="120602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063973" y="2727610"/>
            <a:ext cx="842041" cy="27567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07634" y="3271309"/>
            <a:ext cx="4482136" cy="517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259911" y="2802481"/>
            <a:ext cx="6915820" cy="6455819"/>
            <a:chOff x="0" y="0"/>
            <a:chExt cx="1105252" cy="10317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05252" cy="1031737"/>
            </a:xfrm>
            <a:custGeom>
              <a:avLst/>
              <a:gdLst/>
              <a:ahLst/>
              <a:cxnLst/>
              <a:rect l="l" t="t" r="r" b="b"/>
              <a:pathLst>
                <a:path w="1105252" h="1031737">
                  <a:moveTo>
                    <a:pt x="0" y="0"/>
                  </a:moveTo>
                  <a:lnTo>
                    <a:pt x="1105252" y="0"/>
                  </a:lnTo>
                  <a:lnTo>
                    <a:pt x="1105252" y="1031737"/>
                  </a:lnTo>
                  <a:lnTo>
                    <a:pt x="0" y="10317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32093" y="2601579"/>
            <a:ext cx="7098687" cy="6435511"/>
            <a:chOff x="0" y="0"/>
            <a:chExt cx="1134476" cy="102849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34476" cy="1028491"/>
            </a:xfrm>
            <a:custGeom>
              <a:avLst/>
              <a:gdLst/>
              <a:ahLst/>
              <a:cxnLst/>
              <a:rect l="l" t="t" r="r" b="b"/>
              <a:pathLst>
                <a:path w="1134476" h="1028491">
                  <a:moveTo>
                    <a:pt x="0" y="0"/>
                  </a:moveTo>
                  <a:lnTo>
                    <a:pt x="1134476" y="0"/>
                  </a:lnTo>
                  <a:lnTo>
                    <a:pt x="1134476" y="1028491"/>
                  </a:lnTo>
                  <a:lnTo>
                    <a:pt x="0" y="102849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32093" y="2601579"/>
            <a:ext cx="7098687" cy="527734"/>
            <a:chOff x="0" y="0"/>
            <a:chExt cx="1553594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566663" y="2727610"/>
            <a:ext cx="842041" cy="27567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710325" y="3271309"/>
            <a:ext cx="6275847" cy="551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782268" y="1984392"/>
            <a:ext cx="2933664" cy="922724"/>
            <a:chOff x="0" y="0"/>
            <a:chExt cx="11739273" cy="3692346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l="l" t="t" r="r" b="b"/>
              <a:pathLst>
                <a:path w="11675773" h="3628846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l="l" t="t" r="r" b="b"/>
              <a:pathLst>
                <a:path w="11739273" h="3692347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889056" y="2198515"/>
            <a:ext cx="2550912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mãe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3759098" y="224481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57220" y="2802481"/>
            <a:ext cx="5349878" cy="6001922"/>
            <a:chOff x="0" y="0"/>
            <a:chExt cx="854991" cy="9591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4991" cy="959197"/>
            </a:xfrm>
            <a:custGeom>
              <a:avLst/>
              <a:gdLst/>
              <a:ahLst/>
              <a:cxnLst/>
              <a:rect l="l" t="t" r="r" b="b"/>
              <a:pathLst>
                <a:path w="854991" h="959197">
                  <a:moveTo>
                    <a:pt x="0" y="0"/>
                  </a:moveTo>
                  <a:lnTo>
                    <a:pt x="854991" y="0"/>
                  </a:lnTo>
                  <a:lnTo>
                    <a:pt x="854991" y="959197"/>
                  </a:lnTo>
                  <a:lnTo>
                    <a:pt x="0" y="95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29402" y="2601579"/>
            <a:ext cx="5510565" cy="6004310"/>
            <a:chOff x="0" y="0"/>
            <a:chExt cx="880671" cy="9595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0671" cy="959579"/>
            </a:xfrm>
            <a:custGeom>
              <a:avLst/>
              <a:gdLst/>
              <a:ahLst/>
              <a:cxnLst/>
              <a:rect l="l" t="t" r="r" b="b"/>
              <a:pathLst>
                <a:path w="880671" h="959579">
                  <a:moveTo>
                    <a:pt x="0" y="0"/>
                  </a:moveTo>
                  <a:lnTo>
                    <a:pt x="880671" y="0"/>
                  </a:lnTo>
                  <a:lnTo>
                    <a:pt x="880671" y="959579"/>
                  </a:lnTo>
                  <a:lnTo>
                    <a:pt x="0" y="95957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29402" y="2601579"/>
            <a:ext cx="5510565" cy="527734"/>
            <a:chOff x="0" y="0"/>
            <a:chExt cx="120602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063973" y="2727610"/>
            <a:ext cx="842041" cy="27567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07634" y="3271309"/>
            <a:ext cx="4482136" cy="517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259911" y="2802481"/>
            <a:ext cx="6915820" cy="6455819"/>
            <a:chOff x="0" y="0"/>
            <a:chExt cx="1105252" cy="10317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05252" cy="1031737"/>
            </a:xfrm>
            <a:custGeom>
              <a:avLst/>
              <a:gdLst/>
              <a:ahLst/>
              <a:cxnLst/>
              <a:rect l="l" t="t" r="r" b="b"/>
              <a:pathLst>
                <a:path w="1105252" h="1031737">
                  <a:moveTo>
                    <a:pt x="0" y="0"/>
                  </a:moveTo>
                  <a:lnTo>
                    <a:pt x="1105252" y="0"/>
                  </a:lnTo>
                  <a:lnTo>
                    <a:pt x="1105252" y="1031737"/>
                  </a:lnTo>
                  <a:lnTo>
                    <a:pt x="0" y="10317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32093" y="2601579"/>
            <a:ext cx="7098687" cy="6435511"/>
            <a:chOff x="0" y="0"/>
            <a:chExt cx="1134476" cy="102849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34476" cy="1028491"/>
            </a:xfrm>
            <a:custGeom>
              <a:avLst/>
              <a:gdLst/>
              <a:ahLst/>
              <a:cxnLst/>
              <a:rect l="l" t="t" r="r" b="b"/>
              <a:pathLst>
                <a:path w="1134476" h="1028491">
                  <a:moveTo>
                    <a:pt x="0" y="0"/>
                  </a:moveTo>
                  <a:lnTo>
                    <a:pt x="1134476" y="0"/>
                  </a:lnTo>
                  <a:lnTo>
                    <a:pt x="1134476" y="1028491"/>
                  </a:lnTo>
                  <a:lnTo>
                    <a:pt x="0" y="102849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32093" y="2601579"/>
            <a:ext cx="7098687" cy="527734"/>
            <a:chOff x="0" y="0"/>
            <a:chExt cx="1553594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566663" y="2727610"/>
            <a:ext cx="842041" cy="27567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710325" y="3271309"/>
            <a:ext cx="6275847" cy="551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782268" y="1984392"/>
            <a:ext cx="2933664" cy="922724"/>
            <a:chOff x="0" y="0"/>
            <a:chExt cx="11739273" cy="3692346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l="l" t="t" r="r" b="b"/>
              <a:pathLst>
                <a:path w="11675773" h="3628846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l="l" t="t" r="r" b="b"/>
              <a:pathLst>
                <a:path w="11739273" h="3692347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889056" y="2198515"/>
            <a:ext cx="2550912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mãe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3759098" y="2244815"/>
            <a:ext cx="1027915" cy="743953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11941482" y="1894939"/>
            <a:ext cx="2933664" cy="922724"/>
            <a:chOff x="0" y="0"/>
            <a:chExt cx="11739273" cy="3692346"/>
          </a:xfrm>
        </p:grpSpPr>
        <p:sp>
          <p:nvSpPr>
            <p:cNvPr id="31" name="Freeform 31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l="l" t="t" r="r" b="b"/>
              <a:pathLst>
                <a:path w="11675773" h="3628846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l="l" t="t" r="r" b="b"/>
              <a:pathLst>
                <a:path w="11739273" h="3692347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12048269" y="2109062"/>
            <a:ext cx="2550912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filha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10918311" y="215536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57220" y="2802481"/>
            <a:ext cx="5349878" cy="6001922"/>
            <a:chOff x="0" y="0"/>
            <a:chExt cx="854991" cy="9591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4991" cy="959197"/>
            </a:xfrm>
            <a:custGeom>
              <a:avLst/>
              <a:gdLst/>
              <a:ahLst/>
              <a:cxnLst/>
              <a:rect l="l" t="t" r="r" b="b"/>
              <a:pathLst>
                <a:path w="854991" h="959197">
                  <a:moveTo>
                    <a:pt x="0" y="0"/>
                  </a:moveTo>
                  <a:lnTo>
                    <a:pt x="854991" y="0"/>
                  </a:lnTo>
                  <a:lnTo>
                    <a:pt x="854991" y="959197"/>
                  </a:lnTo>
                  <a:lnTo>
                    <a:pt x="0" y="95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29402" y="2601579"/>
            <a:ext cx="5510565" cy="6004310"/>
            <a:chOff x="0" y="0"/>
            <a:chExt cx="880671" cy="9595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0671" cy="959579"/>
            </a:xfrm>
            <a:custGeom>
              <a:avLst/>
              <a:gdLst/>
              <a:ahLst/>
              <a:cxnLst/>
              <a:rect l="l" t="t" r="r" b="b"/>
              <a:pathLst>
                <a:path w="880671" h="959579">
                  <a:moveTo>
                    <a:pt x="0" y="0"/>
                  </a:moveTo>
                  <a:lnTo>
                    <a:pt x="880671" y="0"/>
                  </a:lnTo>
                  <a:lnTo>
                    <a:pt x="880671" y="959579"/>
                  </a:lnTo>
                  <a:lnTo>
                    <a:pt x="0" y="95957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29402" y="2601579"/>
            <a:ext cx="5510565" cy="527734"/>
            <a:chOff x="0" y="0"/>
            <a:chExt cx="120602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063973" y="2727610"/>
            <a:ext cx="842041" cy="27567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07634" y="3271309"/>
            <a:ext cx="4482136" cy="517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259911" y="2802481"/>
            <a:ext cx="6915820" cy="6455819"/>
            <a:chOff x="0" y="0"/>
            <a:chExt cx="1105252" cy="10317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05252" cy="1031737"/>
            </a:xfrm>
            <a:custGeom>
              <a:avLst/>
              <a:gdLst/>
              <a:ahLst/>
              <a:cxnLst/>
              <a:rect l="l" t="t" r="r" b="b"/>
              <a:pathLst>
                <a:path w="1105252" h="1031737">
                  <a:moveTo>
                    <a:pt x="0" y="0"/>
                  </a:moveTo>
                  <a:lnTo>
                    <a:pt x="1105252" y="0"/>
                  </a:lnTo>
                  <a:lnTo>
                    <a:pt x="1105252" y="1031737"/>
                  </a:lnTo>
                  <a:lnTo>
                    <a:pt x="0" y="10317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32093" y="2601579"/>
            <a:ext cx="7098687" cy="6435511"/>
            <a:chOff x="0" y="0"/>
            <a:chExt cx="1134476" cy="102849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34476" cy="1028491"/>
            </a:xfrm>
            <a:custGeom>
              <a:avLst/>
              <a:gdLst/>
              <a:ahLst/>
              <a:cxnLst/>
              <a:rect l="l" t="t" r="r" b="b"/>
              <a:pathLst>
                <a:path w="1134476" h="1028491">
                  <a:moveTo>
                    <a:pt x="0" y="0"/>
                  </a:moveTo>
                  <a:lnTo>
                    <a:pt x="1134476" y="0"/>
                  </a:lnTo>
                  <a:lnTo>
                    <a:pt x="1134476" y="1028491"/>
                  </a:lnTo>
                  <a:lnTo>
                    <a:pt x="0" y="102849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32093" y="2601579"/>
            <a:ext cx="7098687" cy="527734"/>
            <a:chOff x="0" y="0"/>
            <a:chExt cx="1553594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566663" y="2727610"/>
            <a:ext cx="842041" cy="27567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710325" y="3271309"/>
            <a:ext cx="6275847" cy="551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782268" y="1984392"/>
            <a:ext cx="2933664" cy="922724"/>
            <a:chOff x="0" y="0"/>
            <a:chExt cx="11739273" cy="3692346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l="l" t="t" r="r" b="b"/>
              <a:pathLst>
                <a:path w="11675773" h="3628846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l="l" t="t" r="r" b="b"/>
              <a:pathLst>
                <a:path w="11739273" h="3692347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889056" y="2198515"/>
            <a:ext cx="2550912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mãe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3759098" y="2244815"/>
            <a:ext cx="1027915" cy="743953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11941482" y="1894939"/>
            <a:ext cx="2933664" cy="922724"/>
            <a:chOff x="0" y="0"/>
            <a:chExt cx="11739273" cy="3692346"/>
          </a:xfrm>
        </p:grpSpPr>
        <p:sp>
          <p:nvSpPr>
            <p:cNvPr id="31" name="Freeform 31"/>
            <p:cNvSpPr/>
            <p:nvPr/>
          </p:nvSpPr>
          <p:spPr>
            <a:xfrm>
              <a:off x="31750" y="31750"/>
              <a:ext cx="11675773" cy="3628846"/>
            </a:xfrm>
            <a:custGeom>
              <a:avLst/>
              <a:gdLst/>
              <a:ahLst/>
              <a:cxnLst/>
              <a:rect l="l" t="t" r="r" b="b"/>
              <a:pathLst>
                <a:path w="11675773" h="3628846">
                  <a:moveTo>
                    <a:pt x="11583063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3534866"/>
                  </a:lnTo>
                  <a:cubicBezTo>
                    <a:pt x="11675773" y="3586936"/>
                    <a:pt x="11633863" y="3628846"/>
                    <a:pt x="11583063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11739273" cy="3692347"/>
            </a:xfrm>
            <a:custGeom>
              <a:avLst/>
              <a:gdLst/>
              <a:ahLst/>
              <a:cxnLst/>
              <a:rect l="l" t="t" r="r" b="b"/>
              <a:pathLst>
                <a:path w="11739273" h="3692347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3567886"/>
                  </a:lnTo>
                  <a:cubicBezTo>
                    <a:pt x="11679583" y="3603447"/>
                    <a:pt x="11650373" y="3632657"/>
                    <a:pt x="11614813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1614814" y="3692347"/>
                  </a:lnTo>
                  <a:cubicBezTo>
                    <a:pt x="11683393" y="3692347"/>
                    <a:pt x="11739273" y="3636466"/>
                    <a:pt x="11739273" y="3567886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12048269" y="2109062"/>
            <a:ext cx="2550912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 filha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10918311" y="2155362"/>
            <a:ext cx="1027915" cy="743953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6969430" y="4766470"/>
            <a:ext cx="2933664" cy="1489650"/>
            <a:chOff x="0" y="0"/>
            <a:chExt cx="11739273" cy="5960945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1675773" cy="5897445"/>
            </a:xfrm>
            <a:custGeom>
              <a:avLst/>
              <a:gdLst/>
              <a:ahLst/>
              <a:cxnLst/>
              <a:rect l="l" t="t" r="r" b="b"/>
              <a:pathLst>
                <a:path w="11675773" h="5897445">
                  <a:moveTo>
                    <a:pt x="11583063" y="5897445"/>
                  </a:moveTo>
                  <a:lnTo>
                    <a:pt x="92710" y="5897445"/>
                  </a:lnTo>
                  <a:cubicBezTo>
                    <a:pt x="41910" y="5897445"/>
                    <a:pt x="0" y="5855534"/>
                    <a:pt x="0" y="580473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581793" y="0"/>
                  </a:lnTo>
                  <a:cubicBezTo>
                    <a:pt x="11632593" y="0"/>
                    <a:pt x="11674503" y="41910"/>
                    <a:pt x="11674503" y="92710"/>
                  </a:cubicBezTo>
                  <a:lnTo>
                    <a:pt x="11674503" y="5803465"/>
                  </a:lnTo>
                  <a:cubicBezTo>
                    <a:pt x="11675773" y="5855535"/>
                    <a:pt x="11633863" y="5897445"/>
                    <a:pt x="11583063" y="589744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11739273" cy="5960945"/>
            </a:xfrm>
            <a:custGeom>
              <a:avLst/>
              <a:gdLst/>
              <a:ahLst/>
              <a:cxnLst/>
              <a:rect l="l" t="t" r="r" b="b"/>
              <a:pathLst>
                <a:path w="11739273" h="5960945">
                  <a:moveTo>
                    <a:pt x="11614813" y="59690"/>
                  </a:moveTo>
                  <a:cubicBezTo>
                    <a:pt x="11650373" y="59690"/>
                    <a:pt x="11679583" y="88900"/>
                    <a:pt x="11679583" y="124460"/>
                  </a:cubicBezTo>
                  <a:lnTo>
                    <a:pt x="11679583" y="5836485"/>
                  </a:lnTo>
                  <a:cubicBezTo>
                    <a:pt x="11679583" y="5872045"/>
                    <a:pt x="11650373" y="5901255"/>
                    <a:pt x="11614813" y="5901255"/>
                  </a:cubicBezTo>
                  <a:lnTo>
                    <a:pt x="124460" y="5901255"/>
                  </a:lnTo>
                  <a:cubicBezTo>
                    <a:pt x="88900" y="5901255"/>
                    <a:pt x="59690" y="5872045"/>
                    <a:pt x="59690" y="583648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614814" y="59690"/>
                  </a:lnTo>
                  <a:moveTo>
                    <a:pt x="1161481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36485"/>
                  </a:lnTo>
                  <a:cubicBezTo>
                    <a:pt x="0" y="5905065"/>
                    <a:pt x="55880" y="5960945"/>
                    <a:pt x="124460" y="5960945"/>
                  </a:cubicBezTo>
                  <a:lnTo>
                    <a:pt x="11614814" y="5960945"/>
                  </a:lnTo>
                  <a:cubicBezTo>
                    <a:pt x="11683393" y="5960945"/>
                    <a:pt x="11739273" y="5905065"/>
                    <a:pt x="11739273" y="5836485"/>
                  </a:cubicBezTo>
                  <a:lnTo>
                    <a:pt x="11739273" y="124460"/>
                  </a:lnTo>
                  <a:cubicBezTo>
                    <a:pt x="11739273" y="55880"/>
                    <a:pt x="11683393" y="0"/>
                    <a:pt x="11614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7160807" y="4856768"/>
            <a:ext cx="2550912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chamada do construtor da classe mãe</a:t>
            </a:r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436574" flipH="1">
            <a:off x="9535889" y="422988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89" y="4716943"/>
            <a:ext cx="16230600" cy="4541357"/>
            <a:chOff x="0" y="0"/>
            <a:chExt cx="21403936" cy="5988868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l="l" t="t" r="r" b="b"/>
              <a:pathLst>
                <a:path w="21340435" h="5925368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l="l" t="t" r="r" b="b"/>
              <a:pathLst>
                <a:path w="21403935" h="598886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776790" y="5218732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815767" y="5218732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018014" y="5628963"/>
            <a:ext cx="5876489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5092" y="7625792"/>
            <a:ext cx="472233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id="14" name="AutoShape 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4776790" y="7214240"/>
            <a:ext cx="280984" cy="278202"/>
            <a:chOff x="0" y="0"/>
            <a:chExt cx="1008785" cy="998798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815767" y="7199953"/>
            <a:ext cx="280984" cy="278202"/>
            <a:chOff x="0" y="0"/>
            <a:chExt cx="1008785" cy="998798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5316914" y="0"/>
            <a:ext cx="7654172" cy="4408030"/>
            <a:chOff x="0" y="0"/>
            <a:chExt cx="10205562" cy="587737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856592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9733" y="3572565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74652" y="3113771"/>
              <a:ext cx="1947516" cy="2046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 dirty="0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961754" y="180975"/>
              <a:ext cx="6521787" cy="170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 dirty="0" err="1">
                  <a:solidFill>
                    <a:srgbClr val="B91646"/>
                  </a:solidFill>
                  <a:latin typeface="Brittany"/>
                </a:rPr>
                <a:t>programação</a:t>
              </a:r>
              <a:endParaRPr lang="en-US" sz="9327" dirty="0">
                <a:solidFill>
                  <a:srgbClr val="B91646"/>
                </a:solidFill>
                <a:latin typeface="Brittany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39846" y="7277079"/>
            <a:ext cx="6262480" cy="1981221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2942952" y="5628963"/>
            <a:ext cx="3948660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266381" y="7625792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281879" y="742863"/>
            <a:ext cx="5153568" cy="8801273"/>
            <a:chOff x="0" y="0"/>
            <a:chExt cx="10113297" cy="172715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0049797" cy="17208007"/>
            </a:xfrm>
            <a:custGeom>
              <a:avLst/>
              <a:gdLst/>
              <a:ahLst/>
              <a:cxnLst/>
              <a:rect l="l" t="t" r="r" b="b"/>
              <a:pathLst>
                <a:path w="10049797" h="17208007">
                  <a:moveTo>
                    <a:pt x="9957087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955817" y="0"/>
                  </a:lnTo>
                  <a:cubicBezTo>
                    <a:pt x="10006617" y="0"/>
                    <a:pt x="10048527" y="41910"/>
                    <a:pt x="10048527" y="92710"/>
                  </a:cubicBezTo>
                  <a:lnTo>
                    <a:pt x="10048527" y="17114027"/>
                  </a:lnTo>
                  <a:cubicBezTo>
                    <a:pt x="10049797" y="17166096"/>
                    <a:pt x="10007887" y="17208007"/>
                    <a:pt x="9957087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0113297" cy="17271507"/>
            </a:xfrm>
            <a:custGeom>
              <a:avLst/>
              <a:gdLst/>
              <a:ahLst/>
              <a:cxnLst/>
              <a:rect l="l" t="t" r="r" b="b"/>
              <a:pathLst>
                <a:path w="10113297" h="17271507">
                  <a:moveTo>
                    <a:pt x="9988837" y="59690"/>
                  </a:moveTo>
                  <a:cubicBezTo>
                    <a:pt x="10024397" y="59690"/>
                    <a:pt x="10053607" y="88900"/>
                    <a:pt x="10053607" y="124460"/>
                  </a:cubicBezTo>
                  <a:lnTo>
                    <a:pt x="10053607" y="17147046"/>
                  </a:lnTo>
                  <a:cubicBezTo>
                    <a:pt x="10053607" y="17182607"/>
                    <a:pt x="10024397" y="17211816"/>
                    <a:pt x="9988837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88837" y="59690"/>
                  </a:lnTo>
                  <a:moveTo>
                    <a:pt x="99888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9988837" y="17271507"/>
                  </a:lnTo>
                  <a:cubicBezTo>
                    <a:pt x="10057417" y="17271507"/>
                    <a:pt x="10113297" y="17215627"/>
                    <a:pt x="10113297" y="17147046"/>
                  </a:cubicBezTo>
                  <a:lnTo>
                    <a:pt x="10113297" y="124460"/>
                  </a:lnTo>
                  <a:cubicBezTo>
                    <a:pt x="10113297" y="55880"/>
                    <a:pt x="10057417" y="0"/>
                    <a:pt x="99888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6704404" y="5138738"/>
            <a:ext cx="515356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87711" y="3235939"/>
            <a:ext cx="7732812" cy="3815122"/>
            <a:chOff x="0" y="0"/>
            <a:chExt cx="10310417" cy="5086830"/>
          </a:xfrm>
        </p:grpSpPr>
        <p:grpSp>
          <p:nvGrpSpPr>
            <p:cNvPr id="7" name="Group 7"/>
            <p:cNvGrpSpPr/>
            <p:nvPr/>
          </p:nvGrpSpPr>
          <p:grpSpPr>
            <a:xfrm rot="-5400000">
              <a:off x="-1246" y="4422616"/>
              <a:ext cx="251764" cy="249272"/>
              <a:chOff x="0" y="0"/>
              <a:chExt cx="1008785" cy="99879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317058" y="-104775"/>
              <a:ext cx="8739179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317058" y="1899062"/>
              <a:ext cx="8993358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Herança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17058" y="3902898"/>
              <a:ext cx="8993358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polimorfismo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447291" y="2903993"/>
            <a:ext cx="7777430" cy="4479014"/>
            <a:chOff x="0" y="0"/>
            <a:chExt cx="10369906" cy="597201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882808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43594" y="3626414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1957" y="3150860"/>
              <a:ext cx="1978877" cy="2092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993345" y="180975"/>
              <a:ext cx="6626810" cy="1739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496115" y="6113710"/>
            <a:ext cx="7140334" cy="160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01234" y="3298901"/>
            <a:ext cx="3885533" cy="3689198"/>
            <a:chOff x="0" y="0"/>
            <a:chExt cx="5180711" cy="491893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5180711" cy="4918931"/>
              <a:chOff x="0" y="0"/>
              <a:chExt cx="18218478" cy="1729790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99308" y="105302"/>
              <a:ext cx="4782096" cy="716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140713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89069" y="1385518"/>
              <a:ext cx="4891641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53766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89069" y="3020815"/>
              <a:ext cx="4692334" cy="1494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80842" y="3401462"/>
            <a:ext cx="3885533" cy="3689198"/>
            <a:chOff x="0" y="0"/>
            <a:chExt cx="5180711" cy="491893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5180711" cy="4918931"/>
              <a:chOff x="0" y="0"/>
              <a:chExt cx="18218478" cy="1729790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99308" y="105302"/>
              <a:ext cx="4782096" cy="716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1140713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289069" y="1385518"/>
              <a:ext cx="4891641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2453766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89069" y="3020815"/>
              <a:ext cx="4692334" cy="1494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25068" y="2629761"/>
            <a:ext cx="8553357" cy="5529871"/>
            <a:chOff x="0" y="0"/>
            <a:chExt cx="923823" cy="5972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3823" cy="597265"/>
            </a:xfrm>
            <a:custGeom>
              <a:avLst/>
              <a:gdLst/>
              <a:ahLst/>
              <a:cxnLst/>
              <a:rect l="l" t="t" r="r" b="b"/>
              <a:pathLst>
                <a:path w="923823" h="597265">
                  <a:moveTo>
                    <a:pt x="0" y="0"/>
                  </a:moveTo>
                  <a:lnTo>
                    <a:pt x="923823" y="0"/>
                  </a:lnTo>
                  <a:lnTo>
                    <a:pt x="923823" y="597265"/>
                  </a:lnTo>
                  <a:lnTo>
                    <a:pt x="0" y="5972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66281" y="2332491"/>
            <a:ext cx="8722673" cy="5546904"/>
            <a:chOff x="0" y="0"/>
            <a:chExt cx="942110" cy="5991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42110" cy="599105"/>
            </a:xfrm>
            <a:custGeom>
              <a:avLst/>
              <a:gdLst/>
              <a:ahLst/>
              <a:cxnLst/>
              <a:rect l="l" t="t" r="r" b="b"/>
              <a:pathLst>
                <a:path w="942110" h="599105">
                  <a:moveTo>
                    <a:pt x="0" y="0"/>
                  </a:moveTo>
                  <a:lnTo>
                    <a:pt x="942110" y="0"/>
                  </a:lnTo>
                  <a:lnTo>
                    <a:pt x="942110" y="599105"/>
                  </a:lnTo>
                  <a:lnTo>
                    <a:pt x="0" y="599105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266281" y="2332491"/>
            <a:ext cx="8722673" cy="780873"/>
            <a:chOff x="0" y="0"/>
            <a:chExt cx="1290161" cy="1154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0161" cy="115498"/>
            </a:xfrm>
            <a:custGeom>
              <a:avLst/>
              <a:gdLst/>
              <a:ahLst/>
              <a:cxnLst/>
              <a:rect l="l" t="t" r="r" b="b"/>
              <a:pathLst>
                <a:path w="1290161" h="115498">
                  <a:moveTo>
                    <a:pt x="0" y="0"/>
                  </a:moveTo>
                  <a:lnTo>
                    <a:pt x="1290161" y="0"/>
                  </a:lnTo>
                  <a:lnTo>
                    <a:pt x="1290161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465401" y="2518976"/>
            <a:ext cx="1245944" cy="407903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797506" y="3297723"/>
            <a:ext cx="7514331" cy="408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sandijunior: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Cachorro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901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Cachorro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"preto","SRD"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061"/>
              </a:lnSpc>
            </a:pPr>
            <a:endParaRPr lang="en-US" sz="2901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fred: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Mamifero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    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Cachorro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"bege","Beagle"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061"/>
              </a:lnSpc>
            </a:pPr>
            <a:endParaRPr lang="en-US" sz="2901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mamifero: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Mamifero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901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Mamifero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"cinza"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80842" y="3401462"/>
            <a:ext cx="3885533" cy="3689198"/>
            <a:chOff x="0" y="0"/>
            <a:chExt cx="5180711" cy="491893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5180711" cy="4918931"/>
              <a:chOff x="0" y="0"/>
              <a:chExt cx="18218478" cy="1729790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99308" y="105302"/>
              <a:ext cx="4782096" cy="716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1140713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289069" y="1385518"/>
              <a:ext cx="4891641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2453766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89069" y="3020815"/>
              <a:ext cx="4692334" cy="1494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55069" y="8566175"/>
            <a:ext cx="4352096" cy="1384250"/>
            <a:chOff x="0" y="0"/>
            <a:chExt cx="5802794" cy="1845667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5802794" cy="1845667"/>
              <a:chOff x="0" y="0"/>
              <a:chExt cx="17415230" cy="55391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31750" y="31750"/>
                <a:ext cx="17351730" cy="5475680"/>
              </a:xfrm>
              <a:custGeom>
                <a:avLst/>
                <a:gdLst/>
                <a:ahLst/>
                <a:cxnLst/>
                <a:rect l="l" t="t" r="r" b="b"/>
                <a:pathLst>
                  <a:path w="17351730" h="5475680">
                    <a:moveTo>
                      <a:pt x="17259019" y="5475680"/>
                    </a:moveTo>
                    <a:lnTo>
                      <a:pt x="92710" y="5475680"/>
                    </a:lnTo>
                    <a:cubicBezTo>
                      <a:pt x="41910" y="5475680"/>
                      <a:pt x="0" y="5433770"/>
                      <a:pt x="0" y="538297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257750" y="0"/>
                    </a:lnTo>
                    <a:cubicBezTo>
                      <a:pt x="17308550" y="0"/>
                      <a:pt x="17350460" y="41910"/>
                      <a:pt x="17350460" y="92710"/>
                    </a:cubicBezTo>
                    <a:lnTo>
                      <a:pt x="17350460" y="5381700"/>
                    </a:lnTo>
                    <a:cubicBezTo>
                      <a:pt x="17351730" y="5433770"/>
                      <a:pt x="17309819" y="5475680"/>
                      <a:pt x="17259019" y="5475680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17415230" cy="5539180"/>
              </a:xfrm>
              <a:custGeom>
                <a:avLst/>
                <a:gdLst/>
                <a:ahLst/>
                <a:cxnLst/>
                <a:rect l="l" t="t" r="r" b="b"/>
                <a:pathLst>
                  <a:path w="17415230" h="5539180">
                    <a:moveTo>
                      <a:pt x="17290769" y="59690"/>
                    </a:moveTo>
                    <a:cubicBezTo>
                      <a:pt x="17326330" y="59690"/>
                      <a:pt x="17355541" y="88900"/>
                      <a:pt x="17355541" y="124460"/>
                    </a:cubicBezTo>
                    <a:lnTo>
                      <a:pt x="17355541" y="5414720"/>
                    </a:lnTo>
                    <a:cubicBezTo>
                      <a:pt x="17355541" y="5450280"/>
                      <a:pt x="17326330" y="5479490"/>
                      <a:pt x="17290769" y="5479490"/>
                    </a:cubicBezTo>
                    <a:lnTo>
                      <a:pt x="124460" y="5479490"/>
                    </a:lnTo>
                    <a:cubicBezTo>
                      <a:pt x="88900" y="5479490"/>
                      <a:pt x="59690" y="5450280"/>
                      <a:pt x="59690" y="541472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90769" y="59690"/>
                    </a:lnTo>
                    <a:moveTo>
                      <a:pt x="1729076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414720"/>
                    </a:lnTo>
                    <a:cubicBezTo>
                      <a:pt x="0" y="5483300"/>
                      <a:pt x="55880" y="5539180"/>
                      <a:pt x="124460" y="5539180"/>
                    </a:cubicBezTo>
                    <a:lnTo>
                      <a:pt x="17290769" y="5539180"/>
                    </a:lnTo>
                    <a:cubicBezTo>
                      <a:pt x="17359350" y="5539180"/>
                      <a:pt x="17415230" y="5483300"/>
                      <a:pt x="17415230" y="5414720"/>
                    </a:cubicBezTo>
                    <a:lnTo>
                      <a:pt x="17415230" y="124460"/>
                    </a:lnTo>
                    <a:cubicBezTo>
                      <a:pt x="17415230" y="55880"/>
                      <a:pt x="17359350" y="0"/>
                      <a:pt x="17290769" y="0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192817" y="310898"/>
              <a:ext cx="5417160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FBF3E4"/>
                  </a:solidFill>
                  <a:latin typeface="Montserrat"/>
                </a:rPr>
                <a:t> Não PODE ocorrer uma instância de Mamífero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025068" y="2629761"/>
            <a:ext cx="8553357" cy="5529871"/>
            <a:chOff x="0" y="0"/>
            <a:chExt cx="923823" cy="59726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23823" cy="597265"/>
            </a:xfrm>
            <a:custGeom>
              <a:avLst/>
              <a:gdLst/>
              <a:ahLst/>
              <a:cxnLst/>
              <a:rect l="l" t="t" r="r" b="b"/>
              <a:pathLst>
                <a:path w="923823" h="597265">
                  <a:moveTo>
                    <a:pt x="0" y="0"/>
                  </a:moveTo>
                  <a:lnTo>
                    <a:pt x="923823" y="0"/>
                  </a:lnTo>
                  <a:lnTo>
                    <a:pt x="923823" y="597265"/>
                  </a:lnTo>
                  <a:lnTo>
                    <a:pt x="0" y="5972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266281" y="2332491"/>
            <a:ext cx="8722673" cy="5546904"/>
            <a:chOff x="0" y="0"/>
            <a:chExt cx="942110" cy="5991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42110" cy="599105"/>
            </a:xfrm>
            <a:custGeom>
              <a:avLst/>
              <a:gdLst/>
              <a:ahLst/>
              <a:cxnLst/>
              <a:rect l="l" t="t" r="r" b="b"/>
              <a:pathLst>
                <a:path w="942110" h="599105">
                  <a:moveTo>
                    <a:pt x="0" y="0"/>
                  </a:moveTo>
                  <a:lnTo>
                    <a:pt x="942110" y="0"/>
                  </a:lnTo>
                  <a:lnTo>
                    <a:pt x="942110" y="599105"/>
                  </a:lnTo>
                  <a:lnTo>
                    <a:pt x="0" y="599105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266281" y="2332491"/>
            <a:ext cx="8722673" cy="780873"/>
            <a:chOff x="0" y="0"/>
            <a:chExt cx="1290161" cy="11549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90161" cy="115498"/>
            </a:xfrm>
            <a:custGeom>
              <a:avLst/>
              <a:gdLst/>
              <a:ahLst/>
              <a:cxnLst/>
              <a:rect l="l" t="t" r="r" b="b"/>
              <a:pathLst>
                <a:path w="1290161" h="115498">
                  <a:moveTo>
                    <a:pt x="0" y="0"/>
                  </a:moveTo>
                  <a:lnTo>
                    <a:pt x="1290161" y="0"/>
                  </a:lnTo>
                  <a:lnTo>
                    <a:pt x="1290161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465401" y="2518976"/>
            <a:ext cx="1245944" cy="407903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8465401" y="6212216"/>
            <a:ext cx="6606154" cy="1423028"/>
            <a:chOff x="0" y="0"/>
            <a:chExt cx="1739892" cy="37478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39892" cy="374789"/>
            </a:xfrm>
            <a:custGeom>
              <a:avLst/>
              <a:gdLst/>
              <a:ahLst/>
              <a:cxnLst/>
              <a:rect l="l" t="t" r="r" b="b"/>
              <a:pathLst>
                <a:path w="1739892" h="374789">
                  <a:moveTo>
                    <a:pt x="0" y="0"/>
                  </a:moveTo>
                  <a:lnTo>
                    <a:pt x="1739892" y="0"/>
                  </a:lnTo>
                  <a:lnTo>
                    <a:pt x="1739892" y="374789"/>
                  </a:lnTo>
                  <a:lnTo>
                    <a:pt x="0" y="3747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>
              <a:solidFill>
                <a:srgbClr val="B91646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797506" y="3297723"/>
            <a:ext cx="7514331" cy="408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sandijunior: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Cachorro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901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Cachorro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"preto","SRD"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061"/>
              </a:lnSpc>
            </a:pPr>
            <a:endParaRPr lang="en-US" sz="2901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fred: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Mamifero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    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Cachorro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"bege","Beagle"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061"/>
              </a:lnSpc>
            </a:pPr>
            <a:endParaRPr lang="en-US" sz="2901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mamifero: </a:t>
            </a:r>
            <a:r>
              <a:rPr lang="en-US" sz="2901">
                <a:solidFill>
                  <a:srgbClr val="70FEFE"/>
                </a:solidFill>
                <a:latin typeface="Fira Code"/>
              </a:rPr>
              <a:t>Mamifero 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4061"/>
              </a:lnSpc>
            </a:pPr>
            <a:r>
              <a:rPr lang="en-US" sz="290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901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2901">
                <a:solidFill>
                  <a:srgbClr val="F8BFA7"/>
                </a:solidFill>
                <a:latin typeface="Fira Code"/>
              </a:rPr>
              <a:t>Mamifero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2901">
                <a:solidFill>
                  <a:srgbClr val="FFFF00"/>
                </a:solidFill>
                <a:latin typeface="Fira Code"/>
              </a:rPr>
              <a:t>"cinza"</a:t>
            </a:r>
            <a:r>
              <a:rPr lang="en-US" sz="2901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8465401" y="4683182"/>
            <a:ext cx="8113024" cy="1423028"/>
            <a:chOff x="0" y="0"/>
            <a:chExt cx="2136764" cy="37478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136764" cy="374789"/>
            </a:xfrm>
            <a:custGeom>
              <a:avLst/>
              <a:gdLst/>
              <a:ahLst/>
              <a:cxnLst/>
              <a:rect l="l" t="t" r="r" b="b"/>
              <a:pathLst>
                <a:path w="2136764" h="374789">
                  <a:moveTo>
                    <a:pt x="0" y="0"/>
                  </a:moveTo>
                  <a:lnTo>
                    <a:pt x="2136764" y="0"/>
                  </a:lnTo>
                  <a:lnTo>
                    <a:pt x="2136764" y="374789"/>
                  </a:lnTo>
                  <a:lnTo>
                    <a:pt x="0" y="3747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>
              <a:solidFill>
                <a:srgbClr val="30ED2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465401" y="3155379"/>
            <a:ext cx="8113024" cy="1423028"/>
            <a:chOff x="0" y="0"/>
            <a:chExt cx="2136764" cy="37478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136764" cy="374789"/>
            </a:xfrm>
            <a:custGeom>
              <a:avLst/>
              <a:gdLst/>
              <a:ahLst/>
              <a:cxnLst/>
              <a:rect l="l" t="t" r="r" b="b"/>
              <a:pathLst>
                <a:path w="2136764" h="374789">
                  <a:moveTo>
                    <a:pt x="0" y="0"/>
                  </a:moveTo>
                  <a:lnTo>
                    <a:pt x="2136764" y="0"/>
                  </a:lnTo>
                  <a:lnTo>
                    <a:pt x="2136764" y="374789"/>
                  </a:lnTo>
                  <a:lnTo>
                    <a:pt x="0" y="3747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>
              <a:solidFill>
                <a:srgbClr val="30ED20"/>
              </a:solidFill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01234" y="3298901"/>
            <a:ext cx="3885533" cy="4280921"/>
            <a:chOff x="0" y="0"/>
            <a:chExt cx="5180711" cy="570789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5180711" cy="5707894"/>
              <a:chOff x="0" y="0"/>
              <a:chExt cx="18218478" cy="2007237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000887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0008872">
                    <a:moveTo>
                      <a:pt x="18062268" y="20008870"/>
                    </a:moveTo>
                    <a:lnTo>
                      <a:pt x="92710" y="20008870"/>
                    </a:lnTo>
                    <a:cubicBezTo>
                      <a:pt x="41910" y="20008870"/>
                      <a:pt x="0" y="19966961"/>
                      <a:pt x="0" y="199161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9914891"/>
                    </a:lnTo>
                    <a:cubicBezTo>
                      <a:pt x="18154979" y="19966961"/>
                      <a:pt x="18113068" y="20008872"/>
                      <a:pt x="18062268" y="2000887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007237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007237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9947911"/>
                    </a:lnTo>
                    <a:cubicBezTo>
                      <a:pt x="18158788" y="19983472"/>
                      <a:pt x="18129579" y="20012681"/>
                      <a:pt x="18094018" y="20012681"/>
                    </a:cubicBezTo>
                    <a:lnTo>
                      <a:pt x="124460" y="20012681"/>
                    </a:lnTo>
                    <a:cubicBezTo>
                      <a:pt x="88900" y="20012681"/>
                      <a:pt x="59690" y="19983472"/>
                      <a:pt x="59690" y="199479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9947911"/>
                    </a:lnTo>
                    <a:cubicBezTo>
                      <a:pt x="0" y="20016491"/>
                      <a:pt x="55880" y="20072372"/>
                      <a:pt x="124460" y="20072372"/>
                    </a:cubicBezTo>
                    <a:lnTo>
                      <a:pt x="18094018" y="20072372"/>
                    </a:lnTo>
                    <a:cubicBezTo>
                      <a:pt x="18162598" y="20072372"/>
                      <a:pt x="18218479" y="20016491"/>
                      <a:pt x="18218479" y="1994791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99308" y="105302"/>
              <a:ext cx="4782096" cy="1505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&lt;abstract&gt;</a:t>
              </a:r>
            </a:p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929677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89069" y="2174481"/>
              <a:ext cx="4891641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242730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89069" y="3809778"/>
              <a:ext cx="4692334" cy="1494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278978" y="3185658"/>
            <a:ext cx="3885533" cy="4280921"/>
            <a:chOff x="0" y="0"/>
            <a:chExt cx="5180711" cy="570789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5180711" cy="5707894"/>
              <a:chOff x="0" y="0"/>
              <a:chExt cx="18218478" cy="2007237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000887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0008872">
                    <a:moveTo>
                      <a:pt x="18062268" y="20008870"/>
                    </a:moveTo>
                    <a:lnTo>
                      <a:pt x="92710" y="20008870"/>
                    </a:lnTo>
                    <a:cubicBezTo>
                      <a:pt x="41910" y="20008870"/>
                      <a:pt x="0" y="19966961"/>
                      <a:pt x="0" y="199161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9914891"/>
                    </a:lnTo>
                    <a:cubicBezTo>
                      <a:pt x="18154979" y="19966961"/>
                      <a:pt x="18113068" y="20008872"/>
                      <a:pt x="18062268" y="2000887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007237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007237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9947911"/>
                    </a:lnTo>
                    <a:cubicBezTo>
                      <a:pt x="18158788" y="19983472"/>
                      <a:pt x="18129579" y="20012681"/>
                      <a:pt x="18094018" y="20012681"/>
                    </a:cubicBezTo>
                    <a:lnTo>
                      <a:pt x="124460" y="20012681"/>
                    </a:lnTo>
                    <a:cubicBezTo>
                      <a:pt x="88900" y="20012681"/>
                      <a:pt x="59690" y="19983472"/>
                      <a:pt x="59690" y="199479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9947911"/>
                    </a:lnTo>
                    <a:cubicBezTo>
                      <a:pt x="0" y="20016491"/>
                      <a:pt x="55880" y="20072372"/>
                      <a:pt x="124460" y="20072372"/>
                    </a:cubicBezTo>
                    <a:lnTo>
                      <a:pt x="18094018" y="20072372"/>
                    </a:lnTo>
                    <a:cubicBezTo>
                      <a:pt x="18162598" y="20072372"/>
                      <a:pt x="18218479" y="20016491"/>
                      <a:pt x="18218479" y="1994791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99308" y="105302"/>
              <a:ext cx="4782096" cy="1505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&lt;abstract&gt;</a:t>
              </a:r>
            </a:p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929677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89069" y="2174481"/>
              <a:ext cx="4891641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242730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89069" y="3809778"/>
              <a:ext cx="4692334" cy="1494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181234" y="5970898"/>
            <a:ext cx="1562949" cy="417760"/>
            <a:chOff x="0" y="0"/>
            <a:chExt cx="570168" cy="152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181234" y="2975607"/>
            <a:ext cx="1562949" cy="417760"/>
            <a:chOff x="0" y="0"/>
            <a:chExt cx="570168" cy="152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181234" y="6619677"/>
            <a:ext cx="707806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Não permite o uso do construtor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SOZINHA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PRECISA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de uma extensão/classe filha para ser utilizada.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81234" y="3621967"/>
            <a:ext cx="707806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classes que representam conceitos  tão genéricos que não vale a pena  trabalhar com  eles 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DIRETAMENTE.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7220" y="2802481"/>
            <a:ext cx="5409393" cy="6073227"/>
            <a:chOff x="0" y="0"/>
            <a:chExt cx="864502" cy="970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4502" cy="970593"/>
            </a:xfrm>
            <a:custGeom>
              <a:avLst/>
              <a:gdLst/>
              <a:ahLst/>
              <a:cxnLst/>
              <a:rect l="l" t="t" r="r" b="b"/>
              <a:pathLst>
                <a:path w="864502" h="970593">
                  <a:moveTo>
                    <a:pt x="0" y="0"/>
                  </a:moveTo>
                  <a:lnTo>
                    <a:pt x="864502" y="0"/>
                  </a:lnTo>
                  <a:lnTo>
                    <a:pt x="864502" y="970593"/>
                  </a:lnTo>
                  <a:lnTo>
                    <a:pt x="0" y="9705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29402" y="2601579"/>
            <a:ext cx="5510565" cy="6105372"/>
            <a:chOff x="0" y="0"/>
            <a:chExt cx="880671" cy="9757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0671" cy="975730"/>
            </a:xfrm>
            <a:custGeom>
              <a:avLst/>
              <a:gdLst/>
              <a:ahLst/>
              <a:cxnLst/>
              <a:rect l="l" t="t" r="r" b="b"/>
              <a:pathLst>
                <a:path w="880671" h="975730">
                  <a:moveTo>
                    <a:pt x="0" y="0"/>
                  </a:moveTo>
                  <a:lnTo>
                    <a:pt x="880671" y="0"/>
                  </a:lnTo>
                  <a:lnTo>
                    <a:pt x="880671" y="975730"/>
                  </a:lnTo>
                  <a:lnTo>
                    <a:pt x="0" y="97573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29402" y="2601579"/>
            <a:ext cx="5510565" cy="527734"/>
            <a:chOff x="0" y="0"/>
            <a:chExt cx="1206023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063973" y="2727610"/>
            <a:ext cx="842041" cy="27567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207634" y="3271309"/>
            <a:ext cx="4481959" cy="51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44000" y="610197"/>
            <a:ext cx="6915820" cy="6532691"/>
            <a:chOff x="0" y="0"/>
            <a:chExt cx="1105252" cy="104402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252" cy="1044022"/>
            </a:xfrm>
            <a:custGeom>
              <a:avLst/>
              <a:gdLst/>
              <a:ahLst/>
              <a:cxnLst/>
              <a:rect l="l" t="t" r="r" b="b"/>
              <a:pathLst>
                <a:path w="1105252" h="1044022">
                  <a:moveTo>
                    <a:pt x="0" y="0"/>
                  </a:moveTo>
                  <a:lnTo>
                    <a:pt x="1105252" y="0"/>
                  </a:lnTo>
                  <a:lnTo>
                    <a:pt x="1105252" y="1044022"/>
                  </a:lnTo>
                  <a:lnTo>
                    <a:pt x="0" y="104402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16182" y="409294"/>
            <a:ext cx="7098687" cy="6499649"/>
            <a:chOff x="0" y="0"/>
            <a:chExt cx="1134476" cy="10387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4476" cy="1038741"/>
            </a:xfrm>
            <a:custGeom>
              <a:avLst/>
              <a:gdLst/>
              <a:ahLst/>
              <a:cxnLst/>
              <a:rect l="l" t="t" r="r" b="b"/>
              <a:pathLst>
                <a:path w="1134476" h="1038741">
                  <a:moveTo>
                    <a:pt x="0" y="0"/>
                  </a:moveTo>
                  <a:lnTo>
                    <a:pt x="1134476" y="0"/>
                  </a:lnTo>
                  <a:lnTo>
                    <a:pt x="1134476" y="1038741"/>
                  </a:lnTo>
                  <a:lnTo>
                    <a:pt x="0" y="10387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316182" y="409294"/>
            <a:ext cx="7098687" cy="527734"/>
            <a:chOff x="0" y="0"/>
            <a:chExt cx="1553594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450752" y="535325"/>
            <a:ext cx="842041" cy="275671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594414" y="1079025"/>
            <a:ext cx="6274891" cy="547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01234" y="3298901"/>
            <a:ext cx="3885533" cy="4864561"/>
            <a:chOff x="0" y="0"/>
            <a:chExt cx="5180711" cy="648608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5180711" cy="6486081"/>
              <a:chOff x="0" y="0"/>
              <a:chExt cx="18218478" cy="228089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99308" y="105302"/>
              <a:ext cx="4782096" cy="716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140713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89069" y="1385518"/>
              <a:ext cx="4891641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53766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89069" y="3020815"/>
              <a:ext cx="4692334" cy="3061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  <a:p>
              <a:pPr algn="just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desloca(): void</a:t>
              </a:r>
            </a:p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comunica(): void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7220" y="2802481"/>
            <a:ext cx="5409393" cy="7073201"/>
            <a:chOff x="0" y="0"/>
            <a:chExt cx="864502" cy="1130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l="l" t="t" r="r" b="b"/>
              <a:pathLst>
                <a:path w="864502" h="1130403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29402" y="2601579"/>
            <a:ext cx="5510565" cy="7105347"/>
            <a:chOff x="0" y="0"/>
            <a:chExt cx="880671" cy="11355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l="l" t="t" r="r" b="b"/>
              <a:pathLst>
                <a:path w="880671" h="113554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29402" y="2601579"/>
            <a:ext cx="5510565" cy="527734"/>
            <a:chOff x="0" y="0"/>
            <a:chExt cx="1206023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063973" y="2727610"/>
            <a:ext cx="842041" cy="27567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207634" y="3271309"/>
            <a:ext cx="4481959" cy="61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44000" y="610197"/>
            <a:ext cx="6915820" cy="9096729"/>
            <a:chOff x="0" y="0"/>
            <a:chExt cx="1105252" cy="14537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l="l" t="t" r="r" b="b"/>
              <a:pathLst>
                <a:path w="1105252" h="1453794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16182" y="409294"/>
            <a:ext cx="7098687" cy="9089327"/>
            <a:chOff x="0" y="0"/>
            <a:chExt cx="1134476" cy="14526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l="l" t="t" r="r" b="b"/>
              <a:pathLst>
                <a:path w="1134476" h="1452611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316182" y="409294"/>
            <a:ext cx="7098687" cy="527734"/>
            <a:chOff x="0" y="0"/>
            <a:chExt cx="1553594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450752" y="535325"/>
            <a:ext cx="842041" cy="275671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594414" y="1079025"/>
            <a:ext cx="6274891" cy="821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199" y="3132013"/>
            <a:ext cx="4315881" cy="5643349"/>
            <a:chOff x="0" y="0"/>
            <a:chExt cx="864502" cy="1130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l="l" t="t" r="r" b="b"/>
              <a:pathLst>
                <a:path w="864502" h="1130403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09575" y="2971723"/>
            <a:ext cx="4396601" cy="5668996"/>
            <a:chOff x="0" y="0"/>
            <a:chExt cx="880671" cy="11355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l="l" t="t" r="r" b="b"/>
              <a:pathLst>
                <a:path w="880671" h="113554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9575" y="2971723"/>
            <a:ext cx="4396601" cy="421052"/>
            <a:chOff x="0" y="0"/>
            <a:chExt cx="1206023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16942" y="3072277"/>
            <a:ext cx="671822" cy="21994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231562" y="3517415"/>
            <a:ext cx="3575928" cy="49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164553" y="1594735"/>
            <a:ext cx="5517783" cy="7257819"/>
            <a:chOff x="0" y="0"/>
            <a:chExt cx="1105252" cy="14537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l="l" t="t" r="r" b="b"/>
              <a:pathLst>
                <a:path w="1105252" h="1453794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01928" y="1434445"/>
            <a:ext cx="5663683" cy="7251914"/>
            <a:chOff x="0" y="0"/>
            <a:chExt cx="1134476" cy="14526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l="l" t="t" r="r" b="b"/>
              <a:pathLst>
                <a:path w="1134476" h="1452611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301928" y="1434445"/>
            <a:ext cx="5663683" cy="421052"/>
            <a:chOff x="0" y="0"/>
            <a:chExt cx="1553594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9295" y="1535000"/>
            <a:ext cx="671822" cy="219944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6523915" y="1980138"/>
            <a:ext cx="5006418" cy="654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801500" y="2320107"/>
            <a:ext cx="4385495" cy="6532447"/>
            <a:chOff x="0" y="0"/>
            <a:chExt cx="878446" cy="130849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8446" cy="1308496"/>
            </a:xfrm>
            <a:custGeom>
              <a:avLst/>
              <a:gdLst/>
              <a:ahLst/>
              <a:cxnLst/>
              <a:rect l="l" t="t" r="r" b="b"/>
              <a:pathLst>
                <a:path w="878446" h="1308496">
                  <a:moveTo>
                    <a:pt x="0" y="0"/>
                  </a:moveTo>
                  <a:lnTo>
                    <a:pt x="878446" y="0"/>
                  </a:lnTo>
                  <a:lnTo>
                    <a:pt x="878446" y="1308496"/>
                  </a:lnTo>
                  <a:lnTo>
                    <a:pt x="0" y="13084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938875" y="2159817"/>
            <a:ext cx="4476925" cy="6508850"/>
            <a:chOff x="0" y="0"/>
            <a:chExt cx="896760" cy="130377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96760" cy="1303770"/>
            </a:xfrm>
            <a:custGeom>
              <a:avLst/>
              <a:gdLst/>
              <a:ahLst/>
              <a:cxnLst/>
              <a:rect l="l" t="t" r="r" b="b"/>
              <a:pathLst>
                <a:path w="896760" h="1303770">
                  <a:moveTo>
                    <a:pt x="0" y="0"/>
                  </a:moveTo>
                  <a:lnTo>
                    <a:pt x="896760" y="0"/>
                  </a:lnTo>
                  <a:lnTo>
                    <a:pt x="896760" y="1303770"/>
                  </a:lnTo>
                  <a:lnTo>
                    <a:pt x="0" y="130377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938875" y="2159817"/>
            <a:ext cx="4476925" cy="421052"/>
            <a:chOff x="0" y="0"/>
            <a:chExt cx="1228057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28057" cy="115498"/>
            </a:xfrm>
            <a:custGeom>
              <a:avLst/>
              <a:gdLst/>
              <a:ahLst/>
              <a:cxnLst/>
              <a:rect l="l" t="t" r="r" b="b"/>
              <a:pathLst>
                <a:path w="1228057" h="115498">
                  <a:moveTo>
                    <a:pt x="0" y="0"/>
                  </a:moveTo>
                  <a:lnTo>
                    <a:pt x="1228057" y="0"/>
                  </a:lnTo>
                  <a:lnTo>
                    <a:pt x="12280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3046242" y="2260372"/>
            <a:ext cx="671822" cy="219944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3160862" y="2705510"/>
            <a:ext cx="3814363" cy="572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Morcego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ecolocaliza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voa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.ecolocaliza();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.voa();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3697" y="1170821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83089" y="3441438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4221039" y="2287987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0508691" y="3852883"/>
            <a:ext cx="1562949" cy="417760"/>
            <a:chOff x="0" y="0"/>
            <a:chExt cx="570168" cy="1524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0508691" y="6667852"/>
            <a:ext cx="1562949" cy="417760"/>
            <a:chOff x="0" y="0"/>
            <a:chExt cx="570168" cy="1524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49" name="TextBox 49"/>
          <p:cNvSpPr txBox="1"/>
          <p:nvPr/>
        </p:nvSpPr>
        <p:spPr>
          <a:xfrm>
            <a:off x="10508691" y="4393798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508691" y="7208767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508691" y="5056390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508691" y="7868976"/>
            <a:ext cx="694090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89" y="4716943"/>
            <a:ext cx="16230600" cy="4541357"/>
            <a:chOff x="0" y="0"/>
            <a:chExt cx="21403936" cy="5988868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l="l" t="t" r="r" b="b"/>
              <a:pathLst>
                <a:path w="21340435" h="5925368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l="l" t="t" r="r" b="b"/>
              <a:pathLst>
                <a:path w="21403935" h="598886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776790" y="5218732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815767" y="5218732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018014" y="5628963"/>
            <a:ext cx="5876489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5092" y="7625792"/>
            <a:ext cx="472233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id="14" name="AutoShape 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4776790" y="7214240"/>
            <a:ext cx="280984" cy="278202"/>
            <a:chOff x="0" y="0"/>
            <a:chExt cx="1008785" cy="998798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815767" y="7199953"/>
            <a:ext cx="280984" cy="278202"/>
            <a:chOff x="0" y="0"/>
            <a:chExt cx="1008785" cy="998798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5316914" y="0"/>
            <a:ext cx="7654172" cy="4408030"/>
            <a:chOff x="0" y="0"/>
            <a:chExt cx="10205562" cy="587737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856592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9733" y="3572565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74652" y="3113771"/>
              <a:ext cx="1947516" cy="2046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 dirty="0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961754" y="180975"/>
              <a:ext cx="6521787" cy="170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 dirty="0" err="1">
                  <a:solidFill>
                    <a:srgbClr val="B91646"/>
                  </a:solidFill>
                  <a:latin typeface="Brittany"/>
                </a:rPr>
                <a:t>programação</a:t>
              </a:r>
              <a:endParaRPr lang="en-US" sz="9327" dirty="0">
                <a:solidFill>
                  <a:srgbClr val="B91646"/>
                </a:solidFill>
                <a:latin typeface="Brittany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613048" y="7492442"/>
            <a:ext cx="4889452" cy="1546845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2942952" y="5628963"/>
            <a:ext cx="3948660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266381" y="7625792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44877" y="1093867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734269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8272219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3697" y="1170821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83089" y="3441438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4221039" y="2287987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0181234" y="1519608"/>
            <a:ext cx="1562949" cy="417760"/>
            <a:chOff x="0" y="0"/>
            <a:chExt cx="570168" cy="1524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0181234" y="3741468"/>
            <a:ext cx="1562949" cy="417760"/>
            <a:chOff x="0" y="0"/>
            <a:chExt cx="570168" cy="1524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49" name="TextBox 49"/>
          <p:cNvSpPr txBox="1"/>
          <p:nvPr/>
        </p:nvSpPr>
        <p:spPr>
          <a:xfrm>
            <a:off x="10181234" y="2060523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181234" y="4282383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181234" y="2723116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181234" y="4942593"/>
            <a:ext cx="694090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10181234" y="6615129"/>
            <a:ext cx="1562949" cy="417760"/>
            <a:chOff x="0" y="0"/>
            <a:chExt cx="570168" cy="1524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sp>
        <p:nvSpPr>
          <p:cNvPr id="55" name="TextBox 55"/>
          <p:cNvSpPr txBox="1"/>
          <p:nvPr/>
        </p:nvSpPr>
        <p:spPr>
          <a:xfrm>
            <a:off x="10181234" y="7156044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PROTECTED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0181234" y="7816253"/>
            <a:ext cx="694090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Utilizado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APENAS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no contexto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HERANÇA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interno apenas à própria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CLASSE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suas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FILHAS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8089" y="6198117"/>
            <a:ext cx="13801431" cy="829833"/>
            <a:chOff x="0" y="0"/>
            <a:chExt cx="5034800" cy="30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l="l" t="t" r="r" b="b"/>
              <a:pathLst>
                <a:path w="5034800" h="302725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07191" y="6279473"/>
            <a:ext cx="667121" cy="667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338089" y="7188358"/>
            <a:ext cx="13801431" cy="829833"/>
            <a:chOff x="0" y="0"/>
            <a:chExt cx="5034800" cy="302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l="l" t="t" r="r" b="b"/>
              <a:pathLst>
                <a:path w="5034800" h="302725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07191" y="7269714"/>
            <a:ext cx="667121" cy="66712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338089" y="8180116"/>
            <a:ext cx="13801431" cy="829833"/>
            <a:chOff x="0" y="0"/>
            <a:chExt cx="5034800" cy="302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l="l" t="t" r="r" b="b"/>
              <a:pathLst>
                <a:path w="5034800" h="302725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07191" y="8261472"/>
            <a:ext cx="667121" cy="66712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200966" y="6279473"/>
            <a:ext cx="654991" cy="66712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302009" y="4674117"/>
            <a:ext cx="2477485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INTERNO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44877" y="1247775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72219" y="2364941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94492" y="5002906"/>
            <a:ext cx="4402466" cy="70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 Bold"/>
              </a:rPr>
              <a:t>MODIFICADOR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94492" y="6200732"/>
            <a:ext cx="4402466" cy="748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PRIVATE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9719" y="4674117"/>
            <a:ext cx="2477485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FILHAS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277429" y="4674117"/>
            <a:ext cx="2708249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EXTERNO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94492" y="8189297"/>
            <a:ext cx="4402466" cy="73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000000"/>
                </a:solidFill>
                <a:latin typeface="Glacial Indifference"/>
              </a:rPr>
              <a:t>PUBLIC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94492" y="7190973"/>
            <a:ext cx="4402466" cy="748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PROTECTED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304058" y="6279473"/>
            <a:ext cx="654991" cy="66712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304058" y="7269714"/>
            <a:ext cx="654991" cy="667121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88837" y="7269714"/>
            <a:ext cx="667121" cy="66712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88837" y="8261472"/>
            <a:ext cx="667121" cy="667121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291928" y="8261472"/>
            <a:ext cx="667121" cy="66712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51141" y="4442949"/>
            <a:ext cx="5585717" cy="248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COMBATE RPG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7663" t="25174" r="20342" b="31200"/>
          <a:stretch>
            <a:fillRect/>
          </a:stretch>
        </p:blipFill>
        <p:spPr>
          <a:xfrm>
            <a:off x="6490035" y="2860912"/>
            <a:ext cx="5307929" cy="49802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516084" y="3934259"/>
            <a:ext cx="2939648" cy="3677286"/>
            <a:chOff x="0" y="0"/>
            <a:chExt cx="3919531" cy="490304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832268" y="3934259"/>
            <a:ext cx="2939648" cy="3677286"/>
            <a:chOff x="0" y="0"/>
            <a:chExt cx="3919531" cy="4903049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240204" y="2553376"/>
            <a:ext cx="2939648" cy="3677286"/>
            <a:chOff x="0" y="0"/>
            <a:chExt cx="3919531" cy="490304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108148" y="2553376"/>
            <a:ext cx="2939648" cy="3677286"/>
            <a:chOff x="0" y="0"/>
            <a:chExt cx="3919531" cy="490304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674176" y="6406821"/>
            <a:ext cx="2939648" cy="3680344"/>
            <a:chOff x="0" y="0"/>
            <a:chExt cx="3919531" cy="490712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866915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3398" y="2677259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155878" y="4148472"/>
            <a:ext cx="2939648" cy="3677286"/>
            <a:chOff x="0" y="0"/>
            <a:chExt cx="3919531" cy="490304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023823" y="4148472"/>
            <a:ext cx="2939648" cy="3677286"/>
            <a:chOff x="0" y="0"/>
            <a:chExt cx="3919531" cy="490304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891640" y="4148472"/>
            <a:ext cx="2939648" cy="3680344"/>
            <a:chOff x="0" y="0"/>
            <a:chExt cx="3919531" cy="490712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866915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28326" y="2677259"/>
            <a:ext cx="426627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60613" y="4543711"/>
            <a:ext cx="2939648" cy="3680344"/>
            <a:chOff x="0" y="0"/>
            <a:chExt cx="3919531" cy="49071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18699" y="2866915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974" t="1091" r="1256" b="22890"/>
          <a:stretch>
            <a:fillRect/>
          </a:stretch>
        </p:blipFill>
        <p:spPr>
          <a:xfrm>
            <a:off x="10292116" y="4709457"/>
            <a:ext cx="4998585" cy="396834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26641" y="2150670"/>
            <a:ext cx="2529536" cy="252953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997299" y="3072499"/>
            <a:ext cx="426627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246954" y="8867330"/>
            <a:ext cx="5012346" cy="781940"/>
            <a:chOff x="0" y="0"/>
            <a:chExt cx="6609980" cy="1031175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2471183" y="8991164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wikipedia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60613" y="4543711"/>
            <a:ext cx="2939648" cy="3680344"/>
            <a:chOff x="0" y="0"/>
            <a:chExt cx="3919531" cy="49071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18699" y="2866915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974" t="1091" r="1256" b="22890"/>
          <a:stretch>
            <a:fillRect/>
          </a:stretch>
        </p:blipFill>
        <p:spPr>
          <a:xfrm>
            <a:off x="10292116" y="4709457"/>
            <a:ext cx="4998585" cy="396834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26641" y="2150670"/>
            <a:ext cx="2529536" cy="2529536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0970077" y="5150578"/>
            <a:ext cx="3086100" cy="1233305"/>
            <a:chOff x="0" y="0"/>
            <a:chExt cx="812800" cy="3248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324821"/>
            </a:xfrm>
            <a:custGeom>
              <a:avLst/>
              <a:gdLst/>
              <a:ahLst/>
              <a:cxnLst/>
              <a:rect l="l" t="t" r="r" b="b"/>
              <a:pathLst>
                <a:path w="812800" h="324821">
                  <a:moveTo>
                    <a:pt x="0" y="0"/>
                  </a:moveTo>
                  <a:lnTo>
                    <a:pt x="812800" y="0"/>
                  </a:lnTo>
                  <a:lnTo>
                    <a:pt x="812800" y="324821"/>
                  </a:lnTo>
                  <a:lnTo>
                    <a:pt x="0" y="324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B91646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997299" y="3072499"/>
            <a:ext cx="426627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246954" y="8867330"/>
            <a:ext cx="5012346" cy="781940"/>
            <a:chOff x="0" y="0"/>
            <a:chExt cx="6609980" cy="1031175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471183" y="8991164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wikipedia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74" t="1091" r="1256" b="22890"/>
          <a:stretch>
            <a:fillRect/>
          </a:stretch>
        </p:blipFill>
        <p:spPr>
          <a:xfrm>
            <a:off x="1354578" y="5494628"/>
            <a:ext cx="4998585" cy="3968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492" t="1841" r="1369"/>
          <a:stretch>
            <a:fillRect/>
          </a:stretch>
        </p:blipFill>
        <p:spPr>
          <a:xfrm>
            <a:off x="6696577" y="5494628"/>
            <a:ext cx="4941349" cy="31034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2016" t="3096" r="1998"/>
          <a:stretch>
            <a:fillRect/>
          </a:stretch>
        </p:blipFill>
        <p:spPr>
          <a:xfrm>
            <a:off x="11971692" y="5494628"/>
            <a:ext cx="5170292" cy="284551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8264" b="18415"/>
          <a:stretch>
            <a:fillRect/>
          </a:stretch>
        </p:blipFill>
        <p:spPr>
          <a:xfrm>
            <a:off x="12704206" y="2649570"/>
            <a:ext cx="3705264" cy="234615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13112" y="2268509"/>
            <a:ext cx="3108280" cy="31082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589103" y="2557881"/>
            <a:ext cx="2529536" cy="252953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2246954" y="8867330"/>
            <a:ext cx="5012346" cy="781940"/>
            <a:chOff x="0" y="0"/>
            <a:chExt cx="6609980" cy="1031175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471183" y="8991164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wikipedia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1707</Words>
  <Application>Microsoft Office PowerPoint</Application>
  <PresentationFormat>Personalizar</PresentationFormat>
  <Paragraphs>535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7" baseType="lpstr">
      <vt:lpstr>Montserrat</vt:lpstr>
      <vt:lpstr>Garet Bold</vt:lpstr>
      <vt:lpstr>Montserrat Bold</vt:lpstr>
      <vt:lpstr>Arial</vt:lpstr>
      <vt:lpstr>Calibri</vt:lpstr>
      <vt:lpstr>Brittany</vt:lpstr>
      <vt:lpstr>Glacial Indifference Bold</vt:lpstr>
      <vt:lpstr>Bebas Neue</vt:lpstr>
      <vt:lpstr>Fira Code</vt:lpstr>
      <vt:lpstr>Glacial Indifference</vt:lpstr>
      <vt:lpstr>Poppins</vt:lpstr>
      <vt:lpstr>Bebas Neue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#7 - Introdução à Orientação a Objetos</dc:title>
  <cp:lastModifiedBy>Rafael Correa Alves</cp:lastModifiedBy>
  <cp:revision>2</cp:revision>
  <dcterms:created xsi:type="dcterms:W3CDTF">2006-08-16T00:00:00Z</dcterms:created>
  <dcterms:modified xsi:type="dcterms:W3CDTF">2023-01-26T00:54:46Z</dcterms:modified>
  <dc:identifier>DAFKnfzOgts</dc:identifier>
</cp:coreProperties>
</file>