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5" r:id="rId5"/>
    <p:sldId id="266" r:id="rId6"/>
    <p:sldId id="269" r:id="rId7"/>
    <p:sldId id="268" r:id="rId8"/>
    <p:sldId id="270" r:id="rId9"/>
    <p:sldId id="271" r:id="rId10"/>
    <p:sldId id="258" r:id="rId11"/>
    <p:sldId id="261" r:id="rId12"/>
    <p:sldId id="260" r:id="rId13"/>
    <p:sldId id="262" r:id="rId14"/>
    <p:sldId id="263" r:id="rId15"/>
    <p:sldId id="264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0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O PODER DOS SISTEMAS DE VERSIONAMENTO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Rafael Corrêa Alves</a:t>
            </a:r>
          </a:p>
        </p:txBody>
      </p:sp>
    </p:spTree>
    <p:extLst>
      <p:ext uri="{BB962C8B-B14F-4D97-AF65-F5344CB8AC3E}">
        <p14:creationId xmlns:p14="http://schemas.microsoft.com/office/powerpoint/2010/main" val="423829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Poderes</a:t>
            </a:r>
            <a:endParaRPr lang="pt-BR" b="0" dirty="0">
              <a:solidFill>
                <a:schemeClr val="tx1">
                  <a:lumMod val="75000"/>
                </a:schemeClr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913795" y="2133386"/>
            <a:ext cx="10353762" cy="369513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Organizar versões de algum arquivo;</a:t>
            </a:r>
          </a:p>
          <a:p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Registrar alterações;</a:t>
            </a:r>
          </a:p>
          <a:p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Possibilita alterações simultâneas;</a:t>
            </a:r>
          </a:p>
          <a:p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Resgatar versões passadas;</a:t>
            </a:r>
          </a:p>
          <a:p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Ramificar projetos.</a:t>
            </a:r>
          </a:p>
        </p:txBody>
      </p:sp>
    </p:spTree>
    <p:extLst>
      <p:ext uri="{BB962C8B-B14F-4D97-AF65-F5344CB8AC3E}">
        <p14:creationId xmlns:p14="http://schemas.microsoft.com/office/powerpoint/2010/main" val="2953258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901996" y="2596270"/>
            <a:ext cx="4206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 err="1">
                <a:solidFill>
                  <a:schemeClr val="tx1">
                    <a:lumMod val="75000"/>
                  </a:schemeClr>
                </a:solidFill>
              </a:rPr>
              <a:t>remote</a:t>
            </a:r>
            <a:endParaRPr lang="pt-BR" sz="96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27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678024"/>
          </a:xfrm>
        </p:spPr>
        <p:txBody>
          <a:bodyPr/>
          <a:lstStyle/>
          <a:p>
            <a:r>
              <a:rPr lang="pt-BR" b="0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exemplos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type="body" sz="half" idx="2"/>
          </p:nvPr>
        </p:nvSpPr>
        <p:spPr>
          <a:xfrm>
            <a:off x="913794" y="1399592"/>
            <a:ext cx="5934950" cy="439160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Concurrent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Version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System (CVS);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Apache 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Subversion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(SVN);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Mercurial;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IBM 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Rational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Clear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Case;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Microsoft Visual SourceSafe (VSS);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PVCS 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Version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Manager;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Git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75000"/>
                </a:schemeClr>
              </a:solidFill>
              <a:effectLst/>
              <a:latin typeface="Lucida Console" panose="020B06090405040202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740" y="1533636"/>
            <a:ext cx="1793133" cy="107307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/>
          <a:srcRect l="50821" t="-808" r="28302"/>
          <a:stretch/>
        </p:blipFill>
        <p:spPr>
          <a:xfrm>
            <a:off x="8170159" y="2606714"/>
            <a:ext cx="1409967" cy="163165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181" y="585032"/>
            <a:ext cx="669079" cy="86980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7412" y="4769854"/>
            <a:ext cx="1748103" cy="174810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6"/>
          <a:srcRect l="23354" t="1443" r="26312"/>
          <a:stretch/>
        </p:blipFill>
        <p:spPr>
          <a:xfrm>
            <a:off x="5830604" y="3853164"/>
            <a:ext cx="2032791" cy="111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0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678024"/>
          </a:xfrm>
        </p:spPr>
        <p:txBody>
          <a:bodyPr/>
          <a:lstStyle/>
          <a:p>
            <a:r>
              <a:rPr lang="pt-BR" b="0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Repositórios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type="body" sz="half" idx="2"/>
          </p:nvPr>
        </p:nvSpPr>
        <p:spPr>
          <a:xfrm>
            <a:off x="913794" y="1399592"/>
            <a:ext cx="5934950" cy="439160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Microsoft Team Foundation (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Git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e VSS);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Assembla (SVN e 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Git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BitBucket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(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Git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e Mercurial);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Google 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Code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(SVN, Mercurial e 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Git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Github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(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Git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75000"/>
                </a:schemeClr>
              </a:solidFill>
              <a:effectLst/>
              <a:latin typeface="Lucida Console" panose="020B06090405040202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65" y="1104844"/>
            <a:ext cx="3352800" cy="92392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r="72117"/>
          <a:stretch/>
        </p:blipFill>
        <p:spPr>
          <a:xfrm>
            <a:off x="9055282" y="2266907"/>
            <a:ext cx="1221997" cy="132848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344" y="3192951"/>
            <a:ext cx="2077655" cy="207765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012" y="4231779"/>
            <a:ext cx="2143125" cy="21431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2989" y="3833768"/>
            <a:ext cx="3241076" cy="243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8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917226" y="609600"/>
            <a:ext cx="6683199" cy="678024"/>
          </a:xfrm>
        </p:spPr>
        <p:txBody>
          <a:bodyPr>
            <a:normAutofit/>
          </a:bodyPr>
          <a:lstStyle/>
          <a:p>
            <a:r>
              <a:rPr lang="pt-BR" b="0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Interfaces gráficas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type="body" sz="half" idx="2"/>
          </p:nvPr>
        </p:nvSpPr>
        <p:spPr>
          <a:xfrm>
            <a:off x="913794" y="1399592"/>
            <a:ext cx="5934950" cy="439160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SourceTree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TortoiseSVN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Git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Extensions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Aurees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GitKraken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Github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Desktop.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75000"/>
                </a:schemeClr>
              </a:solidFill>
              <a:effectLst/>
              <a:latin typeface="Lucida Console" panose="020B06090405040202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679" y="3732752"/>
            <a:ext cx="2143386" cy="214338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313" y="4647501"/>
            <a:ext cx="2126608" cy="212660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1546" y="136650"/>
            <a:ext cx="1905098" cy="190509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8649" y="1730915"/>
            <a:ext cx="2073755" cy="233144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2832" y="4894277"/>
            <a:ext cx="1963723" cy="1963723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6026" y="3103390"/>
            <a:ext cx="1065245" cy="106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75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836510" y="2527541"/>
            <a:ext cx="2511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 err="1">
                <a:solidFill>
                  <a:schemeClr val="tx1">
                    <a:lumMod val="75000"/>
                  </a:schemeClr>
                </a:solidFill>
              </a:rPr>
              <a:t>add</a:t>
            </a:r>
            <a:endParaRPr lang="pt-BR" sz="96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09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4"/>
          <p:cNvSpPr>
            <a:spLocks noGrp="1"/>
          </p:cNvSpPr>
          <p:nvPr>
            <p:ph type="title"/>
          </p:nvPr>
        </p:nvSpPr>
        <p:spPr>
          <a:xfrm>
            <a:off x="891761" y="2823990"/>
            <a:ext cx="10353761" cy="1326321"/>
          </a:xfrm>
        </p:spPr>
        <p:txBody>
          <a:bodyPr>
            <a:normAutofit/>
          </a:bodyPr>
          <a:lstStyle/>
          <a:p>
            <a:r>
              <a:rPr lang="pt-BR" sz="8800" b="0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Perguntas</a:t>
            </a:r>
            <a:r>
              <a:rPr lang="en-US" sz="8800" b="0" dirty="0">
                <a:solidFill>
                  <a:schemeClr val="tx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?</a:t>
            </a:r>
            <a:endParaRPr lang="pt-BR" sz="8800" b="0" dirty="0">
              <a:solidFill>
                <a:schemeClr val="tx1">
                  <a:lumMod val="75000"/>
                </a:schemeClr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870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701773" y="2406355"/>
            <a:ext cx="4594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 err="1">
                <a:solidFill>
                  <a:schemeClr val="tx1">
                    <a:lumMod val="75000"/>
                  </a:schemeClr>
                </a:solidFill>
              </a:rPr>
              <a:t>commit</a:t>
            </a:r>
            <a:endParaRPr lang="pt-BR" sz="96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3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926565" y="2397966"/>
            <a:ext cx="2043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 err="1">
                <a:solidFill>
                  <a:schemeClr val="tx1">
                    <a:lumMod val="75000"/>
                  </a:schemeClr>
                </a:solidFill>
              </a:rPr>
              <a:t>init</a:t>
            </a:r>
            <a:endParaRPr lang="pt-BR" sz="96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04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39" y="2272633"/>
            <a:ext cx="2160507" cy="216050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077" y="2272633"/>
            <a:ext cx="2195410" cy="219541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90869" y="4593265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Alberto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284863" y="4593265"/>
            <a:ext cx="126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Estagiário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169488" y="459326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Lucas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316310" y="733646"/>
            <a:ext cx="3349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Dream Team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859" y="2203945"/>
            <a:ext cx="2264098" cy="22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7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409626" y="756821"/>
            <a:ext cx="102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211" y="1126153"/>
            <a:ext cx="5169877" cy="516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5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405" y="593738"/>
            <a:ext cx="1862951" cy="186295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636" y="3098468"/>
            <a:ext cx="1385930" cy="138593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277" y="3093530"/>
            <a:ext cx="1408320" cy="140832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854128" y="4574816"/>
            <a:ext cx="101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Alberto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374283" y="4684738"/>
            <a:ext cx="126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Estagiário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9221012" y="4574816"/>
            <a:ext cx="80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</a:t>
            </a:r>
          </a:p>
        </p:txBody>
      </p:sp>
      <p:cxnSp>
        <p:nvCxnSpPr>
          <p:cNvPr id="3" name="Conector de Seta Reta 2"/>
          <p:cNvCxnSpPr/>
          <p:nvPr/>
        </p:nvCxnSpPr>
        <p:spPr>
          <a:xfrm flipH="1" flipV="1">
            <a:off x="6787779" y="1743740"/>
            <a:ext cx="2515710" cy="119084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V="1">
            <a:off x="6008210" y="2232838"/>
            <a:ext cx="0" cy="701748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2679405" y="1648047"/>
            <a:ext cx="2371060" cy="128653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5486400" y="876584"/>
            <a:ext cx="940636" cy="22920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5479307" y="1737471"/>
            <a:ext cx="940636" cy="356362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5482846" y="1151599"/>
            <a:ext cx="937097" cy="5858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642" y="3026305"/>
            <a:ext cx="1566714" cy="1566714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5435817" y="829297"/>
            <a:ext cx="1034700" cy="908173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30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7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m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803" y="1309786"/>
            <a:ext cx="1862951" cy="1862951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544" y="1230579"/>
            <a:ext cx="1862951" cy="1862951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134" y="1232045"/>
            <a:ext cx="1862951" cy="186295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636" y="3098468"/>
            <a:ext cx="1385930" cy="138593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277" y="3093530"/>
            <a:ext cx="1408320" cy="140832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854128" y="4574816"/>
            <a:ext cx="101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Alberto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374283" y="4684738"/>
            <a:ext cx="126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Estagiário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9221012" y="4574816"/>
            <a:ext cx="80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920840" y="1731394"/>
            <a:ext cx="937097" cy="6262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642" y="3026305"/>
            <a:ext cx="1566714" cy="1566714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5655189" y="2370603"/>
            <a:ext cx="940636" cy="356362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9221012" y="1562563"/>
            <a:ext cx="940636" cy="26026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5655027" y="1526817"/>
            <a:ext cx="940636" cy="843786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56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9" grpId="0" animBg="1"/>
      <p:bldP spid="33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7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7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42" y="531587"/>
            <a:ext cx="1862951" cy="186295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636" y="3098468"/>
            <a:ext cx="1385930" cy="138593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277" y="3093530"/>
            <a:ext cx="1408320" cy="140832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854128" y="4574816"/>
            <a:ext cx="101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Alberto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374283" y="4684738"/>
            <a:ext cx="126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Estagiário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9221012" y="4574816"/>
            <a:ext cx="80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</a:t>
            </a:r>
          </a:p>
        </p:txBody>
      </p:sp>
      <p:cxnSp>
        <p:nvCxnSpPr>
          <p:cNvPr id="3" name="Conector de Seta Reta 2"/>
          <p:cNvCxnSpPr/>
          <p:nvPr/>
        </p:nvCxnSpPr>
        <p:spPr>
          <a:xfrm flipH="1" flipV="1">
            <a:off x="6787779" y="1743740"/>
            <a:ext cx="2515710" cy="119084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V="1">
            <a:off x="6008210" y="2232838"/>
            <a:ext cx="0" cy="701748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2679405" y="1648047"/>
            <a:ext cx="2371060" cy="128653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5563519" y="804562"/>
            <a:ext cx="940636" cy="22127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5556426" y="1690329"/>
            <a:ext cx="940636" cy="356362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5559965" y="1056281"/>
            <a:ext cx="937097" cy="5988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642" y="3026305"/>
            <a:ext cx="1566714" cy="1566714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8141466" y="453473"/>
            <a:ext cx="322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C00000"/>
                </a:solidFill>
              </a:rPr>
              <a:t>Alteracão</a:t>
            </a:r>
            <a:r>
              <a:rPr lang="pt-BR" dirty="0">
                <a:solidFill>
                  <a:srgbClr val="C00000"/>
                </a:solidFill>
              </a:rPr>
              <a:t> 1 – Alberto - 22</a:t>
            </a:r>
            <a:r>
              <a:rPr lang="en-US" dirty="0">
                <a:solidFill>
                  <a:srgbClr val="C00000"/>
                </a:solidFill>
              </a:rPr>
              <a:t>/11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8139629" y="826208"/>
            <a:ext cx="301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Alteracão</a:t>
            </a:r>
            <a:r>
              <a:rPr lang="pt-BR" dirty="0">
                <a:solidFill>
                  <a:srgbClr val="FFFF00"/>
                </a:solidFill>
              </a:rPr>
              <a:t> 2 – Lucas - 22</a:t>
            </a:r>
            <a:r>
              <a:rPr lang="en-US" dirty="0">
                <a:solidFill>
                  <a:srgbClr val="FFFF00"/>
                </a:solidFill>
              </a:rPr>
              <a:t>/11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139629" y="1243272"/>
            <a:ext cx="349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tx2">
                    <a:lumMod val="75000"/>
                  </a:schemeClr>
                </a:solidFill>
              </a:rPr>
              <a:t>Alteracão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 3 – Estagiário - 22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/11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8139628" y="1612604"/>
            <a:ext cx="349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tx2">
                    <a:lumMod val="75000"/>
                  </a:schemeClr>
                </a:solidFill>
              </a:rPr>
              <a:t>Alteracão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 4 – Estagiário - 23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/11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073795" y="105956"/>
            <a:ext cx="114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Histórico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5559968" y="753373"/>
            <a:ext cx="940636" cy="924314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261567">
            <a:off x="2919720" y="992256"/>
            <a:ext cx="6164892" cy="475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5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" grpId="0"/>
      <p:bldP spid="18" grpId="0"/>
      <p:bldP spid="24" grpId="0"/>
      <p:bldP spid="25" grpId="0"/>
      <p:bldP spid="4" grpId="0"/>
      <p:bldP spid="2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212</TotalTime>
  <Words>161</Words>
  <Application>Microsoft Office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Lucida Console</vt:lpstr>
      <vt:lpstr>Rockwell</vt:lpstr>
      <vt:lpstr>Damask</vt:lpstr>
      <vt:lpstr>O PODER DOS SISTEMAS DE VERSIONAMENTO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Poderes</vt:lpstr>
      <vt:lpstr>Apresentação do PowerPoint</vt:lpstr>
      <vt:lpstr>exemplos</vt:lpstr>
      <vt:lpstr>Repositórios</vt:lpstr>
      <vt:lpstr>Interfaces gráficas</vt:lpstr>
      <vt:lpstr>Apresentação do PowerPoint</vt:lpstr>
      <vt:lpstr>Perguntas?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PODER DOS SISTEMAS DE VERSIONAMENTO</dc:title>
  <dc:creator>RSantos</dc:creator>
  <cp:lastModifiedBy>RSantos</cp:lastModifiedBy>
  <cp:revision>19</cp:revision>
  <dcterms:created xsi:type="dcterms:W3CDTF">2016-11-22T19:09:45Z</dcterms:created>
  <dcterms:modified xsi:type="dcterms:W3CDTF">2016-11-22T22:42:41Z</dcterms:modified>
</cp:coreProperties>
</file>