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5" r:id="rId3"/>
    <p:sldMasterId id="2147483667" r:id="rId4"/>
    <p:sldMasterId id="2147483669" r:id="rId5"/>
    <p:sldMasterId id="2147483671" r:id="rId6"/>
    <p:sldMasterId id="2147483673" r:id="rId7"/>
    <p:sldMasterId id="2147483675" r:id="rId8"/>
    <p:sldMasterId id="2147483797" r:id="rId9"/>
  </p:sldMasterIdLst>
  <p:notesMasterIdLst>
    <p:notesMasterId r:id="rId1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1BD0E-9D1F-46A3-A52C-9A19840DC35E}" type="datetimeFigureOut">
              <a:rPr lang="pt-BR" smtClean="0"/>
              <a:t>14/06/2013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939E6-7D7E-4DA2-B2A0-D4C40413D3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8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2048" y="2391023"/>
            <a:ext cx="6908304" cy="1470025"/>
          </a:xfrm>
          <a:prstGeom prst="rect">
            <a:avLst/>
          </a:prstGeom>
        </p:spPr>
        <p:txBody>
          <a:bodyPr/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Título</a:t>
            </a:r>
            <a:r>
              <a:rPr lang="en-US" dirty="0" smtClean="0"/>
              <a:t> da </a:t>
            </a:r>
            <a:r>
              <a:rPr lang="en-US" dirty="0" err="1" smtClean="0"/>
              <a:t>apresentação</a:t>
            </a:r>
            <a:r>
              <a:rPr lang="en-US" dirty="0" smtClean="0"/>
              <a:t> de PowerPoint e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continuação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linear 02</a:t>
            </a:r>
            <a:endParaRPr lang="pt-BR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6093296"/>
            <a:ext cx="2736850" cy="2880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Janeiro de 2013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7584" y="5877272"/>
            <a:ext cx="2736304" cy="2880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baseline="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Diretoria</a:t>
            </a:r>
            <a:r>
              <a:rPr lang="en-US" dirty="0" smtClean="0"/>
              <a:t> de Marketing Online</a:t>
            </a:r>
          </a:p>
        </p:txBody>
      </p:sp>
    </p:spTree>
    <p:extLst>
      <p:ext uri="{BB962C8B-B14F-4D97-AF65-F5344CB8AC3E}">
        <p14:creationId xmlns:p14="http://schemas.microsoft.com/office/powerpoint/2010/main" val="201217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C1D605-B2AE-4762-8E0B-2F16A137C9C3}" type="datetimeFigureOut">
              <a:rPr lang="pt-BR" smtClean="0"/>
              <a:t>14/06/2013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963B4A-D5B9-4910-94AB-FEB9A20C44E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D605-B2AE-4762-8E0B-2F16A137C9C3}" type="datetimeFigureOut">
              <a:rPr lang="pt-BR" smtClean="0"/>
              <a:t>14/06/2013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963B4A-D5B9-4910-94AB-FEB9A20C44E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D605-B2AE-4762-8E0B-2F16A137C9C3}" type="datetimeFigureOut">
              <a:rPr lang="pt-BR" smtClean="0"/>
              <a:t>14/06/2013</a:t>
            </a:fld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F963B4A-D5B9-4910-94AB-FEB9A20C44E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C1D605-B2AE-4762-8E0B-2F16A137C9C3}" type="datetimeFigureOut">
              <a:rPr lang="pt-BR" smtClean="0"/>
              <a:t>14/06/2013</a:t>
            </a:fld>
            <a:endParaRPr lang="pt-BR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F963B4A-D5B9-4910-94AB-FEB9A20C44E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C1D605-B2AE-4762-8E0B-2F16A137C9C3}" type="datetimeFigureOut">
              <a:rPr lang="pt-BR" smtClean="0"/>
              <a:t>14/06/2013</a:t>
            </a:fld>
            <a:endParaRPr lang="pt-BR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F963B4A-D5B9-4910-94AB-FEB9A20C44E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D605-B2AE-4762-8E0B-2F16A137C9C3}" type="datetimeFigureOut">
              <a:rPr lang="pt-BR" smtClean="0"/>
              <a:t>14/06/2013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963B4A-D5B9-4910-94AB-FEB9A20C44E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D605-B2AE-4762-8E0B-2F16A137C9C3}" type="datetimeFigureOut">
              <a:rPr lang="pt-BR" smtClean="0"/>
              <a:t>14/06/2013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963B4A-D5B9-4910-94AB-FEB9A20C44E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D605-B2AE-4762-8E0B-2F16A137C9C3}" type="datetimeFigureOut">
              <a:rPr lang="pt-BR" smtClean="0"/>
              <a:t>14/06/2013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963B4A-D5B9-4910-94AB-FEB9A20C44E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C1D605-B2AE-4762-8E0B-2F16A137C9C3}" type="datetimeFigureOut">
              <a:rPr lang="pt-BR" smtClean="0"/>
              <a:t>14/06/2013</a:t>
            </a:fld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F963B4A-D5B9-4910-94AB-FEB9A20C44E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D605-B2AE-4762-8E0B-2F16A137C9C3}" type="datetimeFigureOut">
              <a:rPr lang="pt-BR" smtClean="0"/>
              <a:t>14/06/2013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3B4A-D5B9-4910-94AB-FEB9A20C44E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400B0-B082-47AC-A342-2033DD3F338C}" type="datetimeFigureOut">
              <a:rPr lang="pt-BR" smtClean="0"/>
              <a:t>14/06/2013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5FA271-5E95-43E9-9CF7-D3D511E3962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946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C1D605-B2AE-4762-8E0B-2F16A137C9C3}" type="datetimeFigureOut">
              <a:rPr lang="pt-BR" smtClean="0"/>
              <a:t>14/06/2013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F963B4A-D5B9-4910-94AB-FEB9A20C44E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07504" y="919261"/>
            <a:ext cx="8856984" cy="5750099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504" y="188640"/>
            <a:ext cx="8208912" cy="504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6912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6080D7-C30E-4184-80EC-64425F2DDC1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68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07504" y="919261"/>
            <a:ext cx="8856984" cy="5750099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504" y="188640"/>
            <a:ext cx="8208912" cy="504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6912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6080D7-C30E-4184-80EC-64425F2DDC1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68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07504" y="919261"/>
            <a:ext cx="8856984" cy="5750099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504" y="188640"/>
            <a:ext cx="8208912" cy="504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6912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6080D7-C30E-4184-80EC-64425F2DDC1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68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07504" y="919261"/>
            <a:ext cx="8856984" cy="5750099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504" y="188640"/>
            <a:ext cx="8208912" cy="504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6912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6080D7-C30E-4184-80EC-64425F2DDC1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68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07504" y="919261"/>
            <a:ext cx="8856984" cy="5750099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504" y="188640"/>
            <a:ext cx="8208912" cy="504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6912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6080D7-C30E-4184-80EC-64425F2DDC1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68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07504" y="919261"/>
            <a:ext cx="8856984" cy="5750099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504" y="188640"/>
            <a:ext cx="8208912" cy="504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6912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6080D7-C30E-4184-80EC-64425F2DDC1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68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07504" y="919261"/>
            <a:ext cx="8856984" cy="5750099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504" y="188640"/>
            <a:ext cx="8208912" cy="504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6912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6080D7-C30E-4184-80EC-64425F2DDC1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68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1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6/14/2013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95610" y="620688"/>
            <a:ext cx="8424862" cy="1008063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FACULDADES INTEGRADAS DE ARARAQUARA</a:t>
            </a:r>
            <a:r>
              <a:rPr 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BACHARELADO EM SISTEMAS DE </a:t>
            </a:r>
            <a: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INFORMAÇÃO</a:t>
            </a:r>
            <a:endParaRPr 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261019" y="2420888"/>
            <a:ext cx="6705600" cy="68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RAFAEL STAIN CASSAU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55645" y="3140968"/>
            <a:ext cx="8712968" cy="1252736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SISTEMA DE GERENCIAMENTO DE OCORRÊNCIAS PARA O DESENVOLVIMENTO DE APLICAÇÔES CORPORATIVAS - BUGSYS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339752" y="5517232"/>
            <a:ext cx="4828964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ARARAQUARA –SP</a:t>
            </a:r>
          </a:p>
          <a:p>
            <a:pPr marL="0" indent="0" algn="ctr">
              <a:buFont typeface="Wingdings"/>
              <a:buNone/>
            </a:pP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JUNHO - 2013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4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SUMÁRIO</a:t>
            </a:r>
            <a:endParaRPr lang="pt-B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990600" y="2060848"/>
            <a:ext cx="8153400" cy="345571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OBJETIVO. . . . . . . . . . . . . . . . . . . . . . . . . . . . . . . . . 1</a:t>
            </a:r>
          </a:p>
          <a:p>
            <a:pPr marL="0" indent="0" algn="just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ENGENHARIA DE SOFTWARE.. . . . . . . . . . . . . . . 2</a:t>
            </a:r>
          </a:p>
          <a:p>
            <a:pPr marL="0" indent="0" algn="just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ORIENTAÇÃO A OBJETOS. . . . . . . . . . . . . . . . . . . 3</a:t>
            </a:r>
          </a:p>
          <a:p>
            <a:pPr marL="0" indent="0" algn="just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UML.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. .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..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. . . . . . . . . . . . . . . .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. . . . . . . . . . . . . . . .5</a:t>
            </a:r>
          </a:p>
          <a:p>
            <a:pPr marL="0" indent="0" algn="just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QUALIDADE . . . . . . . . . . . . . . . . . . . . . . . . . . . . . .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6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PROJETO. . . . . . . . . . . . . . . . . . . . . . . . . . . . . . . . . . 7</a:t>
            </a:r>
          </a:p>
          <a:p>
            <a:pPr marL="0" indent="0" algn="just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CONSIDERAÇÕES FINAIS . . . . . . . . . . . . . . . . . . .8</a:t>
            </a:r>
          </a:p>
        </p:txBody>
      </p:sp>
    </p:spTree>
    <p:extLst>
      <p:ext uri="{BB962C8B-B14F-4D97-AF65-F5344CB8AC3E}">
        <p14:creationId xmlns:p14="http://schemas.microsoft.com/office/powerpoint/2010/main" val="27807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OBJETIVO</a:t>
            </a:r>
            <a:endParaRPr lang="pt-B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1043608" y="1340768"/>
            <a:ext cx="7577336" cy="4824536"/>
          </a:xfrm>
        </p:spPr>
        <p:txBody>
          <a:bodyPr>
            <a:noAutofit/>
          </a:bodyPr>
          <a:lstStyle/>
          <a:p>
            <a:pPr algn="just"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Escopo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Manter clientes</a:t>
            </a:r>
            <a:endParaRPr lang="pt-BR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Manter Projetos</a:t>
            </a:r>
          </a:p>
          <a:p>
            <a:pPr algn="just"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Manter Usuários</a:t>
            </a:r>
            <a:endParaRPr lang="pt-BR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Manter 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Casos de Uso</a:t>
            </a:r>
          </a:p>
          <a:p>
            <a:pPr algn="just"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Manter Ocorrências</a:t>
            </a:r>
          </a:p>
          <a:p>
            <a:pPr algn="just"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Gerar Relatórios 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67544" y="188640"/>
            <a:ext cx="8153400" cy="9906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ENGENHARIA DE SOFTWARE</a:t>
            </a:r>
            <a:endParaRPr lang="pt-B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990600" y="1916113"/>
            <a:ext cx="7685856" cy="417988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Conceito</a:t>
            </a:r>
            <a:endParaRPr lang="pt-BR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Importância </a:t>
            </a:r>
            <a:endParaRPr lang="pt-BR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Modelo de Processo Ágil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67544" y="260648"/>
            <a:ext cx="8153400" cy="990600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ORIENTAÇÃO A OBJETOS</a:t>
            </a:r>
            <a:endParaRPr lang="pt-B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990600" y="1916113"/>
            <a:ext cx="8153400" cy="417988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Conceito</a:t>
            </a:r>
          </a:p>
          <a:p>
            <a:pPr>
              <a:spcBef>
                <a:spcPts val="600"/>
              </a:spcBef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Paradigma</a:t>
            </a:r>
            <a:endParaRPr lang="pt-BR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Vantagens</a:t>
            </a:r>
            <a:endParaRPr lang="pt-BR" sz="4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UML</a:t>
            </a:r>
            <a:endParaRPr lang="pt-B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958489" y="1268760"/>
            <a:ext cx="7501943" cy="266382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Conceito</a:t>
            </a:r>
          </a:p>
          <a:p>
            <a:pPr>
              <a:spcBef>
                <a:spcPts val="600"/>
              </a:spcBef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Importância</a:t>
            </a:r>
          </a:p>
          <a:p>
            <a:pPr>
              <a:spcBef>
                <a:spcPts val="600"/>
              </a:spcBef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Diagramas Principais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QUALIDADE</a:t>
            </a:r>
            <a:endParaRPr lang="pt-B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971600" y="1556792"/>
            <a:ext cx="7181800" cy="38163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Conceito</a:t>
            </a:r>
          </a:p>
          <a:p>
            <a:pPr>
              <a:spcBef>
                <a:spcPts val="600"/>
              </a:spcBef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Vantagens</a:t>
            </a:r>
          </a:p>
          <a:p>
            <a:pPr>
              <a:spcBef>
                <a:spcPts val="600"/>
              </a:spcBef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Desvantagens</a:t>
            </a:r>
          </a:p>
          <a:p>
            <a:pPr>
              <a:spcBef>
                <a:spcPts val="600"/>
              </a:spcBef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Diferentes Visões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1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395536" y="260648"/>
            <a:ext cx="8153400" cy="990600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PROJETO</a:t>
            </a:r>
            <a:endParaRPr lang="pt-B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395536" y="1700808"/>
            <a:ext cx="8296275" cy="4495800"/>
          </a:xfrm>
        </p:spPr>
        <p:txBody>
          <a:bodyPr>
            <a:normAutofit/>
          </a:bodyPr>
          <a:lstStyle/>
          <a:p>
            <a:pPr lvl="0"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Conceito</a:t>
            </a:r>
          </a:p>
          <a:p>
            <a:pPr lvl="0"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Fase de iniciação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Fase de planejamento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Fase de execução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Fase de monitoramento </a:t>
            </a:r>
            <a:r>
              <a:rPr lang="pt-BR" sz="40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controle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ClrTx/>
              <a:buSzPct val="80000"/>
              <a:buFont typeface="Arial" pitchFamily="34" charset="0"/>
              <a:buChar char="•"/>
            </a:pPr>
            <a:r>
              <a:rPr lang="pt-BR" sz="4000" dirty="0" smtClean="0">
                <a:latin typeface="Times New Roman" pitchFamily="18" charset="0"/>
                <a:cs typeface="Times New Roman" pitchFamily="18" charset="0"/>
              </a:rPr>
              <a:t>Fase de encerramento</a:t>
            </a:r>
            <a:endParaRPr lang="pt-BR" sz="4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SzPct val="80000"/>
              <a:buFont typeface="Arial" pitchFamily="34" charset="0"/>
              <a:buChar char="•"/>
            </a:pP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2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95536" y="260648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CONSIDERAÇÕES FINAIS</a:t>
            </a:r>
            <a:endParaRPr lang="pt-B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395536" y="1700808"/>
            <a:ext cx="8296275" cy="4495800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pt-BR" sz="10000" dirty="0">
                <a:latin typeface="Times New Roman" pitchFamily="18" charset="0"/>
                <a:cs typeface="Times New Roman" pitchFamily="18" charset="0"/>
              </a:rPr>
              <a:t>Com o tema definido, foi elaborado um levantamento bibliográfico a fim aprofundar os conhecimentos em engenharia de </a:t>
            </a:r>
            <a:r>
              <a:rPr lang="pt-BR" sz="10000" i="1" dirty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pt-BR" sz="10000" dirty="0">
                <a:latin typeface="Times New Roman" pitchFamily="18" charset="0"/>
                <a:cs typeface="Times New Roman" pitchFamily="18" charset="0"/>
              </a:rPr>
              <a:t> e desenvolvimento de sistemas. Este levantamento foi de fundamental importância, pois possibilitou uma visão sistêmica do projeto a ser desenvolvido, sendo assim os requisitos serão bem analisados, a fim de fornecer as informações necessárias para que o objetivo do sistema seja </a:t>
            </a:r>
            <a:r>
              <a:rPr lang="pt-BR" sz="10000" dirty="0" smtClean="0">
                <a:latin typeface="Times New Roman" pitchFamily="18" charset="0"/>
                <a:cs typeface="Times New Roman" pitchFamily="18" charset="0"/>
              </a:rPr>
              <a:t>alcançado. No </a:t>
            </a:r>
            <a:r>
              <a:rPr lang="pt-BR" sz="10000" dirty="0">
                <a:latin typeface="Times New Roman" pitchFamily="18" charset="0"/>
                <a:cs typeface="Times New Roman" pitchFamily="18" charset="0"/>
              </a:rPr>
              <a:t>próximo semestre será dado inicio a parte pratica, onde o sistema será desenvolvido e apresentado.</a:t>
            </a:r>
          </a:p>
          <a:p>
            <a:pPr marL="0" indent="0" algn="just">
              <a:buClrTx/>
              <a:buSzPct val="80000"/>
              <a:buNone/>
            </a:pPr>
            <a:endParaRPr lang="pt-B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560372"/>
      </p:ext>
    </p:extLst>
  </p:cSld>
  <p:clrMapOvr>
    <a:masterClrMapping/>
  </p:clrMapOvr>
</p:sld>
</file>

<file path=ppt/theme/_rels/them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UOL_Template_2013_04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Median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AA2_UOL_Template_2013_04</Template>
  <TotalTime>252</TotalTime>
  <Words>383</Words>
  <Application>Microsoft Office PowerPoint</Application>
  <PresentationFormat>Apresentação na tela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9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UOL_Template_2013_04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Mediano</vt:lpstr>
      <vt:lpstr>FACULDADES INTEGRADAS DE ARARAQUARA BACHARELADO EM SISTEMAS DE INFORMAÇÃO</vt:lpstr>
      <vt:lpstr>SUMÁRIO</vt:lpstr>
      <vt:lpstr>OBJETIVO</vt:lpstr>
      <vt:lpstr>ENGENHARIA DE SOFTWARE</vt:lpstr>
      <vt:lpstr>ORIENTAÇÃO A OBJETOS</vt:lpstr>
      <vt:lpstr>UML</vt:lpstr>
      <vt:lpstr>QUALIDADE</vt:lpstr>
      <vt:lpstr>PROJETO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GEENCIAMENTO DE ONG TECNOCICLA</dc:title>
  <dc:creator>scooby</dc:creator>
  <cp:lastModifiedBy>Rafael</cp:lastModifiedBy>
  <cp:revision>82</cp:revision>
  <dcterms:created xsi:type="dcterms:W3CDTF">2013-06-10T19:28:00Z</dcterms:created>
  <dcterms:modified xsi:type="dcterms:W3CDTF">2013-06-14T23:37:37Z</dcterms:modified>
</cp:coreProperties>
</file>