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2"/>
  </p:notesMasterIdLst>
  <p:sldIdLst>
    <p:sldId id="256" r:id="rId2"/>
    <p:sldId id="267" r:id="rId3"/>
    <p:sldId id="268" r:id="rId4"/>
    <p:sldId id="271" r:id="rId5"/>
    <p:sldId id="269" r:id="rId6"/>
    <p:sldId id="270" r:id="rId7"/>
    <p:sldId id="272" r:id="rId8"/>
    <p:sldId id="273" r:id="rId9"/>
    <p:sldId id="275" r:id="rId10"/>
    <p:sldId id="274" r:id="rId11"/>
  </p:sldIdLst>
  <p:sldSz cx="9144000" cy="5143500" type="screen16x9"/>
  <p:notesSz cx="6858000" cy="9144000"/>
  <p:embeddedFontLst>
    <p:embeddedFont>
      <p:font typeface="Syne" panose="020B0604020202020204" charset="0"/>
      <p:regular r:id="rId13"/>
      <p:bold r:id="rId14"/>
    </p:embeddedFont>
    <p:embeddedFont>
      <p:font typeface="Tahoma" panose="020B0604030504040204" pitchFamily="34" charset="0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ção Padrão" id="{9E4899C0-6614-4B3C-B4EE-0DFD76CA01D3}">
          <p14:sldIdLst>
            <p14:sldId id="256"/>
            <p14:sldId id="267"/>
            <p14:sldId id="268"/>
            <p14:sldId id="271"/>
            <p14:sldId id="269"/>
            <p14:sldId id="270"/>
            <p14:sldId id="272"/>
            <p14:sldId id="273"/>
            <p14:sldId id="275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A7FF"/>
    <a:srgbClr val="A8D9FA"/>
    <a:srgbClr val="BBBBBB"/>
    <a:srgbClr val="EFEFEF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A4A40EC-8A5D-4944-8074-760F21476B5A}">
  <a:tblStyle styleId="{7A4A40EC-8A5D-4944-8074-760F21476B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F510A13-8D34-48D1-ADE2-B3ED4DDF81D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91" autoAdjust="0"/>
    <p:restoredTop sz="94291" autoAdjust="0"/>
  </p:normalViewPr>
  <p:slideViewPr>
    <p:cSldViewPr snapToGrid="0">
      <p:cViewPr varScale="1">
        <p:scale>
          <a:sx n="90" d="100"/>
          <a:sy n="90" d="100"/>
        </p:scale>
        <p:origin x="87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3" name="Google Shape;2363;g25efc1b051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4" name="Google Shape;2364;g25efc1b051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8965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2368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5701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5713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1558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1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7479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0025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" name="Google Shape;263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2" name="Google Shape;263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472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968250"/>
            <a:ext cx="5040000" cy="258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>
                <a:latin typeface="Syne"/>
                <a:ea typeface="Syne"/>
                <a:cs typeface="Syne"/>
                <a:sym typeface="Sy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743850"/>
            <a:ext cx="5040000" cy="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 type="titleOnly">
  <p:cSld name="TITLE_ONLY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16" name="Google Shape;316;p6"/>
          <p:cNvGrpSpPr/>
          <p:nvPr/>
        </p:nvGrpSpPr>
        <p:grpSpPr>
          <a:xfrm>
            <a:off x="64699" y="-17575"/>
            <a:ext cx="9048214" cy="5176792"/>
            <a:chOff x="64699" y="-17575"/>
            <a:chExt cx="9048214" cy="5176792"/>
          </a:xfrm>
        </p:grpSpPr>
        <p:grpSp>
          <p:nvGrpSpPr>
            <p:cNvPr id="317" name="Google Shape;317;p6"/>
            <p:cNvGrpSpPr/>
            <p:nvPr/>
          </p:nvGrpSpPr>
          <p:grpSpPr>
            <a:xfrm>
              <a:off x="64699" y="-17575"/>
              <a:ext cx="589154" cy="701494"/>
              <a:chOff x="11377499" y="-268900"/>
              <a:chExt cx="589154" cy="701494"/>
            </a:xfrm>
          </p:grpSpPr>
          <p:sp>
            <p:nvSpPr>
              <p:cNvPr id="318" name="Google Shape;318;p6"/>
              <p:cNvSpPr/>
              <p:nvPr/>
            </p:nvSpPr>
            <p:spPr>
              <a:xfrm>
                <a:off x="11382568" y="-266056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11377499" y="-268900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11556056" y="-199035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11553953" y="-203363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11672044" y="-199035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" name="Google Shape;323;p6"/>
              <p:cNvSpPr/>
              <p:nvPr/>
            </p:nvSpPr>
            <p:spPr>
              <a:xfrm>
                <a:off x="11669199" y="-203363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6"/>
              <p:cNvSpPr/>
              <p:nvPr/>
            </p:nvSpPr>
            <p:spPr>
              <a:xfrm>
                <a:off x="11556056" y="-266056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" name="Google Shape;325;p6"/>
              <p:cNvSpPr/>
              <p:nvPr/>
            </p:nvSpPr>
            <p:spPr>
              <a:xfrm>
                <a:off x="11551048" y="-26890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6"/>
              <p:cNvSpPr/>
              <p:nvPr/>
            </p:nvSpPr>
            <p:spPr>
              <a:xfrm>
                <a:off x="11381084" y="-98999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11378921" y="-103265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11659802" y="-98999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6"/>
              <p:cNvSpPr/>
              <p:nvPr/>
            </p:nvSpPr>
            <p:spPr>
              <a:xfrm>
                <a:off x="11656896" y="-103265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0" name="Google Shape;330;p6"/>
            <p:cNvGrpSpPr/>
            <p:nvPr/>
          </p:nvGrpSpPr>
          <p:grpSpPr>
            <a:xfrm>
              <a:off x="64699" y="825426"/>
              <a:ext cx="589154" cy="701494"/>
              <a:chOff x="11377499" y="661538"/>
              <a:chExt cx="589154" cy="701494"/>
            </a:xfrm>
          </p:grpSpPr>
          <p:sp>
            <p:nvSpPr>
              <p:cNvPr id="331" name="Google Shape;331;p6"/>
              <p:cNvSpPr/>
              <p:nvPr/>
            </p:nvSpPr>
            <p:spPr>
              <a:xfrm>
                <a:off x="11382568" y="66438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11377499" y="66153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11556056" y="73140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11553953" y="72707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11672044" y="73140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11669199" y="72707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11556056" y="66438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11551048" y="66153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11381084" y="831439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11378921" y="827173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11659802" y="831439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11656896" y="827173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>
              <a:off x="8523759" y="4457358"/>
              <a:ext cx="589154" cy="701494"/>
              <a:chOff x="13164234" y="4374908"/>
              <a:chExt cx="589154" cy="701494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13169304" y="4377752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13164234" y="4374908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13342791" y="444477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6"/>
              <p:cNvSpPr/>
              <p:nvPr/>
            </p:nvSpPr>
            <p:spPr>
              <a:xfrm>
                <a:off x="13340689" y="444044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" name="Google Shape;348;p6"/>
              <p:cNvSpPr/>
              <p:nvPr/>
            </p:nvSpPr>
            <p:spPr>
              <a:xfrm>
                <a:off x="13458779" y="444477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13455935" y="444044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13342791" y="4377752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6"/>
              <p:cNvSpPr/>
              <p:nvPr/>
            </p:nvSpPr>
            <p:spPr>
              <a:xfrm>
                <a:off x="13337783" y="437490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6"/>
              <p:cNvSpPr/>
              <p:nvPr/>
            </p:nvSpPr>
            <p:spPr>
              <a:xfrm>
                <a:off x="13167820" y="454481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6"/>
              <p:cNvSpPr/>
              <p:nvPr/>
            </p:nvSpPr>
            <p:spPr>
              <a:xfrm>
                <a:off x="13165656" y="454054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13446537" y="454481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6"/>
              <p:cNvSpPr/>
              <p:nvPr/>
            </p:nvSpPr>
            <p:spPr>
              <a:xfrm>
                <a:off x="13443631" y="454054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6" name="Google Shape;356;p6"/>
            <p:cNvGrpSpPr/>
            <p:nvPr/>
          </p:nvGrpSpPr>
          <p:grpSpPr>
            <a:xfrm>
              <a:off x="7689341" y="4683146"/>
              <a:ext cx="589154" cy="476071"/>
              <a:chOff x="12270866" y="5566196"/>
              <a:chExt cx="589154" cy="476071"/>
            </a:xfrm>
          </p:grpSpPr>
          <p:sp>
            <p:nvSpPr>
              <p:cNvPr id="357" name="Google Shape;357;p6"/>
              <p:cNvSpPr/>
              <p:nvPr/>
            </p:nvSpPr>
            <p:spPr>
              <a:xfrm>
                <a:off x="12275936" y="556904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12270866" y="556619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6"/>
              <p:cNvSpPr/>
              <p:nvPr/>
            </p:nvSpPr>
            <p:spPr>
              <a:xfrm>
                <a:off x="12449485" y="5635999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6"/>
              <p:cNvSpPr/>
              <p:nvPr/>
            </p:nvSpPr>
            <p:spPr>
              <a:xfrm>
                <a:off x="12447321" y="563167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12565473" y="5635999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12562567" y="563167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>
                <a:off x="12449485" y="556904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>
                <a:off x="12444477" y="556619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12275936" y="573615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6"/>
              <p:cNvSpPr/>
              <p:nvPr/>
            </p:nvSpPr>
            <p:spPr>
              <a:xfrm>
                <a:off x="12273092" y="573183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6"/>
              <p:cNvSpPr/>
              <p:nvPr/>
            </p:nvSpPr>
            <p:spPr>
              <a:xfrm>
                <a:off x="12565473" y="573615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12562567" y="573183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9" name="Google Shape;369;p6"/>
            <p:cNvGrpSpPr/>
            <p:nvPr/>
          </p:nvGrpSpPr>
          <p:grpSpPr>
            <a:xfrm>
              <a:off x="881866" y="55447"/>
              <a:ext cx="589154" cy="476071"/>
              <a:chOff x="12270866" y="-43478"/>
              <a:chExt cx="589154" cy="476071"/>
            </a:xfrm>
          </p:grpSpPr>
          <p:sp>
            <p:nvSpPr>
              <p:cNvPr id="370" name="Google Shape;370;p6"/>
              <p:cNvSpPr/>
              <p:nvPr/>
            </p:nvSpPr>
            <p:spPr>
              <a:xfrm>
                <a:off x="12275936" y="-40634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12270866" y="-43478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12449485" y="26325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6"/>
              <p:cNvSpPr/>
              <p:nvPr/>
            </p:nvSpPr>
            <p:spPr>
              <a:xfrm>
                <a:off x="12447321" y="21997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6"/>
              <p:cNvSpPr/>
              <p:nvPr/>
            </p:nvSpPr>
            <p:spPr>
              <a:xfrm>
                <a:off x="12565473" y="26325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12562567" y="21997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12449485" y="-40634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6"/>
              <p:cNvSpPr/>
              <p:nvPr/>
            </p:nvSpPr>
            <p:spPr>
              <a:xfrm>
                <a:off x="12444477" y="-43478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6"/>
              <p:cNvSpPr/>
              <p:nvPr/>
            </p:nvSpPr>
            <p:spPr>
              <a:xfrm>
                <a:off x="12275936" y="126485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6"/>
              <p:cNvSpPr/>
              <p:nvPr/>
            </p:nvSpPr>
            <p:spPr>
              <a:xfrm>
                <a:off x="12273092" y="122157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6"/>
              <p:cNvSpPr/>
              <p:nvPr/>
            </p:nvSpPr>
            <p:spPr>
              <a:xfrm>
                <a:off x="12565473" y="126485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6"/>
              <p:cNvSpPr/>
              <p:nvPr/>
            </p:nvSpPr>
            <p:spPr>
              <a:xfrm>
                <a:off x="12562567" y="122157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">
  <p:cSld name="CUSTOM_9"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4" name="Google Shape;2084;p33"/>
          <p:cNvGrpSpPr/>
          <p:nvPr/>
        </p:nvGrpSpPr>
        <p:grpSpPr>
          <a:xfrm>
            <a:off x="124071" y="112549"/>
            <a:ext cx="8947354" cy="4999234"/>
            <a:chOff x="124071" y="112549"/>
            <a:chExt cx="8947354" cy="4999234"/>
          </a:xfrm>
        </p:grpSpPr>
        <p:grpSp>
          <p:nvGrpSpPr>
            <p:cNvPr id="2085" name="Google Shape;2085;p33"/>
            <p:cNvGrpSpPr/>
            <p:nvPr/>
          </p:nvGrpSpPr>
          <p:grpSpPr>
            <a:xfrm>
              <a:off x="124081" y="4635711"/>
              <a:ext cx="589154" cy="476071"/>
              <a:chOff x="-231494" y="-1481753"/>
              <a:chExt cx="589154" cy="476071"/>
            </a:xfrm>
          </p:grpSpPr>
          <p:sp>
            <p:nvSpPr>
              <p:cNvPr id="2086" name="Google Shape;2086;p33"/>
              <p:cNvSpPr/>
              <p:nvPr/>
            </p:nvSpPr>
            <p:spPr>
              <a:xfrm>
                <a:off x="-226424" y="-1478909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3"/>
              <p:cNvSpPr/>
              <p:nvPr/>
            </p:nvSpPr>
            <p:spPr>
              <a:xfrm>
                <a:off x="-231494" y="-1481753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3"/>
              <p:cNvSpPr/>
              <p:nvPr/>
            </p:nvSpPr>
            <p:spPr>
              <a:xfrm>
                <a:off x="-52875" y="-141195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33"/>
              <p:cNvSpPr/>
              <p:nvPr/>
            </p:nvSpPr>
            <p:spPr>
              <a:xfrm>
                <a:off x="-55039" y="-1416278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33"/>
              <p:cNvSpPr/>
              <p:nvPr/>
            </p:nvSpPr>
            <p:spPr>
              <a:xfrm>
                <a:off x="63113" y="-141195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3"/>
              <p:cNvSpPr/>
              <p:nvPr/>
            </p:nvSpPr>
            <p:spPr>
              <a:xfrm>
                <a:off x="60207" y="-1416278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3"/>
              <p:cNvSpPr/>
              <p:nvPr/>
            </p:nvSpPr>
            <p:spPr>
              <a:xfrm>
                <a:off x="-52875" y="-1478909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3"/>
              <p:cNvSpPr/>
              <p:nvPr/>
            </p:nvSpPr>
            <p:spPr>
              <a:xfrm>
                <a:off x="-57883" y="-1481753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3"/>
              <p:cNvSpPr/>
              <p:nvPr/>
            </p:nvSpPr>
            <p:spPr>
              <a:xfrm>
                <a:off x="-226424" y="-131179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3"/>
              <p:cNvSpPr/>
              <p:nvPr/>
            </p:nvSpPr>
            <p:spPr>
              <a:xfrm>
                <a:off x="-229268" y="-1316118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3"/>
              <p:cNvSpPr/>
              <p:nvPr/>
            </p:nvSpPr>
            <p:spPr>
              <a:xfrm>
                <a:off x="63113" y="-131179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3"/>
              <p:cNvSpPr/>
              <p:nvPr/>
            </p:nvSpPr>
            <p:spPr>
              <a:xfrm>
                <a:off x="60207" y="-1316118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8" name="Google Shape;2098;p33"/>
            <p:cNvGrpSpPr/>
            <p:nvPr/>
          </p:nvGrpSpPr>
          <p:grpSpPr>
            <a:xfrm>
              <a:off x="1168854" y="4635711"/>
              <a:ext cx="589154" cy="476071"/>
              <a:chOff x="-231494" y="-551315"/>
              <a:chExt cx="589154" cy="476071"/>
            </a:xfrm>
          </p:grpSpPr>
          <p:sp>
            <p:nvSpPr>
              <p:cNvPr id="2099" name="Google Shape;2099;p33"/>
              <p:cNvSpPr/>
              <p:nvPr/>
            </p:nvSpPr>
            <p:spPr>
              <a:xfrm>
                <a:off x="-226424" y="-54847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3"/>
              <p:cNvSpPr/>
              <p:nvPr/>
            </p:nvSpPr>
            <p:spPr>
              <a:xfrm>
                <a:off x="-231494" y="-551315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3"/>
              <p:cNvSpPr/>
              <p:nvPr/>
            </p:nvSpPr>
            <p:spPr>
              <a:xfrm>
                <a:off x="-52875" y="-48151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3"/>
              <p:cNvSpPr/>
              <p:nvPr/>
            </p:nvSpPr>
            <p:spPr>
              <a:xfrm>
                <a:off x="-55039" y="-485840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3" name="Google Shape;2103;p33"/>
              <p:cNvSpPr/>
              <p:nvPr/>
            </p:nvSpPr>
            <p:spPr>
              <a:xfrm>
                <a:off x="63113" y="-48151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4" name="Google Shape;2104;p33"/>
              <p:cNvSpPr/>
              <p:nvPr/>
            </p:nvSpPr>
            <p:spPr>
              <a:xfrm>
                <a:off x="60207" y="-485840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3"/>
              <p:cNvSpPr/>
              <p:nvPr/>
            </p:nvSpPr>
            <p:spPr>
              <a:xfrm>
                <a:off x="-52875" y="-54847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3"/>
              <p:cNvSpPr/>
              <p:nvPr/>
            </p:nvSpPr>
            <p:spPr>
              <a:xfrm>
                <a:off x="-57883" y="-551315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3"/>
              <p:cNvSpPr/>
              <p:nvPr/>
            </p:nvSpPr>
            <p:spPr>
              <a:xfrm>
                <a:off x="-226424" y="-3813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3"/>
              <p:cNvSpPr/>
              <p:nvPr/>
            </p:nvSpPr>
            <p:spPr>
              <a:xfrm>
                <a:off x="-229268" y="-385680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3"/>
              <p:cNvSpPr/>
              <p:nvPr/>
            </p:nvSpPr>
            <p:spPr>
              <a:xfrm>
                <a:off x="63113" y="-3813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3"/>
              <p:cNvSpPr/>
              <p:nvPr/>
            </p:nvSpPr>
            <p:spPr>
              <a:xfrm>
                <a:off x="60207" y="-385680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3"/>
            <p:cNvGrpSpPr/>
            <p:nvPr/>
          </p:nvGrpSpPr>
          <p:grpSpPr>
            <a:xfrm>
              <a:off x="2213627" y="4635711"/>
              <a:ext cx="589154" cy="476071"/>
              <a:chOff x="-231494" y="414550"/>
              <a:chExt cx="589154" cy="476071"/>
            </a:xfrm>
          </p:grpSpPr>
          <p:sp>
            <p:nvSpPr>
              <p:cNvPr id="2112" name="Google Shape;2112;p33"/>
              <p:cNvSpPr/>
              <p:nvPr/>
            </p:nvSpPr>
            <p:spPr>
              <a:xfrm>
                <a:off x="-226424" y="41739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3"/>
              <p:cNvSpPr/>
              <p:nvPr/>
            </p:nvSpPr>
            <p:spPr>
              <a:xfrm>
                <a:off x="-231494" y="414550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3"/>
              <p:cNvSpPr/>
              <p:nvPr/>
            </p:nvSpPr>
            <p:spPr>
              <a:xfrm>
                <a:off x="-52875" y="484353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3"/>
              <p:cNvSpPr/>
              <p:nvPr/>
            </p:nvSpPr>
            <p:spPr>
              <a:xfrm>
                <a:off x="-55039" y="48002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3"/>
              <p:cNvSpPr/>
              <p:nvPr/>
            </p:nvSpPr>
            <p:spPr>
              <a:xfrm>
                <a:off x="63113" y="484353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3"/>
              <p:cNvSpPr/>
              <p:nvPr/>
            </p:nvSpPr>
            <p:spPr>
              <a:xfrm>
                <a:off x="60207" y="48002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3"/>
              <p:cNvSpPr/>
              <p:nvPr/>
            </p:nvSpPr>
            <p:spPr>
              <a:xfrm>
                <a:off x="-52875" y="41739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3"/>
              <p:cNvSpPr/>
              <p:nvPr/>
            </p:nvSpPr>
            <p:spPr>
              <a:xfrm>
                <a:off x="-57883" y="414550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3"/>
              <p:cNvSpPr/>
              <p:nvPr/>
            </p:nvSpPr>
            <p:spPr>
              <a:xfrm>
                <a:off x="-226424" y="58451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3"/>
              <p:cNvSpPr/>
              <p:nvPr/>
            </p:nvSpPr>
            <p:spPr>
              <a:xfrm>
                <a:off x="-229268" y="58018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3"/>
              <p:cNvSpPr/>
              <p:nvPr/>
            </p:nvSpPr>
            <p:spPr>
              <a:xfrm>
                <a:off x="63113" y="58451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3"/>
              <p:cNvSpPr/>
              <p:nvPr/>
            </p:nvSpPr>
            <p:spPr>
              <a:xfrm>
                <a:off x="60207" y="58018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4" name="Google Shape;2124;p33"/>
            <p:cNvGrpSpPr/>
            <p:nvPr/>
          </p:nvGrpSpPr>
          <p:grpSpPr>
            <a:xfrm>
              <a:off x="3258400" y="4635711"/>
              <a:ext cx="589154" cy="476071"/>
              <a:chOff x="-231494" y="1344989"/>
              <a:chExt cx="589154" cy="476071"/>
            </a:xfrm>
          </p:grpSpPr>
          <p:sp>
            <p:nvSpPr>
              <p:cNvPr id="2125" name="Google Shape;2125;p33"/>
              <p:cNvSpPr/>
              <p:nvPr/>
            </p:nvSpPr>
            <p:spPr>
              <a:xfrm>
                <a:off x="-226424" y="1347833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3"/>
              <p:cNvSpPr/>
              <p:nvPr/>
            </p:nvSpPr>
            <p:spPr>
              <a:xfrm>
                <a:off x="-231494" y="1344989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7" name="Google Shape;2127;p33"/>
              <p:cNvSpPr/>
              <p:nvPr/>
            </p:nvSpPr>
            <p:spPr>
              <a:xfrm>
                <a:off x="-52875" y="1414792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8" name="Google Shape;2128;p33"/>
              <p:cNvSpPr/>
              <p:nvPr/>
            </p:nvSpPr>
            <p:spPr>
              <a:xfrm>
                <a:off x="-55039" y="1410464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3"/>
              <p:cNvSpPr/>
              <p:nvPr/>
            </p:nvSpPr>
            <p:spPr>
              <a:xfrm>
                <a:off x="63113" y="1414792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3"/>
              <p:cNvSpPr/>
              <p:nvPr/>
            </p:nvSpPr>
            <p:spPr>
              <a:xfrm>
                <a:off x="60207" y="1410464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3"/>
              <p:cNvSpPr/>
              <p:nvPr/>
            </p:nvSpPr>
            <p:spPr>
              <a:xfrm>
                <a:off x="-52875" y="134783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3"/>
              <p:cNvSpPr/>
              <p:nvPr/>
            </p:nvSpPr>
            <p:spPr>
              <a:xfrm>
                <a:off x="-57883" y="134498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3" name="Google Shape;2133;p33"/>
              <p:cNvSpPr/>
              <p:nvPr/>
            </p:nvSpPr>
            <p:spPr>
              <a:xfrm>
                <a:off x="-226424" y="1514952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4" name="Google Shape;2134;p33"/>
              <p:cNvSpPr/>
              <p:nvPr/>
            </p:nvSpPr>
            <p:spPr>
              <a:xfrm>
                <a:off x="-229268" y="1510624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3"/>
              <p:cNvSpPr/>
              <p:nvPr/>
            </p:nvSpPr>
            <p:spPr>
              <a:xfrm>
                <a:off x="63113" y="1514952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3"/>
              <p:cNvSpPr/>
              <p:nvPr/>
            </p:nvSpPr>
            <p:spPr>
              <a:xfrm>
                <a:off x="60207" y="1510624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7" name="Google Shape;2137;p33"/>
            <p:cNvGrpSpPr/>
            <p:nvPr/>
          </p:nvGrpSpPr>
          <p:grpSpPr>
            <a:xfrm>
              <a:off x="4303174" y="4635711"/>
              <a:ext cx="589154" cy="476071"/>
              <a:chOff x="-231494" y="2231617"/>
              <a:chExt cx="589154" cy="476071"/>
            </a:xfrm>
          </p:grpSpPr>
          <p:sp>
            <p:nvSpPr>
              <p:cNvPr id="2138" name="Google Shape;2138;p33"/>
              <p:cNvSpPr/>
              <p:nvPr/>
            </p:nvSpPr>
            <p:spPr>
              <a:xfrm>
                <a:off x="-226424" y="2234461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3"/>
              <p:cNvSpPr/>
              <p:nvPr/>
            </p:nvSpPr>
            <p:spPr>
              <a:xfrm>
                <a:off x="-231494" y="2231617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3"/>
              <p:cNvSpPr/>
              <p:nvPr/>
            </p:nvSpPr>
            <p:spPr>
              <a:xfrm>
                <a:off x="-52875" y="2301420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1" name="Google Shape;2141;p33"/>
              <p:cNvSpPr/>
              <p:nvPr/>
            </p:nvSpPr>
            <p:spPr>
              <a:xfrm>
                <a:off x="-55039" y="2297092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2" name="Google Shape;2142;p33"/>
              <p:cNvSpPr/>
              <p:nvPr/>
            </p:nvSpPr>
            <p:spPr>
              <a:xfrm>
                <a:off x="63113" y="2301420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3"/>
              <p:cNvSpPr/>
              <p:nvPr/>
            </p:nvSpPr>
            <p:spPr>
              <a:xfrm>
                <a:off x="60207" y="2297092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3"/>
              <p:cNvSpPr/>
              <p:nvPr/>
            </p:nvSpPr>
            <p:spPr>
              <a:xfrm>
                <a:off x="-52875" y="2234461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3"/>
              <p:cNvSpPr/>
              <p:nvPr/>
            </p:nvSpPr>
            <p:spPr>
              <a:xfrm>
                <a:off x="-57883" y="2231617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3"/>
              <p:cNvSpPr/>
              <p:nvPr/>
            </p:nvSpPr>
            <p:spPr>
              <a:xfrm>
                <a:off x="-226424" y="2401580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3"/>
              <p:cNvSpPr/>
              <p:nvPr/>
            </p:nvSpPr>
            <p:spPr>
              <a:xfrm>
                <a:off x="-229268" y="2397252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3"/>
              <p:cNvSpPr/>
              <p:nvPr/>
            </p:nvSpPr>
            <p:spPr>
              <a:xfrm>
                <a:off x="63113" y="2401580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3"/>
              <p:cNvSpPr/>
              <p:nvPr/>
            </p:nvSpPr>
            <p:spPr>
              <a:xfrm>
                <a:off x="60207" y="2397252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0" name="Google Shape;2150;p33"/>
            <p:cNvGrpSpPr/>
            <p:nvPr/>
          </p:nvGrpSpPr>
          <p:grpSpPr>
            <a:xfrm>
              <a:off x="5347947" y="4635711"/>
              <a:ext cx="589154" cy="476071"/>
              <a:chOff x="-231494" y="3162056"/>
              <a:chExt cx="589154" cy="476071"/>
            </a:xfrm>
          </p:grpSpPr>
          <p:sp>
            <p:nvSpPr>
              <p:cNvPr id="2151" name="Google Shape;2151;p33"/>
              <p:cNvSpPr/>
              <p:nvPr/>
            </p:nvSpPr>
            <p:spPr>
              <a:xfrm>
                <a:off x="-226424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3"/>
              <p:cNvSpPr/>
              <p:nvPr/>
            </p:nvSpPr>
            <p:spPr>
              <a:xfrm>
                <a:off x="-231494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3"/>
              <p:cNvSpPr/>
              <p:nvPr/>
            </p:nvSpPr>
            <p:spPr>
              <a:xfrm>
                <a:off x="-52875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3"/>
              <p:cNvSpPr/>
              <p:nvPr/>
            </p:nvSpPr>
            <p:spPr>
              <a:xfrm>
                <a:off x="-55039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5" name="Google Shape;2155;p33"/>
              <p:cNvSpPr/>
              <p:nvPr/>
            </p:nvSpPr>
            <p:spPr>
              <a:xfrm>
                <a:off x="63113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6" name="Google Shape;2156;p33"/>
              <p:cNvSpPr/>
              <p:nvPr/>
            </p:nvSpPr>
            <p:spPr>
              <a:xfrm>
                <a:off x="60207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7" name="Google Shape;2157;p33"/>
              <p:cNvSpPr/>
              <p:nvPr/>
            </p:nvSpPr>
            <p:spPr>
              <a:xfrm>
                <a:off x="-52875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8" name="Google Shape;2158;p33"/>
              <p:cNvSpPr/>
              <p:nvPr/>
            </p:nvSpPr>
            <p:spPr>
              <a:xfrm>
                <a:off x="-57883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9" name="Google Shape;2159;p33"/>
              <p:cNvSpPr/>
              <p:nvPr/>
            </p:nvSpPr>
            <p:spPr>
              <a:xfrm>
                <a:off x="-226424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0" name="Google Shape;2160;p33"/>
              <p:cNvSpPr/>
              <p:nvPr/>
            </p:nvSpPr>
            <p:spPr>
              <a:xfrm>
                <a:off x="-229268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1" name="Google Shape;2161;p33"/>
              <p:cNvSpPr/>
              <p:nvPr/>
            </p:nvSpPr>
            <p:spPr>
              <a:xfrm>
                <a:off x="63113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2" name="Google Shape;2162;p33"/>
              <p:cNvSpPr/>
              <p:nvPr/>
            </p:nvSpPr>
            <p:spPr>
              <a:xfrm>
                <a:off x="60207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63" name="Google Shape;2163;p33"/>
            <p:cNvGrpSpPr/>
            <p:nvPr/>
          </p:nvGrpSpPr>
          <p:grpSpPr>
            <a:xfrm>
              <a:off x="8482266" y="4635711"/>
              <a:ext cx="589154" cy="476071"/>
              <a:chOff x="1555241" y="3162056"/>
              <a:chExt cx="589154" cy="476071"/>
            </a:xfrm>
          </p:grpSpPr>
          <p:sp>
            <p:nvSpPr>
              <p:cNvPr id="2164" name="Google Shape;2164;p33"/>
              <p:cNvSpPr/>
              <p:nvPr/>
            </p:nvSpPr>
            <p:spPr>
              <a:xfrm>
                <a:off x="1560311" y="3164900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3"/>
              <p:cNvSpPr/>
              <p:nvPr/>
            </p:nvSpPr>
            <p:spPr>
              <a:xfrm>
                <a:off x="1555241" y="3162056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3"/>
              <p:cNvSpPr/>
              <p:nvPr/>
            </p:nvSpPr>
            <p:spPr>
              <a:xfrm>
                <a:off x="1733860" y="3231858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3"/>
              <p:cNvSpPr/>
              <p:nvPr/>
            </p:nvSpPr>
            <p:spPr>
              <a:xfrm>
                <a:off x="1731696" y="3227531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3"/>
              <p:cNvSpPr/>
              <p:nvPr/>
            </p:nvSpPr>
            <p:spPr>
              <a:xfrm>
                <a:off x="1849848" y="3231858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3"/>
              <p:cNvSpPr/>
              <p:nvPr/>
            </p:nvSpPr>
            <p:spPr>
              <a:xfrm>
                <a:off x="1846942" y="3227531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3"/>
              <p:cNvSpPr/>
              <p:nvPr/>
            </p:nvSpPr>
            <p:spPr>
              <a:xfrm>
                <a:off x="1733860" y="3164900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3"/>
              <p:cNvSpPr/>
              <p:nvPr/>
            </p:nvSpPr>
            <p:spPr>
              <a:xfrm>
                <a:off x="1728852" y="3162056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2" name="Google Shape;2172;p33"/>
              <p:cNvSpPr/>
              <p:nvPr/>
            </p:nvSpPr>
            <p:spPr>
              <a:xfrm>
                <a:off x="1560311" y="3332019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3" name="Google Shape;2173;p33"/>
              <p:cNvSpPr/>
              <p:nvPr/>
            </p:nvSpPr>
            <p:spPr>
              <a:xfrm>
                <a:off x="1557467" y="3327691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3"/>
              <p:cNvSpPr/>
              <p:nvPr/>
            </p:nvSpPr>
            <p:spPr>
              <a:xfrm>
                <a:off x="1849848" y="3332019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3"/>
              <p:cNvSpPr/>
              <p:nvPr/>
            </p:nvSpPr>
            <p:spPr>
              <a:xfrm>
                <a:off x="1846942" y="3327691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6" name="Google Shape;2176;p33"/>
            <p:cNvGrpSpPr/>
            <p:nvPr/>
          </p:nvGrpSpPr>
          <p:grpSpPr>
            <a:xfrm>
              <a:off x="124071" y="112558"/>
              <a:ext cx="589154" cy="701494"/>
              <a:chOff x="2448609" y="2936633"/>
              <a:chExt cx="589154" cy="701494"/>
            </a:xfrm>
          </p:grpSpPr>
          <p:sp>
            <p:nvSpPr>
              <p:cNvPr id="2177" name="Google Shape;2177;p33"/>
              <p:cNvSpPr/>
              <p:nvPr/>
            </p:nvSpPr>
            <p:spPr>
              <a:xfrm>
                <a:off x="2453679" y="2939477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3"/>
              <p:cNvSpPr/>
              <p:nvPr/>
            </p:nvSpPr>
            <p:spPr>
              <a:xfrm>
                <a:off x="2448609" y="2936633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3"/>
              <p:cNvSpPr/>
              <p:nvPr/>
            </p:nvSpPr>
            <p:spPr>
              <a:xfrm>
                <a:off x="2627166" y="3006498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3"/>
              <p:cNvSpPr/>
              <p:nvPr/>
            </p:nvSpPr>
            <p:spPr>
              <a:xfrm>
                <a:off x="2625064" y="3002170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3"/>
              <p:cNvSpPr/>
              <p:nvPr/>
            </p:nvSpPr>
            <p:spPr>
              <a:xfrm>
                <a:off x="2743154" y="3006498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3"/>
              <p:cNvSpPr/>
              <p:nvPr/>
            </p:nvSpPr>
            <p:spPr>
              <a:xfrm>
                <a:off x="2740310" y="3002170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3"/>
              <p:cNvSpPr/>
              <p:nvPr/>
            </p:nvSpPr>
            <p:spPr>
              <a:xfrm>
                <a:off x="2627166" y="2939477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3"/>
              <p:cNvSpPr/>
              <p:nvPr/>
            </p:nvSpPr>
            <p:spPr>
              <a:xfrm>
                <a:off x="2622158" y="2936633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3"/>
              <p:cNvSpPr/>
              <p:nvPr/>
            </p:nvSpPr>
            <p:spPr>
              <a:xfrm>
                <a:off x="2452195" y="3106535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6" name="Google Shape;2186;p33"/>
              <p:cNvSpPr/>
              <p:nvPr/>
            </p:nvSpPr>
            <p:spPr>
              <a:xfrm>
                <a:off x="2450031" y="3102269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7" name="Google Shape;2187;p33"/>
              <p:cNvSpPr/>
              <p:nvPr/>
            </p:nvSpPr>
            <p:spPr>
              <a:xfrm>
                <a:off x="2730912" y="3106535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3"/>
              <p:cNvSpPr/>
              <p:nvPr/>
            </p:nvSpPr>
            <p:spPr>
              <a:xfrm>
                <a:off x="2728006" y="3102269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9" name="Google Shape;2189;p33"/>
            <p:cNvGrpSpPr/>
            <p:nvPr/>
          </p:nvGrpSpPr>
          <p:grpSpPr>
            <a:xfrm>
              <a:off x="6392720" y="4635711"/>
              <a:ext cx="589154" cy="476071"/>
              <a:chOff x="-231494" y="4127921"/>
              <a:chExt cx="589154" cy="476071"/>
            </a:xfrm>
          </p:grpSpPr>
          <p:sp>
            <p:nvSpPr>
              <p:cNvPr id="2190" name="Google Shape;2190;p33"/>
              <p:cNvSpPr/>
              <p:nvPr/>
            </p:nvSpPr>
            <p:spPr>
              <a:xfrm>
                <a:off x="-226424" y="413076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3"/>
              <p:cNvSpPr/>
              <p:nvPr/>
            </p:nvSpPr>
            <p:spPr>
              <a:xfrm>
                <a:off x="-231494" y="4127921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3"/>
              <p:cNvSpPr/>
              <p:nvPr/>
            </p:nvSpPr>
            <p:spPr>
              <a:xfrm>
                <a:off x="-52875" y="4197724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3"/>
              <p:cNvSpPr/>
              <p:nvPr/>
            </p:nvSpPr>
            <p:spPr>
              <a:xfrm>
                <a:off x="-55039" y="419339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3"/>
              <p:cNvSpPr/>
              <p:nvPr/>
            </p:nvSpPr>
            <p:spPr>
              <a:xfrm>
                <a:off x="63113" y="4197724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3"/>
              <p:cNvSpPr/>
              <p:nvPr/>
            </p:nvSpPr>
            <p:spPr>
              <a:xfrm>
                <a:off x="60207" y="419339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6" name="Google Shape;2196;p33"/>
              <p:cNvSpPr/>
              <p:nvPr/>
            </p:nvSpPr>
            <p:spPr>
              <a:xfrm>
                <a:off x="-52875" y="413076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7" name="Google Shape;2197;p33"/>
              <p:cNvSpPr/>
              <p:nvPr/>
            </p:nvSpPr>
            <p:spPr>
              <a:xfrm>
                <a:off x="-57883" y="4127921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3"/>
              <p:cNvSpPr/>
              <p:nvPr/>
            </p:nvSpPr>
            <p:spPr>
              <a:xfrm>
                <a:off x="-226424" y="429788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3"/>
              <p:cNvSpPr/>
              <p:nvPr/>
            </p:nvSpPr>
            <p:spPr>
              <a:xfrm>
                <a:off x="-229268" y="429355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3"/>
              <p:cNvSpPr/>
              <p:nvPr/>
            </p:nvSpPr>
            <p:spPr>
              <a:xfrm>
                <a:off x="63113" y="429788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3"/>
              <p:cNvSpPr/>
              <p:nvPr/>
            </p:nvSpPr>
            <p:spPr>
              <a:xfrm>
                <a:off x="60207" y="429355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2" name="Google Shape;2202;p33"/>
            <p:cNvGrpSpPr/>
            <p:nvPr/>
          </p:nvGrpSpPr>
          <p:grpSpPr>
            <a:xfrm>
              <a:off x="7437493" y="4635711"/>
              <a:ext cx="589154" cy="476071"/>
              <a:chOff x="1555241" y="4127921"/>
              <a:chExt cx="589154" cy="476071"/>
            </a:xfrm>
          </p:grpSpPr>
          <p:sp>
            <p:nvSpPr>
              <p:cNvPr id="2203" name="Google Shape;2203;p33"/>
              <p:cNvSpPr/>
              <p:nvPr/>
            </p:nvSpPr>
            <p:spPr>
              <a:xfrm>
                <a:off x="1560311" y="4130765"/>
                <a:ext cx="579076" cy="334239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06" extrusionOk="0">
                    <a:moveTo>
                      <a:pt x="4694" y="1"/>
                    </a:moveTo>
                    <a:lnTo>
                      <a:pt x="1" y="2703"/>
                    </a:lnTo>
                    <a:lnTo>
                      <a:pt x="4683" y="5406"/>
                    </a:lnTo>
                    <a:lnTo>
                      <a:pt x="9366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3"/>
              <p:cNvSpPr/>
              <p:nvPr/>
            </p:nvSpPr>
            <p:spPr>
              <a:xfrm>
                <a:off x="1555241" y="4127921"/>
                <a:ext cx="589154" cy="339989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499" extrusionOk="0">
                    <a:moveTo>
                      <a:pt x="4776" y="93"/>
                    </a:moveTo>
                    <a:lnTo>
                      <a:pt x="9366" y="2749"/>
                    </a:lnTo>
                    <a:lnTo>
                      <a:pt x="4765" y="5405"/>
                    </a:lnTo>
                    <a:lnTo>
                      <a:pt x="164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1" y="2749"/>
                    </a:lnTo>
                    <a:lnTo>
                      <a:pt x="4765" y="5498"/>
                    </a:lnTo>
                    <a:lnTo>
                      <a:pt x="9471" y="2784"/>
                    </a:lnTo>
                    <a:lnTo>
                      <a:pt x="9529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3"/>
              <p:cNvSpPr/>
              <p:nvPr/>
            </p:nvSpPr>
            <p:spPr>
              <a:xfrm>
                <a:off x="1733860" y="4197724"/>
                <a:ext cx="116050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8" extrusionOk="0">
                    <a:moveTo>
                      <a:pt x="0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1876" y="108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3"/>
              <p:cNvSpPr/>
              <p:nvPr/>
            </p:nvSpPr>
            <p:spPr>
              <a:xfrm>
                <a:off x="1731696" y="4193396"/>
                <a:ext cx="120316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46" h="2308" extrusionOk="0">
                    <a:moveTo>
                      <a:pt x="82" y="141"/>
                    </a:moveTo>
                    <a:lnTo>
                      <a:pt x="1865" y="1178"/>
                    </a:lnTo>
                    <a:lnTo>
                      <a:pt x="1865" y="2167"/>
                    </a:lnTo>
                    <a:lnTo>
                      <a:pt x="82" y="11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" y="1178"/>
                    </a:lnTo>
                    <a:lnTo>
                      <a:pt x="1946" y="2307"/>
                    </a:lnTo>
                    <a:lnTo>
                      <a:pt x="1946" y="113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3"/>
              <p:cNvSpPr/>
              <p:nvPr/>
            </p:nvSpPr>
            <p:spPr>
              <a:xfrm>
                <a:off x="1849848" y="4197724"/>
                <a:ext cx="115988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8" extrusionOk="0">
                    <a:moveTo>
                      <a:pt x="1875" y="1"/>
                    </a:moveTo>
                    <a:lnTo>
                      <a:pt x="0" y="1084"/>
                    </a:lnTo>
                    <a:lnTo>
                      <a:pt x="0" y="2167"/>
                    </a:lnTo>
                    <a:lnTo>
                      <a:pt x="1875" y="1084"/>
                    </a:lnTo>
                    <a:lnTo>
                      <a:pt x="187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3"/>
              <p:cNvSpPr/>
              <p:nvPr/>
            </p:nvSpPr>
            <p:spPr>
              <a:xfrm>
                <a:off x="1846942" y="4193396"/>
                <a:ext cx="121058" cy="142698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8" extrusionOk="0">
                    <a:moveTo>
                      <a:pt x="1875" y="141"/>
                    </a:moveTo>
                    <a:lnTo>
                      <a:pt x="1875" y="1131"/>
                    </a:lnTo>
                    <a:lnTo>
                      <a:pt x="82" y="2167"/>
                    </a:lnTo>
                    <a:lnTo>
                      <a:pt x="82" y="1178"/>
                    </a:lnTo>
                    <a:lnTo>
                      <a:pt x="1875" y="141"/>
                    </a:lnTo>
                    <a:close/>
                    <a:moveTo>
                      <a:pt x="1957" y="1"/>
                    </a:moveTo>
                    <a:lnTo>
                      <a:pt x="1" y="1131"/>
                    </a:lnTo>
                    <a:lnTo>
                      <a:pt x="1" y="2307"/>
                    </a:lnTo>
                    <a:lnTo>
                      <a:pt x="1957" y="117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3"/>
              <p:cNvSpPr/>
              <p:nvPr/>
            </p:nvSpPr>
            <p:spPr>
              <a:xfrm>
                <a:off x="1733860" y="4130765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7" y="1"/>
                    </a:moveTo>
                    <a:lnTo>
                      <a:pt x="0" y="1084"/>
                    </a:lnTo>
                    <a:lnTo>
                      <a:pt x="1876" y="2167"/>
                    </a:lnTo>
                    <a:lnTo>
                      <a:pt x="3751" y="1084"/>
                    </a:lnTo>
                    <a:lnTo>
                      <a:pt x="18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0" name="Google Shape;2210;p33"/>
              <p:cNvSpPr/>
              <p:nvPr/>
            </p:nvSpPr>
            <p:spPr>
              <a:xfrm>
                <a:off x="1728852" y="4127921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8" y="93"/>
                    </a:moveTo>
                    <a:lnTo>
                      <a:pt x="3751" y="1130"/>
                    </a:lnTo>
                    <a:lnTo>
                      <a:pt x="1957" y="2167"/>
                    </a:lnTo>
                    <a:lnTo>
                      <a:pt x="163" y="1130"/>
                    </a:lnTo>
                    <a:lnTo>
                      <a:pt x="1968" y="93"/>
                    </a:lnTo>
                    <a:close/>
                    <a:moveTo>
                      <a:pt x="1968" y="0"/>
                    </a:moveTo>
                    <a:lnTo>
                      <a:pt x="0" y="1130"/>
                    </a:lnTo>
                    <a:lnTo>
                      <a:pt x="1957" y="2260"/>
                    </a:lnTo>
                    <a:lnTo>
                      <a:pt x="3914" y="1130"/>
                    </a:lnTo>
                    <a:lnTo>
                      <a:pt x="1980" y="11"/>
                    </a:lnTo>
                    <a:lnTo>
                      <a:pt x="19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1" name="Google Shape;2211;p33"/>
              <p:cNvSpPr/>
              <p:nvPr/>
            </p:nvSpPr>
            <p:spPr>
              <a:xfrm>
                <a:off x="1560311" y="4297884"/>
                <a:ext cx="290280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5" h="4881" extrusionOk="0">
                    <a:moveTo>
                      <a:pt x="1" y="0"/>
                    </a:moveTo>
                    <a:lnTo>
                      <a:pt x="1" y="2167"/>
                    </a:lnTo>
                    <a:lnTo>
                      <a:pt x="4694" y="4880"/>
                    </a:lnTo>
                    <a:lnTo>
                      <a:pt x="4683" y="2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3"/>
              <p:cNvSpPr/>
              <p:nvPr/>
            </p:nvSpPr>
            <p:spPr>
              <a:xfrm>
                <a:off x="1557467" y="4293556"/>
                <a:ext cx="295288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6" h="5021" extrusionOk="0">
                    <a:moveTo>
                      <a:pt x="81" y="140"/>
                    </a:moveTo>
                    <a:lnTo>
                      <a:pt x="4683" y="2796"/>
                    </a:lnTo>
                    <a:lnTo>
                      <a:pt x="4694" y="4869"/>
                    </a:lnTo>
                    <a:lnTo>
                      <a:pt x="81" y="2213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2260"/>
                    </a:lnTo>
                    <a:lnTo>
                      <a:pt x="4776" y="5020"/>
                    </a:lnTo>
                    <a:lnTo>
                      <a:pt x="4776" y="5020"/>
                    </a:lnTo>
                    <a:lnTo>
                      <a:pt x="4764" y="2773"/>
                    </a:lnTo>
                    <a:lnTo>
                      <a:pt x="4764" y="27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3"/>
              <p:cNvSpPr/>
              <p:nvPr/>
            </p:nvSpPr>
            <p:spPr>
              <a:xfrm>
                <a:off x="1849848" y="4297884"/>
                <a:ext cx="290218" cy="301780"/>
              </a:xfrm>
              <a:custGeom>
                <a:avLst/>
                <a:gdLst/>
                <a:ahLst/>
                <a:cxnLst/>
                <a:rect l="l" t="t" r="r" b="b"/>
                <a:pathLst>
                  <a:path w="4694" h="4881" extrusionOk="0">
                    <a:moveTo>
                      <a:pt x="4683" y="0"/>
                    </a:moveTo>
                    <a:lnTo>
                      <a:pt x="0" y="2703"/>
                    </a:lnTo>
                    <a:lnTo>
                      <a:pt x="11" y="4880"/>
                    </a:lnTo>
                    <a:lnTo>
                      <a:pt x="4694" y="2167"/>
                    </a:lnTo>
                    <a:lnTo>
                      <a:pt x="468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3"/>
              <p:cNvSpPr/>
              <p:nvPr/>
            </p:nvSpPr>
            <p:spPr>
              <a:xfrm>
                <a:off x="1846942" y="4293556"/>
                <a:ext cx="295350" cy="310436"/>
              </a:xfrm>
              <a:custGeom>
                <a:avLst/>
                <a:gdLst/>
                <a:ahLst/>
                <a:cxnLst/>
                <a:rect l="l" t="t" r="r" b="b"/>
                <a:pathLst>
                  <a:path w="4777" h="5021" extrusionOk="0">
                    <a:moveTo>
                      <a:pt x="4683" y="140"/>
                    </a:moveTo>
                    <a:lnTo>
                      <a:pt x="4694" y="2213"/>
                    </a:lnTo>
                    <a:lnTo>
                      <a:pt x="94" y="4869"/>
                    </a:lnTo>
                    <a:lnTo>
                      <a:pt x="82" y="2796"/>
                    </a:lnTo>
                    <a:lnTo>
                      <a:pt x="4683" y="140"/>
                    </a:lnTo>
                    <a:close/>
                    <a:moveTo>
                      <a:pt x="4764" y="0"/>
                    </a:moveTo>
                    <a:lnTo>
                      <a:pt x="1" y="2749"/>
                    </a:lnTo>
                    <a:lnTo>
                      <a:pt x="12" y="5020"/>
                    </a:lnTo>
                    <a:lnTo>
                      <a:pt x="4753" y="2271"/>
                    </a:lnTo>
                    <a:lnTo>
                      <a:pt x="4776" y="2260"/>
                    </a:lnTo>
                    <a:lnTo>
                      <a:pt x="47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5" name="Google Shape;2215;p33"/>
            <p:cNvGrpSpPr/>
            <p:nvPr/>
          </p:nvGrpSpPr>
          <p:grpSpPr>
            <a:xfrm>
              <a:off x="8482271" y="112549"/>
              <a:ext cx="589154" cy="701494"/>
              <a:chOff x="2448609" y="3902499"/>
              <a:chExt cx="589154" cy="701494"/>
            </a:xfrm>
          </p:grpSpPr>
          <p:sp>
            <p:nvSpPr>
              <p:cNvPr id="2216" name="Google Shape;2216;p33"/>
              <p:cNvSpPr/>
              <p:nvPr/>
            </p:nvSpPr>
            <p:spPr>
              <a:xfrm>
                <a:off x="2453679" y="3905343"/>
                <a:ext cx="579076" cy="334981"/>
              </a:xfrm>
              <a:custGeom>
                <a:avLst/>
                <a:gdLst/>
                <a:ahLst/>
                <a:cxnLst/>
                <a:rect l="l" t="t" r="r" b="b"/>
                <a:pathLst>
                  <a:path w="9366" h="5418" extrusionOk="0">
                    <a:moveTo>
                      <a:pt x="4694" y="1"/>
                    </a:moveTo>
                    <a:lnTo>
                      <a:pt x="0" y="2703"/>
                    </a:lnTo>
                    <a:lnTo>
                      <a:pt x="4683" y="5417"/>
                    </a:lnTo>
                    <a:lnTo>
                      <a:pt x="9365" y="2703"/>
                    </a:lnTo>
                    <a:lnTo>
                      <a:pt x="4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3"/>
              <p:cNvSpPr/>
              <p:nvPr/>
            </p:nvSpPr>
            <p:spPr>
              <a:xfrm>
                <a:off x="2448609" y="3902499"/>
                <a:ext cx="589154" cy="340670"/>
              </a:xfrm>
              <a:custGeom>
                <a:avLst/>
                <a:gdLst/>
                <a:ahLst/>
                <a:cxnLst/>
                <a:rect l="l" t="t" r="r" b="b"/>
                <a:pathLst>
                  <a:path w="9529" h="5510" extrusionOk="0">
                    <a:moveTo>
                      <a:pt x="4776" y="93"/>
                    </a:moveTo>
                    <a:lnTo>
                      <a:pt x="9365" y="2749"/>
                    </a:lnTo>
                    <a:lnTo>
                      <a:pt x="4765" y="5417"/>
                    </a:lnTo>
                    <a:lnTo>
                      <a:pt x="163" y="2749"/>
                    </a:lnTo>
                    <a:lnTo>
                      <a:pt x="4776" y="93"/>
                    </a:lnTo>
                    <a:close/>
                    <a:moveTo>
                      <a:pt x="4776" y="0"/>
                    </a:moveTo>
                    <a:lnTo>
                      <a:pt x="0" y="2749"/>
                    </a:lnTo>
                    <a:lnTo>
                      <a:pt x="4765" y="5510"/>
                    </a:lnTo>
                    <a:lnTo>
                      <a:pt x="9470" y="2784"/>
                    </a:lnTo>
                    <a:lnTo>
                      <a:pt x="9528" y="2749"/>
                    </a:lnTo>
                    <a:lnTo>
                      <a:pt x="4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3"/>
              <p:cNvSpPr/>
              <p:nvPr/>
            </p:nvSpPr>
            <p:spPr>
              <a:xfrm>
                <a:off x="2627166" y="3972363"/>
                <a:ext cx="116050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7" h="2167" extrusionOk="0">
                    <a:moveTo>
                      <a:pt x="1" y="0"/>
                    </a:moveTo>
                    <a:lnTo>
                      <a:pt x="1" y="1083"/>
                    </a:lnTo>
                    <a:lnTo>
                      <a:pt x="1877" y="2167"/>
                    </a:lnTo>
                    <a:lnTo>
                      <a:pt x="1877" y="108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3"/>
              <p:cNvSpPr/>
              <p:nvPr/>
            </p:nvSpPr>
            <p:spPr>
              <a:xfrm>
                <a:off x="2625064" y="3968035"/>
                <a:ext cx="121058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2307" extrusionOk="0">
                    <a:moveTo>
                      <a:pt x="81" y="140"/>
                    </a:moveTo>
                    <a:lnTo>
                      <a:pt x="1864" y="1176"/>
                    </a:lnTo>
                    <a:lnTo>
                      <a:pt x="1875" y="2167"/>
                    </a:lnTo>
                    <a:lnTo>
                      <a:pt x="81" y="1130"/>
                    </a:lnTo>
                    <a:lnTo>
                      <a:pt x="81" y="140"/>
                    </a:lnTo>
                    <a:close/>
                    <a:moveTo>
                      <a:pt x="0" y="0"/>
                    </a:moveTo>
                    <a:lnTo>
                      <a:pt x="0" y="1176"/>
                    </a:lnTo>
                    <a:lnTo>
                      <a:pt x="1957" y="2307"/>
                    </a:lnTo>
                    <a:lnTo>
                      <a:pt x="1945" y="113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3"/>
              <p:cNvSpPr/>
              <p:nvPr/>
            </p:nvSpPr>
            <p:spPr>
              <a:xfrm>
                <a:off x="2743154" y="3972363"/>
                <a:ext cx="115988" cy="133980"/>
              </a:xfrm>
              <a:custGeom>
                <a:avLst/>
                <a:gdLst/>
                <a:ahLst/>
                <a:cxnLst/>
                <a:rect l="l" t="t" r="r" b="b"/>
                <a:pathLst>
                  <a:path w="1876" h="2167" extrusionOk="0">
                    <a:moveTo>
                      <a:pt x="1876" y="0"/>
                    </a:moveTo>
                    <a:lnTo>
                      <a:pt x="1" y="1083"/>
                    </a:lnTo>
                    <a:lnTo>
                      <a:pt x="1" y="2167"/>
                    </a:lnTo>
                    <a:lnTo>
                      <a:pt x="1876" y="1083"/>
                    </a:lnTo>
                    <a:lnTo>
                      <a:pt x="187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3"/>
              <p:cNvSpPr/>
              <p:nvPr/>
            </p:nvSpPr>
            <p:spPr>
              <a:xfrm>
                <a:off x="2740310" y="3968035"/>
                <a:ext cx="120996" cy="142636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2307" extrusionOk="0">
                    <a:moveTo>
                      <a:pt x="1875" y="140"/>
                    </a:moveTo>
                    <a:lnTo>
                      <a:pt x="1875" y="1130"/>
                    </a:lnTo>
                    <a:lnTo>
                      <a:pt x="81" y="2167"/>
                    </a:lnTo>
                    <a:lnTo>
                      <a:pt x="81" y="1176"/>
                    </a:lnTo>
                    <a:lnTo>
                      <a:pt x="1875" y="140"/>
                    </a:lnTo>
                    <a:close/>
                    <a:moveTo>
                      <a:pt x="1957" y="0"/>
                    </a:moveTo>
                    <a:lnTo>
                      <a:pt x="0" y="1130"/>
                    </a:lnTo>
                    <a:lnTo>
                      <a:pt x="11" y="2307"/>
                    </a:lnTo>
                    <a:lnTo>
                      <a:pt x="1957" y="1176"/>
                    </a:lnTo>
                    <a:lnTo>
                      <a:pt x="1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3"/>
              <p:cNvSpPr/>
              <p:nvPr/>
            </p:nvSpPr>
            <p:spPr>
              <a:xfrm>
                <a:off x="2627166" y="3905343"/>
                <a:ext cx="231977" cy="134042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2168" extrusionOk="0">
                    <a:moveTo>
                      <a:pt x="1888" y="1"/>
                    </a:moveTo>
                    <a:lnTo>
                      <a:pt x="1" y="1084"/>
                    </a:lnTo>
                    <a:lnTo>
                      <a:pt x="1877" y="2167"/>
                    </a:lnTo>
                    <a:lnTo>
                      <a:pt x="3752" y="1084"/>
                    </a:lnTo>
                    <a:lnTo>
                      <a:pt x="18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3"/>
              <p:cNvSpPr/>
              <p:nvPr/>
            </p:nvSpPr>
            <p:spPr>
              <a:xfrm>
                <a:off x="2622158" y="3902499"/>
                <a:ext cx="242055" cy="139730"/>
              </a:xfrm>
              <a:custGeom>
                <a:avLst/>
                <a:gdLst/>
                <a:ahLst/>
                <a:cxnLst/>
                <a:rect l="l" t="t" r="r" b="b"/>
                <a:pathLst>
                  <a:path w="3915" h="2260" extrusionOk="0">
                    <a:moveTo>
                      <a:pt x="1969" y="93"/>
                    </a:moveTo>
                    <a:lnTo>
                      <a:pt x="3751" y="1130"/>
                    </a:lnTo>
                    <a:lnTo>
                      <a:pt x="1958" y="2167"/>
                    </a:lnTo>
                    <a:lnTo>
                      <a:pt x="164" y="1130"/>
                    </a:lnTo>
                    <a:lnTo>
                      <a:pt x="1969" y="93"/>
                    </a:lnTo>
                    <a:close/>
                    <a:moveTo>
                      <a:pt x="1969" y="0"/>
                    </a:moveTo>
                    <a:lnTo>
                      <a:pt x="1" y="1130"/>
                    </a:lnTo>
                    <a:lnTo>
                      <a:pt x="1958" y="2260"/>
                    </a:lnTo>
                    <a:lnTo>
                      <a:pt x="3915" y="1130"/>
                    </a:lnTo>
                    <a:lnTo>
                      <a:pt x="19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3"/>
              <p:cNvSpPr/>
              <p:nvPr/>
            </p:nvSpPr>
            <p:spPr>
              <a:xfrm>
                <a:off x="2452195" y="4072400"/>
                <a:ext cx="2910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707" h="8528" extrusionOk="0">
                    <a:moveTo>
                      <a:pt x="24" y="1"/>
                    </a:moveTo>
                    <a:lnTo>
                      <a:pt x="1" y="5918"/>
                    </a:lnTo>
                    <a:lnTo>
                      <a:pt x="4508" y="8527"/>
                    </a:lnTo>
                    <a:lnTo>
                      <a:pt x="4707" y="2715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3"/>
              <p:cNvSpPr/>
              <p:nvPr/>
            </p:nvSpPr>
            <p:spPr>
              <a:xfrm>
                <a:off x="2450031" y="4068134"/>
                <a:ext cx="296092" cy="535117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8655" extrusionOk="0">
                    <a:moveTo>
                      <a:pt x="94" y="140"/>
                    </a:moveTo>
                    <a:lnTo>
                      <a:pt x="4695" y="2808"/>
                    </a:lnTo>
                    <a:lnTo>
                      <a:pt x="4497" y="8526"/>
                    </a:lnTo>
                    <a:lnTo>
                      <a:pt x="82" y="5964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0" y="5987"/>
                    </a:lnTo>
                    <a:lnTo>
                      <a:pt x="0" y="6023"/>
                    </a:lnTo>
                    <a:lnTo>
                      <a:pt x="4520" y="8632"/>
                    </a:lnTo>
                    <a:lnTo>
                      <a:pt x="4579" y="8655"/>
                    </a:lnTo>
                    <a:lnTo>
                      <a:pt x="4788" y="2784"/>
                    </a:lnTo>
                    <a:lnTo>
                      <a:pt x="4788" y="2761"/>
                    </a:lnTo>
                    <a:lnTo>
                      <a:pt x="82" y="35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3"/>
              <p:cNvSpPr/>
              <p:nvPr/>
            </p:nvSpPr>
            <p:spPr>
              <a:xfrm>
                <a:off x="2730912" y="4072400"/>
                <a:ext cx="302522" cy="52726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8528" extrusionOk="0">
                    <a:moveTo>
                      <a:pt x="4881" y="1"/>
                    </a:moveTo>
                    <a:lnTo>
                      <a:pt x="199" y="2715"/>
                    </a:lnTo>
                    <a:lnTo>
                      <a:pt x="0" y="8527"/>
                    </a:lnTo>
                    <a:lnTo>
                      <a:pt x="0" y="8527"/>
                    </a:lnTo>
                    <a:lnTo>
                      <a:pt x="4892" y="5697"/>
                    </a:lnTo>
                    <a:lnTo>
                      <a:pt x="48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3"/>
              <p:cNvSpPr/>
              <p:nvPr/>
            </p:nvSpPr>
            <p:spPr>
              <a:xfrm>
                <a:off x="2728006" y="4068134"/>
                <a:ext cx="307592" cy="535859"/>
              </a:xfrm>
              <a:custGeom>
                <a:avLst/>
                <a:gdLst/>
                <a:ahLst/>
                <a:cxnLst/>
                <a:rect l="l" t="t" r="r" b="b"/>
                <a:pathLst>
                  <a:path w="4975" h="8667" extrusionOk="0">
                    <a:moveTo>
                      <a:pt x="4882" y="140"/>
                    </a:moveTo>
                    <a:lnTo>
                      <a:pt x="4893" y="5743"/>
                    </a:lnTo>
                    <a:lnTo>
                      <a:pt x="83" y="8515"/>
                    </a:lnTo>
                    <a:lnTo>
                      <a:pt x="280" y="2808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222" y="2749"/>
                    </a:lnTo>
                    <a:lnTo>
                      <a:pt x="210" y="2761"/>
                    </a:lnTo>
                    <a:lnTo>
                      <a:pt x="1" y="8666"/>
                    </a:lnTo>
                    <a:lnTo>
                      <a:pt x="1" y="8666"/>
                    </a:lnTo>
                    <a:lnTo>
                      <a:pt x="4975" y="579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ackground 1">
  <p:cSld name="CUSTOM_9_1">
    <p:spTree>
      <p:nvGrpSpPr>
        <p:cNvPr id="1" name="Shape 2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9" name="Google Shape;2229;p34"/>
          <p:cNvGrpSpPr/>
          <p:nvPr/>
        </p:nvGrpSpPr>
        <p:grpSpPr>
          <a:xfrm>
            <a:off x="33238" y="3504880"/>
            <a:ext cx="9100694" cy="1638615"/>
            <a:chOff x="33238" y="3504880"/>
            <a:chExt cx="9100694" cy="1638615"/>
          </a:xfrm>
        </p:grpSpPr>
        <p:grpSp>
          <p:nvGrpSpPr>
            <p:cNvPr id="2230" name="Google Shape;2230;p34"/>
            <p:cNvGrpSpPr/>
            <p:nvPr/>
          </p:nvGrpSpPr>
          <p:grpSpPr>
            <a:xfrm>
              <a:off x="2415057" y="3971629"/>
              <a:ext cx="745815" cy="502741"/>
              <a:chOff x="3769869" y="7506104"/>
              <a:chExt cx="745815" cy="502741"/>
            </a:xfrm>
          </p:grpSpPr>
          <p:sp>
            <p:nvSpPr>
              <p:cNvPr id="2231" name="Google Shape;2231;p34"/>
              <p:cNvSpPr/>
              <p:nvPr/>
            </p:nvSpPr>
            <p:spPr>
              <a:xfrm>
                <a:off x="3774043" y="7651359"/>
                <a:ext cx="368174" cy="353924"/>
              </a:xfrm>
              <a:custGeom>
                <a:avLst/>
                <a:gdLst/>
                <a:ahLst/>
                <a:cxnLst/>
                <a:rect l="l" t="t" r="r" b="b"/>
                <a:pathLst>
                  <a:path w="7234" h="6954" extrusionOk="0">
                    <a:moveTo>
                      <a:pt x="1" y="0"/>
                    </a:moveTo>
                    <a:lnTo>
                      <a:pt x="1" y="2784"/>
                    </a:lnTo>
                    <a:lnTo>
                      <a:pt x="7234" y="6954"/>
                    </a:lnTo>
                    <a:lnTo>
                      <a:pt x="7234" y="417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4"/>
              <p:cNvSpPr/>
              <p:nvPr/>
            </p:nvSpPr>
            <p:spPr>
              <a:xfrm>
                <a:off x="3771702" y="7647796"/>
                <a:ext cx="372348" cy="361049"/>
              </a:xfrm>
              <a:custGeom>
                <a:avLst/>
                <a:gdLst/>
                <a:ahLst/>
                <a:cxnLst/>
                <a:rect l="l" t="t" r="r" b="b"/>
                <a:pathLst>
                  <a:path w="7316" h="7094" extrusionOk="0">
                    <a:moveTo>
                      <a:pt x="81" y="140"/>
                    </a:moveTo>
                    <a:lnTo>
                      <a:pt x="7245" y="4264"/>
                    </a:lnTo>
                    <a:lnTo>
                      <a:pt x="7245" y="6966"/>
                    </a:lnTo>
                    <a:lnTo>
                      <a:pt x="81" y="2831"/>
                    </a:lnTo>
                    <a:lnTo>
                      <a:pt x="81" y="140"/>
                    </a:lnTo>
                    <a:close/>
                    <a:moveTo>
                      <a:pt x="11" y="1"/>
                    </a:moveTo>
                    <a:lnTo>
                      <a:pt x="0" y="2877"/>
                    </a:lnTo>
                    <a:lnTo>
                      <a:pt x="7256" y="7059"/>
                    </a:lnTo>
                    <a:lnTo>
                      <a:pt x="7315" y="7094"/>
                    </a:lnTo>
                    <a:lnTo>
                      <a:pt x="7315" y="4217"/>
                    </a:lnTo>
                    <a:lnTo>
                      <a:pt x="70" y="35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4"/>
              <p:cNvSpPr/>
              <p:nvPr/>
            </p:nvSpPr>
            <p:spPr>
              <a:xfrm>
                <a:off x="4142166" y="7792999"/>
                <a:ext cx="12336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71" extrusionOk="0">
                    <a:moveTo>
                      <a:pt x="2412" y="1"/>
                    </a:moveTo>
                    <a:lnTo>
                      <a:pt x="1" y="1387"/>
                    </a:lnTo>
                    <a:lnTo>
                      <a:pt x="1" y="4171"/>
                    </a:lnTo>
                    <a:lnTo>
                      <a:pt x="2423" y="277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4"/>
              <p:cNvSpPr/>
              <p:nvPr/>
            </p:nvSpPr>
            <p:spPr>
              <a:xfrm>
                <a:off x="4140436" y="7789437"/>
                <a:ext cx="12688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4311" extrusionOk="0">
                    <a:moveTo>
                      <a:pt x="2411" y="141"/>
                    </a:moveTo>
                    <a:lnTo>
                      <a:pt x="2423" y="2820"/>
                    </a:lnTo>
                    <a:lnTo>
                      <a:pt x="70" y="4183"/>
                    </a:lnTo>
                    <a:lnTo>
                      <a:pt x="70" y="1481"/>
                    </a:lnTo>
                    <a:lnTo>
                      <a:pt x="2411" y="141"/>
                    </a:lnTo>
                    <a:close/>
                    <a:moveTo>
                      <a:pt x="2493" y="1"/>
                    </a:moveTo>
                    <a:lnTo>
                      <a:pt x="0" y="1434"/>
                    </a:lnTo>
                    <a:lnTo>
                      <a:pt x="0" y="4311"/>
                    </a:lnTo>
                    <a:lnTo>
                      <a:pt x="2493" y="2866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4"/>
              <p:cNvSpPr/>
              <p:nvPr/>
            </p:nvSpPr>
            <p:spPr>
              <a:xfrm>
                <a:off x="4264925" y="7792999"/>
                <a:ext cx="122708" cy="212894"/>
              </a:xfrm>
              <a:custGeom>
                <a:avLst/>
                <a:gdLst/>
                <a:ahLst/>
                <a:cxnLst/>
                <a:rect l="l" t="t" r="r" b="b"/>
                <a:pathLst>
                  <a:path w="2411" h="4183" extrusionOk="0">
                    <a:moveTo>
                      <a:pt x="0" y="1"/>
                    </a:moveTo>
                    <a:lnTo>
                      <a:pt x="11" y="2773"/>
                    </a:lnTo>
                    <a:lnTo>
                      <a:pt x="2411" y="4183"/>
                    </a:lnTo>
                    <a:lnTo>
                      <a:pt x="2400" y="1387"/>
                    </a:lnTo>
                    <a:lnTo>
                      <a:pt x="0" y="1"/>
                    </a:lnTo>
                    <a:close/>
                    <a:moveTo>
                      <a:pt x="2411" y="4183"/>
                    </a:moveTo>
                    <a:lnTo>
                      <a:pt x="2411" y="4183"/>
                    </a:lnTo>
                    <a:lnTo>
                      <a:pt x="2411" y="418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4"/>
              <p:cNvSpPr/>
              <p:nvPr/>
            </p:nvSpPr>
            <p:spPr>
              <a:xfrm>
                <a:off x="4263093" y="7789437"/>
                <a:ext cx="126932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4311" extrusionOk="0">
                    <a:moveTo>
                      <a:pt x="83" y="141"/>
                    </a:moveTo>
                    <a:lnTo>
                      <a:pt x="2400" y="1481"/>
                    </a:lnTo>
                    <a:lnTo>
                      <a:pt x="2412" y="4183"/>
                    </a:lnTo>
                    <a:lnTo>
                      <a:pt x="83" y="2820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13" y="2843"/>
                    </a:lnTo>
                    <a:lnTo>
                      <a:pt x="13" y="2866"/>
                    </a:lnTo>
                    <a:lnTo>
                      <a:pt x="2494" y="4311"/>
                    </a:lnTo>
                    <a:lnTo>
                      <a:pt x="2482" y="1457"/>
                    </a:lnTo>
                    <a:lnTo>
                      <a:pt x="2482" y="143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4"/>
              <p:cNvSpPr/>
              <p:nvPr/>
            </p:nvSpPr>
            <p:spPr>
              <a:xfrm>
                <a:off x="3774043" y="7508445"/>
                <a:ext cx="737519" cy="355196"/>
              </a:xfrm>
              <a:custGeom>
                <a:avLst/>
                <a:gdLst/>
                <a:ahLst/>
                <a:cxnLst/>
                <a:rect l="l" t="t" r="r" b="b"/>
                <a:pathLst>
                  <a:path w="14491" h="6979" extrusionOk="0">
                    <a:moveTo>
                      <a:pt x="9669" y="1"/>
                    </a:moveTo>
                    <a:lnTo>
                      <a:pt x="7246" y="1411"/>
                    </a:lnTo>
                    <a:lnTo>
                      <a:pt x="9633" y="2796"/>
                    </a:lnTo>
                    <a:lnTo>
                      <a:pt x="7246" y="4206"/>
                    </a:lnTo>
                    <a:lnTo>
                      <a:pt x="2411" y="1411"/>
                    </a:lnTo>
                    <a:lnTo>
                      <a:pt x="1" y="2808"/>
                    </a:lnTo>
                    <a:lnTo>
                      <a:pt x="7234" y="6978"/>
                    </a:lnTo>
                    <a:lnTo>
                      <a:pt x="9645" y="5592"/>
                    </a:lnTo>
                    <a:lnTo>
                      <a:pt x="12045" y="6978"/>
                    </a:lnTo>
                    <a:lnTo>
                      <a:pt x="14491" y="5604"/>
                    </a:lnTo>
                    <a:lnTo>
                      <a:pt x="12079" y="4183"/>
                    </a:lnTo>
                    <a:lnTo>
                      <a:pt x="14491" y="2796"/>
                    </a:lnTo>
                    <a:lnTo>
                      <a:pt x="96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4"/>
              <p:cNvSpPr/>
              <p:nvPr/>
            </p:nvSpPr>
            <p:spPr>
              <a:xfrm>
                <a:off x="3769869" y="7506104"/>
                <a:ext cx="745815" cy="359879"/>
              </a:xfrm>
              <a:custGeom>
                <a:avLst/>
                <a:gdLst/>
                <a:ahLst/>
                <a:cxnLst/>
                <a:rect l="l" t="t" r="r" b="b"/>
                <a:pathLst>
                  <a:path w="14654" h="7071" extrusionOk="0">
                    <a:moveTo>
                      <a:pt x="9751" y="93"/>
                    </a:moveTo>
                    <a:lnTo>
                      <a:pt x="14491" y="2842"/>
                    </a:lnTo>
                    <a:lnTo>
                      <a:pt x="12080" y="4229"/>
                    </a:lnTo>
                    <a:lnTo>
                      <a:pt x="14491" y="5650"/>
                    </a:lnTo>
                    <a:lnTo>
                      <a:pt x="12138" y="6978"/>
                    </a:lnTo>
                    <a:lnTo>
                      <a:pt x="9727" y="5591"/>
                    </a:lnTo>
                    <a:lnTo>
                      <a:pt x="7316" y="6978"/>
                    </a:lnTo>
                    <a:lnTo>
                      <a:pt x="164" y="2854"/>
                    </a:lnTo>
                    <a:lnTo>
                      <a:pt x="2493" y="1503"/>
                    </a:lnTo>
                    <a:lnTo>
                      <a:pt x="7328" y="4299"/>
                    </a:lnTo>
                    <a:lnTo>
                      <a:pt x="9785" y="2842"/>
                    </a:lnTo>
                    <a:lnTo>
                      <a:pt x="7409" y="1457"/>
                    </a:lnTo>
                    <a:lnTo>
                      <a:pt x="9751" y="93"/>
                    </a:lnTo>
                    <a:close/>
                    <a:moveTo>
                      <a:pt x="9751" y="0"/>
                    </a:moveTo>
                    <a:lnTo>
                      <a:pt x="7246" y="1468"/>
                    </a:lnTo>
                    <a:lnTo>
                      <a:pt x="9634" y="2842"/>
                    </a:lnTo>
                    <a:lnTo>
                      <a:pt x="7328" y="4206"/>
                    </a:lnTo>
                    <a:lnTo>
                      <a:pt x="2493" y="1410"/>
                    </a:lnTo>
                    <a:lnTo>
                      <a:pt x="60" y="2819"/>
                    </a:lnTo>
                    <a:lnTo>
                      <a:pt x="1" y="2854"/>
                    </a:lnTo>
                    <a:lnTo>
                      <a:pt x="7316" y="7071"/>
                    </a:lnTo>
                    <a:lnTo>
                      <a:pt x="9727" y="5684"/>
                    </a:lnTo>
                    <a:lnTo>
                      <a:pt x="12127" y="7071"/>
                    </a:lnTo>
                    <a:lnTo>
                      <a:pt x="14654" y="5650"/>
                    </a:lnTo>
                    <a:lnTo>
                      <a:pt x="12243" y="4229"/>
                    </a:lnTo>
                    <a:lnTo>
                      <a:pt x="14654" y="2842"/>
                    </a:lnTo>
                    <a:lnTo>
                      <a:pt x="9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4"/>
              <p:cNvSpPr/>
              <p:nvPr/>
            </p:nvSpPr>
            <p:spPr>
              <a:xfrm>
                <a:off x="4387022" y="7793610"/>
                <a:ext cx="124540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7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1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4"/>
              <p:cNvSpPr/>
              <p:nvPr/>
            </p:nvSpPr>
            <p:spPr>
              <a:xfrm>
                <a:off x="4385241" y="7790098"/>
                <a:ext cx="128103" cy="21874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298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94" y="4170"/>
                    </a:lnTo>
                    <a:lnTo>
                      <a:pt x="82" y="1468"/>
                    </a:lnTo>
                    <a:lnTo>
                      <a:pt x="2446" y="140"/>
                    </a:lnTo>
                    <a:close/>
                    <a:moveTo>
                      <a:pt x="2516" y="0"/>
                    </a:moveTo>
                    <a:lnTo>
                      <a:pt x="24" y="1409"/>
                    </a:lnTo>
                    <a:lnTo>
                      <a:pt x="0" y="1421"/>
                    </a:lnTo>
                    <a:lnTo>
                      <a:pt x="12" y="4298"/>
                    </a:lnTo>
                    <a:lnTo>
                      <a:pt x="2516" y="2853"/>
                    </a:lnTo>
                    <a:lnTo>
                      <a:pt x="25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4"/>
              <p:cNvSpPr/>
              <p:nvPr/>
            </p:nvSpPr>
            <p:spPr>
              <a:xfrm>
                <a:off x="4388804" y="7650748"/>
                <a:ext cx="122759" cy="14291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808" extrusionOk="0">
                    <a:moveTo>
                      <a:pt x="2412" y="0"/>
                    </a:moveTo>
                    <a:lnTo>
                      <a:pt x="0" y="1387"/>
                    </a:lnTo>
                    <a:lnTo>
                      <a:pt x="2412" y="2808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4"/>
              <p:cNvSpPr/>
              <p:nvPr/>
            </p:nvSpPr>
            <p:spPr>
              <a:xfrm>
                <a:off x="4384681" y="7647185"/>
                <a:ext cx="128663" cy="15003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8" extrusionOk="0">
                    <a:moveTo>
                      <a:pt x="2457" y="140"/>
                    </a:moveTo>
                    <a:lnTo>
                      <a:pt x="2457" y="2808"/>
                    </a:lnTo>
                    <a:lnTo>
                      <a:pt x="163" y="1457"/>
                    </a:lnTo>
                    <a:lnTo>
                      <a:pt x="2457" y="140"/>
                    </a:lnTo>
                    <a:close/>
                    <a:moveTo>
                      <a:pt x="2527" y="0"/>
                    </a:moveTo>
                    <a:lnTo>
                      <a:pt x="0" y="1457"/>
                    </a:lnTo>
                    <a:lnTo>
                      <a:pt x="2527" y="2948"/>
                    </a:lnTo>
                    <a:lnTo>
                      <a:pt x="252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4"/>
              <p:cNvSpPr/>
              <p:nvPr/>
            </p:nvSpPr>
            <p:spPr>
              <a:xfrm>
                <a:off x="4142777" y="7580207"/>
                <a:ext cx="121588" cy="142353"/>
              </a:xfrm>
              <a:custGeom>
                <a:avLst/>
                <a:gdLst/>
                <a:ahLst/>
                <a:cxnLst/>
                <a:rect l="l" t="t" r="r" b="b"/>
                <a:pathLst>
                  <a:path w="2389" h="2797" extrusionOk="0">
                    <a:moveTo>
                      <a:pt x="1" y="1"/>
                    </a:moveTo>
                    <a:lnTo>
                      <a:pt x="1" y="2796"/>
                    </a:lnTo>
                    <a:lnTo>
                      <a:pt x="2388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4"/>
              <p:cNvSpPr/>
              <p:nvPr/>
            </p:nvSpPr>
            <p:spPr>
              <a:xfrm>
                <a:off x="4140996" y="7577205"/>
                <a:ext cx="126932" cy="148919"/>
              </a:xfrm>
              <a:custGeom>
                <a:avLst/>
                <a:gdLst/>
                <a:ahLst/>
                <a:cxnLst/>
                <a:rect l="l" t="t" r="r" b="b"/>
                <a:pathLst>
                  <a:path w="2494" h="2926" extrusionOk="0">
                    <a:moveTo>
                      <a:pt x="70" y="130"/>
                    </a:moveTo>
                    <a:lnTo>
                      <a:pt x="2342" y="1445"/>
                    </a:lnTo>
                    <a:lnTo>
                      <a:pt x="70" y="2785"/>
                    </a:lnTo>
                    <a:lnTo>
                      <a:pt x="70" y="130"/>
                    </a:lnTo>
                    <a:close/>
                    <a:moveTo>
                      <a:pt x="0" y="1"/>
                    </a:moveTo>
                    <a:lnTo>
                      <a:pt x="0" y="2925"/>
                    </a:lnTo>
                    <a:lnTo>
                      <a:pt x="2493" y="1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45" name="Google Shape;2245;p34"/>
            <p:cNvGrpSpPr/>
            <p:nvPr/>
          </p:nvGrpSpPr>
          <p:grpSpPr>
            <a:xfrm>
              <a:off x="3891319" y="4175087"/>
              <a:ext cx="867403" cy="857835"/>
              <a:chOff x="3769869" y="8500287"/>
              <a:chExt cx="867403" cy="857835"/>
            </a:xfrm>
          </p:grpSpPr>
          <p:sp>
            <p:nvSpPr>
              <p:cNvPr id="2246" name="Google Shape;2246;p34"/>
              <p:cNvSpPr/>
              <p:nvPr/>
            </p:nvSpPr>
            <p:spPr>
              <a:xfrm>
                <a:off x="3774043" y="8502018"/>
                <a:ext cx="613590" cy="646875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710" extrusionOk="0">
                    <a:moveTo>
                      <a:pt x="4858" y="1"/>
                    </a:moveTo>
                    <a:lnTo>
                      <a:pt x="2411" y="1411"/>
                    </a:lnTo>
                    <a:lnTo>
                      <a:pt x="4823" y="2808"/>
                    </a:lnTo>
                    <a:lnTo>
                      <a:pt x="1" y="5592"/>
                    </a:lnTo>
                    <a:lnTo>
                      <a:pt x="12056" y="12709"/>
                    </a:lnTo>
                    <a:lnTo>
                      <a:pt x="12056" y="9762"/>
                    </a:lnTo>
                    <a:lnTo>
                      <a:pt x="4823" y="5592"/>
                    </a:lnTo>
                    <a:lnTo>
                      <a:pt x="9669" y="2796"/>
                    </a:lnTo>
                    <a:lnTo>
                      <a:pt x="485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4"/>
              <p:cNvSpPr/>
              <p:nvPr/>
            </p:nvSpPr>
            <p:spPr>
              <a:xfrm>
                <a:off x="3769869" y="8500287"/>
                <a:ext cx="620156" cy="652118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3" extrusionOk="0">
                    <a:moveTo>
                      <a:pt x="4940" y="81"/>
                    </a:moveTo>
                    <a:lnTo>
                      <a:pt x="9669" y="2830"/>
                    </a:lnTo>
                    <a:lnTo>
                      <a:pt x="4823" y="5626"/>
                    </a:lnTo>
                    <a:lnTo>
                      <a:pt x="12103" y="9819"/>
                    </a:lnTo>
                    <a:lnTo>
                      <a:pt x="12103" y="12673"/>
                    </a:lnTo>
                    <a:lnTo>
                      <a:pt x="153" y="5626"/>
                    </a:lnTo>
                    <a:lnTo>
                      <a:pt x="4986" y="2842"/>
                    </a:lnTo>
                    <a:lnTo>
                      <a:pt x="2575" y="1445"/>
                    </a:lnTo>
                    <a:lnTo>
                      <a:pt x="4940" y="81"/>
                    </a:lnTo>
                    <a:close/>
                    <a:moveTo>
                      <a:pt x="4940" y="0"/>
                    </a:moveTo>
                    <a:lnTo>
                      <a:pt x="2412" y="1445"/>
                    </a:lnTo>
                    <a:lnTo>
                      <a:pt x="4823" y="2842"/>
                    </a:lnTo>
                    <a:lnTo>
                      <a:pt x="60" y="5591"/>
                    </a:lnTo>
                    <a:lnTo>
                      <a:pt x="1" y="5626"/>
                    </a:lnTo>
                    <a:lnTo>
                      <a:pt x="12127" y="12778"/>
                    </a:lnTo>
                    <a:lnTo>
                      <a:pt x="12185" y="12813"/>
                    </a:lnTo>
                    <a:lnTo>
                      <a:pt x="12185" y="9772"/>
                    </a:lnTo>
                    <a:lnTo>
                      <a:pt x="4986" y="5626"/>
                    </a:lnTo>
                    <a:lnTo>
                      <a:pt x="9762" y="2866"/>
                    </a:lnTo>
                    <a:lnTo>
                      <a:pt x="9832" y="2830"/>
                    </a:lnTo>
                    <a:lnTo>
                      <a:pt x="4963" y="11"/>
                    </a:lnTo>
                    <a:lnTo>
                      <a:pt x="49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4"/>
              <p:cNvSpPr/>
              <p:nvPr/>
            </p:nvSpPr>
            <p:spPr>
              <a:xfrm>
                <a:off x="3774043" y="8716082"/>
                <a:ext cx="738741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14515" h="12545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6"/>
                    </a:lnTo>
                    <a:lnTo>
                      <a:pt x="1" y="4170"/>
                    </a:lnTo>
                    <a:lnTo>
                      <a:pt x="14468" y="12544"/>
                    </a:lnTo>
                    <a:lnTo>
                      <a:pt x="14514" y="1386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4"/>
              <p:cNvSpPr/>
              <p:nvPr/>
            </p:nvSpPr>
            <p:spPr>
              <a:xfrm>
                <a:off x="3771702" y="8712519"/>
                <a:ext cx="74281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5" extrusionOk="0">
                    <a:moveTo>
                      <a:pt x="12137" y="128"/>
                    </a:moveTo>
                    <a:lnTo>
                      <a:pt x="14514" y="1479"/>
                    </a:lnTo>
                    <a:lnTo>
                      <a:pt x="14478" y="12545"/>
                    </a:lnTo>
                    <a:lnTo>
                      <a:pt x="81" y="4217"/>
                    </a:lnTo>
                    <a:lnTo>
                      <a:pt x="81" y="1526"/>
                    </a:lnTo>
                    <a:lnTo>
                      <a:pt x="12091" y="8608"/>
                    </a:lnTo>
                    <a:lnTo>
                      <a:pt x="12149" y="8643"/>
                    </a:lnTo>
                    <a:lnTo>
                      <a:pt x="12137" y="128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6"/>
                    </a:lnTo>
                    <a:lnTo>
                      <a:pt x="11" y="4263"/>
                    </a:lnTo>
                    <a:lnTo>
                      <a:pt x="14501" y="12650"/>
                    </a:lnTo>
                    <a:lnTo>
                      <a:pt x="14560" y="12684"/>
                    </a:lnTo>
                    <a:lnTo>
                      <a:pt x="14595" y="1456"/>
                    </a:lnTo>
                    <a:lnTo>
                      <a:pt x="14595" y="1432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4"/>
              <p:cNvSpPr/>
              <p:nvPr/>
            </p:nvSpPr>
            <p:spPr>
              <a:xfrm>
                <a:off x="4510341" y="8716082"/>
                <a:ext cx="123929" cy="638478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5" extrusionOk="0">
                    <a:moveTo>
                      <a:pt x="2411" y="0"/>
                    </a:moveTo>
                    <a:lnTo>
                      <a:pt x="47" y="1386"/>
                    </a:lnTo>
                    <a:lnTo>
                      <a:pt x="1" y="12544"/>
                    </a:lnTo>
                    <a:lnTo>
                      <a:pt x="2434" y="11147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4"/>
              <p:cNvSpPr/>
              <p:nvPr/>
            </p:nvSpPr>
            <p:spPr>
              <a:xfrm>
                <a:off x="4508560" y="8712519"/>
                <a:ext cx="128103" cy="645603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5" extrusionOk="0">
                    <a:moveTo>
                      <a:pt x="2400" y="140"/>
                    </a:moveTo>
                    <a:lnTo>
                      <a:pt x="2435" y="11193"/>
                    </a:lnTo>
                    <a:lnTo>
                      <a:pt x="82" y="12545"/>
                    </a:lnTo>
                    <a:lnTo>
                      <a:pt x="117" y="1479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2"/>
                    </a:lnTo>
                    <a:lnTo>
                      <a:pt x="0" y="12614"/>
                    </a:lnTo>
                    <a:lnTo>
                      <a:pt x="0" y="12684"/>
                    </a:lnTo>
                    <a:lnTo>
                      <a:pt x="2516" y="11240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4"/>
              <p:cNvSpPr/>
              <p:nvPr/>
            </p:nvSpPr>
            <p:spPr>
              <a:xfrm>
                <a:off x="3896751" y="8573780"/>
                <a:ext cx="122810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773" extrusionOk="0">
                    <a:moveTo>
                      <a:pt x="0" y="1"/>
                    </a:moveTo>
                    <a:lnTo>
                      <a:pt x="13" y="2773"/>
                    </a:lnTo>
                    <a:lnTo>
                      <a:pt x="2412" y="139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4"/>
              <p:cNvSpPr/>
              <p:nvPr/>
            </p:nvSpPr>
            <p:spPr>
              <a:xfrm>
                <a:off x="3894359" y="8570217"/>
                <a:ext cx="129324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1" h="2913" extrusionOk="0">
                    <a:moveTo>
                      <a:pt x="83" y="140"/>
                    </a:moveTo>
                    <a:lnTo>
                      <a:pt x="2377" y="1468"/>
                    </a:lnTo>
                    <a:lnTo>
                      <a:pt x="106" y="2773"/>
                    </a:lnTo>
                    <a:lnTo>
                      <a:pt x="83" y="140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8"/>
                    </a:lnTo>
                    <a:lnTo>
                      <a:pt x="6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4"/>
              <p:cNvSpPr/>
              <p:nvPr/>
            </p:nvSpPr>
            <p:spPr>
              <a:xfrm>
                <a:off x="4019509" y="8644320"/>
                <a:ext cx="246637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4171" extrusionOk="0">
                    <a:moveTo>
                      <a:pt x="4846" y="0"/>
                    </a:moveTo>
                    <a:lnTo>
                      <a:pt x="0" y="2796"/>
                    </a:lnTo>
                    <a:lnTo>
                      <a:pt x="2434" y="4170"/>
                    </a:lnTo>
                    <a:lnTo>
                      <a:pt x="4822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4"/>
              <p:cNvSpPr/>
              <p:nvPr/>
            </p:nvSpPr>
            <p:spPr>
              <a:xfrm>
                <a:off x="4015336" y="8640757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1" y="140"/>
                    </a:moveTo>
                    <a:lnTo>
                      <a:pt x="4869" y="2842"/>
                    </a:lnTo>
                    <a:lnTo>
                      <a:pt x="2516" y="4194"/>
                    </a:lnTo>
                    <a:lnTo>
                      <a:pt x="163" y="2866"/>
                    </a:lnTo>
                    <a:lnTo>
                      <a:pt x="4881" y="140"/>
                    </a:lnTo>
                    <a:close/>
                    <a:moveTo>
                      <a:pt x="4962" y="0"/>
                    </a:moveTo>
                    <a:lnTo>
                      <a:pt x="59" y="2831"/>
                    </a:lnTo>
                    <a:lnTo>
                      <a:pt x="0" y="2866"/>
                    </a:lnTo>
                    <a:lnTo>
                      <a:pt x="2493" y="4276"/>
                    </a:lnTo>
                    <a:lnTo>
                      <a:pt x="2516" y="4287"/>
                    </a:lnTo>
                    <a:lnTo>
                      <a:pt x="4928" y="2901"/>
                    </a:lnTo>
                    <a:lnTo>
                      <a:pt x="4951" y="2889"/>
                    </a:lnTo>
                    <a:lnTo>
                      <a:pt x="4962" y="70"/>
                    </a:lnTo>
                    <a:lnTo>
                      <a:pt x="4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4"/>
              <p:cNvSpPr/>
              <p:nvPr/>
            </p:nvSpPr>
            <p:spPr>
              <a:xfrm>
                <a:off x="4387022" y="8646101"/>
                <a:ext cx="246077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61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1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4"/>
              <p:cNvSpPr/>
              <p:nvPr/>
            </p:nvSpPr>
            <p:spPr>
              <a:xfrm>
                <a:off x="4382849" y="8643760"/>
                <a:ext cx="254424" cy="145254"/>
              </a:xfrm>
              <a:custGeom>
                <a:avLst/>
                <a:gdLst/>
                <a:ahLst/>
                <a:cxnLst/>
                <a:rect l="l" t="t" r="r" b="b"/>
                <a:pathLst>
                  <a:path w="4999" h="2854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0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3"/>
                    </a:lnTo>
                    <a:lnTo>
                      <a:pt x="4998" y="1421"/>
                    </a:lnTo>
                    <a:lnTo>
                      <a:pt x="2622" y="11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8" name="Google Shape;2258;p34"/>
            <p:cNvGrpSpPr/>
            <p:nvPr/>
          </p:nvGrpSpPr>
          <p:grpSpPr>
            <a:xfrm>
              <a:off x="7066850" y="4175053"/>
              <a:ext cx="866742" cy="857886"/>
              <a:chOff x="5368125" y="7434953"/>
              <a:chExt cx="866742" cy="857886"/>
            </a:xfrm>
          </p:grpSpPr>
          <p:sp>
            <p:nvSpPr>
              <p:cNvPr id="2259" name="Google Shape;2259;p34"/>
              <p:cNvSpPr/>
              <p:nvPr/>
            </p:nvSpPr>
            <p:spPr>
              <a:xfrm>
                <a:off x="5372299" y="7437345"/>
                <a:ext cx="613590" cy="646214"/>
              </a:xfrm>
              <a:custGeom>
                <a:avLst/>
                <a:gdLst/>
                <a:ahLst/>
                <a:cxnLst/>
                <a:rect l="l" t="t" r="r" b="b"/>
                <a:pathLst>
                  <a:path w="12056" h="12697" extrusionOk="0">
                    <a:moveTo>
                      <a:pt x="4857" y="0"/>
                    </a:moveTo>
                    <a:lnTo>
                      <a:pt x="2411" y="1398"/>
                    </a:lnTo>
                    <a:lnTo>
                      <a:pt x="4823" y="2796"/>
                    </a:lnTo>
                    <a:lnTo>
                      <a:pt x="1" y="5580"/>
                    </a:lnTo>
                    <a:lnTo>
                      <a:pt x="12056" y="12696"/>
                    </a:lnTo>
                    <a:lnTo>
                      <a:pt x="12056" y="9761"/>
                    </a:lnTo>
                    <a:lnTo>
                      <a:pt x="4823" y="5580"/>
                    </a:lnTo>
                    <a:lnTo>
                      <a:pt x="9668" y="2784"/>
                    </a:lnTo>
                    <a:lnTo>
                      <a:pt x="48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4"/>
              <p:cNvSpPr/>
              <p:nvPr/>
            </p:nvSpPr>
            <p:spPr>
              <a:xfrm>
                <a:off x="5368125" y="7434953"/>
                <a:ext cx="620156" cy="652169"/>
              </a:xfrm>
              <a:custGeom>
                <a:avLst/>
                <a:gdLst/>
                <a:ahLst/>
                <a:cxnLst/>
                <a:rect l="l" t="t" r="r" b="b"/>
                <a:pathLst>
                  <a:path w="12185" h="12814" extrusionOk="0">
                    <a:moveTo>
                      <a:pt x="4939" y="82"/>
                    </a:moveTo>
                    <a:lnTo>
                      <a:pt x="9668" y="2831"/>
                    </a:lnTo>
                    <a:lnTo>
                      <a:pt x="4823" y="5627"/>
                    </a:lnTo>
                    <a:lnTo>
                      <a:pt x="12103" y="9831"/>
                    </a:lnTo>
                    <a:lnTo>
                      <a:pt x="12103" y="12673"/>
                    </a:lnTo>
                    <a:lnTo>
                      <a:pt x="152" y="5627"/>
                    </a:lnTo>
                    <a:lnTo>
                      <a:pt x="4986" y="2843"/>
                    </a:lnTo>
                    <a:lnTo>
                      <a:pt x="2575" y="1445"/>
                    </a:lnTo>
                    <a:lnTo>
                      <a:pt x="4939" y="82"/>
                    </a:lnTo>
                    <a:close/>
                    <a:moveTo>
                      <a:pt x="4939" y="0"/>
                    </a:moveTo>
                    <a:lnTo>
                      <a:pt x="2412" y="1445"/>
                    </a:lnTo>
                    <a:lnTo>
                      <a:pt x="4823" y="2843"/>
                    </a:lnTo>
                    <a:lnTo>
                      <a:pt x="59" y="5591"/>
                    </a:lnTo>
                    <a:lnTo>
                      <a:pt x="1" y="5627"/>
                    </a:lnTo>
                    <a:lnTo>
                      <a:pt x="12127" y="12779"/>
                    </a:lnTo>
                    <a:lnTo>
                      <a:pt x="12184" y="12813"/>
                    </a:lnTo>
                    <a:lnTo>
                      <a:pt x="12184" y="9785"/>
                    </a:lnTo>
                    <a:lnTo>
                      <a:pt x="4986" y="5627"/>
                    </a:lnTo>
                    <a:lnTo>
                      <a:pt x="9762" y="2866"/>
                    </a:lnTo>
                    <a:lnTo>
                      <a:pt x="9831" y="2831"/>
                    </a:lnTo>
                    <a:lnTo>
                      <a:pt x="4963" y="13"/>
                    </a:lnTo>
                    <a:lnTo>
                      <a:pt x="49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4"/>
              <p:cNvSpPr/>
              <p:nvPr/>
            </p:nvSpPr>
            <p:spPr>
              <a:xfrm>
                <a:off x="5372299" y="7650748"/>
                <a:ext cx="738690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14514" h="12546" extrusionOk="0">
                    <a:moveTo>
                      <a:pt x="12045" y="0"/>
                    </a:moveTo>
                    <a:lnTo>
                      <a:pt x="12056" y="8503"/>
                    </a:lnTo>
                    <a:lnTo>
                      <a:pt x="1" y="1387"/>
                    </a:lnTo>
                    <a:lnTo>
                      <a:pt x="1" y="4170"/>
                    </a:lnTo>
                    <a:lnTo>
                      <a:pt x="14467" y="12546"/>
                    </a:lnTo>
                    <a:lnTo>
                      <a:pt x="14514" y="1387"/>
                    </a:lnTo>
                    <a:lnTo>
                      <a:pt x="1204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4"/>
              <p:cNvSpPr/>
              <p:nvPr/>
            </p:nvSpPr>
            <p:spPr>
              <a:xfrm>
                <a:off x="5369957" y="7647185"/>
                <a:ext cx="74281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14595" h="12686" extrusionOk="0">
                    <a:moveTo>
                      <a:pt x="12137" y="140"/>
                    </a:moveTo>
                    <a:lnTo>
                      <a:pt x="14513" y="1480"/>
                    </a:lnTo>
                    <a:lnTo>
                      <a:pt x="14478" y="12546"/>
                    </a:lnTo>
                    <a:lnTo>
                      <a:pt x="81" y="4217"/>
                    </a:lnTo>
                    <a:lnTo>
                      <a:pt x="81" y="1527"/>
                    </a:lnTo>
                    <a:lnTo>
                      <a:pt x="12091" y="8609"/>
                    </a:lnTo>
                    <a:lnTo>
                      <a:pt x="12148" y="8643"/>
                    </a:lnTo>
                    <a:lnTo>
                      <a:pt x="12137" y="140"/>
                    </a:lnTo>
                    <a:close/>
                    <a:moveTo>
                      <a:pt x="12055" y="0"/>
                    </a:moveTo>
                    <a:lnTo>
                      <a:pt x="12067" y="8503"/>
                    </a:lnTo>
                    <a:lnTo>
                      <a:pt x="58" y="1421"/>
                    </a:lnTo>
                    <a:lnTo>
                      <a:pt x="0" y="1387"/>
                    </a:lnTo>
                    <a:lnTo>
                      <a:pt x="11" y="4264"/>
                    </a:lnTo>
                    <a:lnTo>
                      <a:pt x="14501" y="12650"/>
                    </a:lnTo>
                    <a:lnTo>
                      <a:pt x="14560" y="12685"/>
                    </a:lnTo>
                    <a:lnTo>
                      <a:pt x="14594" y="1457"/>
                    </a:lnTo>
                    <a:lnTo>
                      <a:pt x="14594" y="1434"/>
                    </a:lnTo>
                    <a:lnTo>
                      <a:pt x="120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4"/>
              <p:cNvSpPr/>
              <p:nvPr/>
            </p:nvSpPr>
            <p:spPr>
              <a:xfrm>
                <a:off x="6108597" y="7650748"/>
                <a:ext cx="123929" cy="638529"/>
              </a:xfrm>
              <a:custGeom>
                <a:avLst/>
                <a:gdLst/>
                <a:ahLst/>
                <a:cxnLst/>
                <a:rect l="l" t="t" r="r" b="b"/>
                <a:pathLst>
                  <a:path w="2435" h="12546" extrusionOk="0">
                    <a:moveTo>
                      <a:pt x="2411" y="0"/>
                    </a:moveTo>
                    <a:lnTo>
                      <a:pt x="47" y="1387"/>
                    </a:lnTo>
                    <a:lnTo>
                      <a:pt x="0" y="12546"/>
                    </a:lnTo>
                    <a:lnTo>
                      <a:pt x="2434" y="11148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4"/>
              <p:cNvSpPr/>
              <p:nvPr/>
            </p:nvSpPr>
            <p:spPr>
              <a:xfrm>
                <a:off x="6106764" y="7647185"/>
                <a:ext cx="128103" cy="645654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12686" extrusionOk="0">
                    <a:moveTo>
                      <a:pt x="2400" y="140"/>
                    </a:moveTo>
                    <a:lnTo>
                      <a:pt x="2436" y="11195"/>
                    </a:lnTo>
                    <a:lnTo>
                      <a:pt x="83" y="12546"/>
                    </a:lnTo>
                    <a:lnTo>
                      <a:pt x="117" y="1480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36" y="1434"/>
                    </a:lnTo>
                    <a:lnTo>
                      <a:pt x="1" y="12616"/>
                    </a:lnTo>
                    <a:lnTo>
                      <a:pt x="1" y="12685"/>
                    </a:lnTo>
                    <a:lnTo>
                      <a:pt x="2517" y="11241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4"/>
              <p:cNvSpPr/>
              <p:nvPr/>
            </p:nvSpPr>
            <p:spPr>
              <a:xfrm>
                <a:off x="5495006" y="7508445"/>
                <a:ext cx="122759" cy="141132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2773" extrusionOk="0">
                    <a:moveTo>
                      <a:pt x="0" y="1"/>
                    </a:moveTo>
                    <a:lnTo>
                      <a:pt x="12" y="2773"/>
                    </a:lnTo>
                    <a:lnTo>
                      <a:pt x="2412" y="139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4"/>
              <p:cNvSpPr/>
              <p:nvPr/>
            </p:nvSpPr>
            <p:spPr>
              <a:xfrm>
                <a:off x="5492614" y="7504883"/>
                <a:ext cx="129273" cy="148257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2913" extrusionOk="0">
                    <a:moveTo>
                      <a:pt x="83" y="141"/>
                    </a:moveTo>
                    <a:lnTo>
                      <a:pt x="2377" y="1469"/>
                    </a:lnTo>
                    <a:lnTo>
                      <a:pt x="106" y="2773"/>
                    </a:lnTo>
                    <a:lnTo>
                      <a:pt x="83" y="141"/>
                    </a:lnTo>
                    <a:close/>
                    <a:moveTo>
                      <a:pt x="1" y="1"/>
                    </a:moveTo>
                    <a:lnTo>
                      <a:pt x="24" y="2843"/>
                    </a:lnTo>
                    <a:lnTo>
                      <a:pt x="24" y="2913"/>
                    </a:lnTo>
                    <a:lnTo>
                      <a:pt x="2540" y="14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4"/>
              <p:cNvSpPr/>
              <p:nvPr/>
            </p:nvSpPr>
            <p:spPr>
              <a:xfrm>
                <a:off x="5617714" y="7579037"/>
                <a:ext cx="246688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4171" extrusionOk="0">
                    <a:moveTo>
                      <a:pt x="4846" y="0"/>
                    </a:moveTo>
                    <a:lnTo>
                      <a:pt x="1" y="2796"/>
                    </a:lnTo>
                    <a:lnTo>
                      <a:pt x="2435" y="4170"/>
                    </a:lnTo>
                    <a:lnTo>
                      <a:pt x="4823" y="2796"/>
                    </a:lnTo>
                    <a:lnTo>
                      <a:pt x="484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4"/>
              <p:cNvSpPr/>
              <p:nvPr/>
            </p:nvSpPr>
            <p:spPr>
              <a:xfrm>
                <a:off x="5613541" y="7575474"/>
                <a:ext cx="252592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4963" h="4287" extrusionOk="0">
                    <a:moveTo>
                      <a:pt x="4882" y="140"/>
                    </a:moveTo>
                    <a:lnTo>
                      <a:pt x="4870" y="2843"/>
                    </a:lnTo>
                    <a:lnTo>
                      <a:pt x="2517" y="4194"/>
                    </a:lnTo>
                    <a:lnTo>
                      <a:pt x="164" y="2866"/>
                    </a:lnTo>
                    <a:lnTo>
                      <a:pt x="4882" y="140"/>
                    </a:lnTo>
                    <a:close/>
                    <a:moveTo>
                      <a:pt x="4963" y="0"/>
                    </a:moveTo>
                    <a:lnTo>
                      <a:pt x="60" y="2830"/>
                    </a:lnTo>
                    <a:lnTo>
                      <a:pt x="1" y="2866"/>
                    </a:lnTo>
                    <a:lnTo>
                      <a:pt x="2494" y="4275"/>
                    </a:lnTo>
                    <a:lnTo>
                      <a:pt x="2517" y="4287"/>
                    </a:lnTo>
                    <a:lnTo>
                      <a:pt x="4952" y="2889"/>
                    </a:lnTo>
                    <a:lnTo>
                      <a:pt x="4963" y="70"/>
                    </a:lnTo>
                    <a:lnTo>
                      <a:pt x="496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4"/>
              <p:cNvSpPr/>
              <p:nvPr/>
            </p:nvSpPr>
            <p:spPr>
              <a:xfrm>
                <a:off x="5985278" y="7580767"/>
                <a:ext cx="246026" cy="140572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62" extrusionOk="0">
                    <a:moveTo>
                      <a:pt x="2517" y="1"/>
                    </a:moveTo>
                    <a:lnTo>
                      <a:pt x="1" y="1375"/>
                    </a:lnTo>
                    <a:lnTo>
                      <a:pt x="2470" y="2762"/>
                    </a:lnTo>
                    <a:lnTo>
                      <a:pt x="4834" y="1375"/>
                    </a:lnTo>
                    <a:lnTo>
                      <a:pt x="2517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4"/>
              <p:cNvSpPr/>
              <p:nvPr/>
            </p:nvSpPr>
            <p:spPr>
              <a:xfrm>
                <a:off x="5981105" y="7578426"/>
                <a:ext cx="253762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4986" h="2855" extrusionOk="0">
                    <a:moveTo>
                      <a:pt x="2599" y="93"/>
                    </a:moveTo>
                    <a:lnTo>
                      <a:pt x="4835" y="1421"/>
                    </a:lnTo>
                    <a:lnTo>
                      <a:pt x="2552" y="2761"/>
                    </a:lnTo>
                    <a:lnTo>
                      <a:pt x="176" y="1421"/>
                    </a:lnTo>
                    <a:lnTo>
                      <a:pt x="2599" y="93"/>
                    </a:lnTo>
                    <a:close/>
                    <a:moveTo>
                      <a:pt x="2599" y="0"/>
                    </a:moveTo>
                    <a:lnTo>
                      <a:pt x="1" y="1421"/>
                    </a:lnTo>
                    <a:lnTo>
                      <a:pt x="2552" y="2854"/>
                    </a:lnTo>
                    <a:lnTo>
                      <a:pt x="4986" y="1421"/>
                    </a:lnTo>
                    <a:lnTo>
                      <a:pt x="2622" y="12"/>
                    </a:lnTo>
                    <a:lnTo>
                      <a:pt x="2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71" name="Google Shape;2271;p34"/>
            <p:cNvGrpSpPr/>
            <p:nvPr/>
          </p:nvGrpSpPr>
          <p:grpSpPr>
            <a:xfrm>
              <a:off x="33238" y="3504880"/>
              <a:ext cx="1359965" cy="1638615"/>
              <a:chOff x="2786425" y="7577205"/>
              <a:chExt cx="1359965" cy="1638615"/>
            </a:xfrm>
          </p:grpSpPr>
          <p:sp>
            <p:nvSpPr>
              <p:cNvPr id="2272" name="Google Shape;2272;p34"/>
              <p:cNvSpPr/>
              <p:nvPr/>
            </p:nvSpPr>
            <p:spPr>
              <a:xfrm>
                <a:off x="3282041" y="7650748"/>
                <a:ext cx="614761" cy="567377"/>
              </a:xfrm>
              <a:custGeom>
                <a:avLst/>
                <a:gdLst/>
                <a:ahLst/>
                <a:cxnLst/>
                <a:rect l="l" t="t" r="r" b="b"/>
                <a:pathLst>
                  <a:path w="12079" h="11148" extrusionOk="0">
                    <a:moveTo>
                      <a:pt x="0" y="0"/>
                    </a:moveTo>
                    <a:lnTo>
                      <a:pt x="0" y="5580"/>
                    </a:lnTo>
                    <a:lnTo>
                      <a:pt x="9668" y="11148"/>
                    </a:lnTo>
                    <a:lnTo>
                      <a:pt x="12078" y="9761"/>
                    </a:lnTo>
                    <a:lnTo>
                      <a:pt x="2434" y="4182"/>
                    </a:lnTo>
                    <a:lnTo>
                      <a:pt x="2434" y="138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4"/>
              <p:cNvSpPr/>
              <p:nvPr/>
            </p:nvSpPr>
            <p:spPr>
              <a:xfrm>
                <a:off x="3279649" y="7647185"/>
                <a:ext cx="621326" cy="573332"/>
              </a:xfrm>
              <a:custGeom>
                <a:avLst/>
                <a:gdLst/>
                <a:ahLst/>
                <a:cxnLst/>
                <a:rect l="l" t="t" r="r" b="b"/>
                <a:pathLst>
                  <a:path w="12208" h="11265" extrusionOk="0">
                    <a:moveTo>
                      <a:pt x="82" y="140"/>
                    </a:moveTo>
                    <a:lnTo>
                      <a:pt x="2447" y="1480"/>
                    </a:lnTo>
                    <a:lnTo>
                      <a:pt x="2447" y="4276"/>
                    </a:lnTo>
                    <a:lnTo>
                      <a:pt x="12044" y="9831"/>
                    </a:lnTo>
                    <a:lnTo>
                      <a:pt x="9715" y="11171"/>
                    </a:lnTo>
                    <a:lnTo>
                      <a:pt x="82" y="5627"/>
                    </a:lnTo>
                    <a:lnTo>
                      <a:pt x="82" y="140"/>
                    </a:lnTo>
                    <a:close/>
                    <a:moveTo>
                      <a:pt x="0" y="0"/>
                    </a:moveTo>
                    <a:lnTo>
                      <a:pt x="0" y="5673"/>
                    </a:lnTo>
                    <a:lnTo>
                      <a:pt x="9692" y="11252"/>
                    </a:lnTo>
                    <a:lnTo>
                      <a:pt x="9715" y="11264"/>
                    </a:lnTo>
                    <a:lnTo>
                      <a:pt x="12207" y="9831"/>
                    </a:lnTo>
                    <a:lnTo>
                      <a:pt x="2516" y="4229"/>
                    </a:lnTo>
                    <a:lnTo>
                      <a:pt x="2516" y="1434"/>
                    </a:lnTo>
                    <a:lnTo>
                      <a:pt x="58" y="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4"/>
              <p:cNvSpPr/>
              <p:nvPr/>
            </p:nvSpPr>
            <p:spPr>
              <a:xfrm>
                <a:off x="3282041" y="7579597"/>
                <a:ext cx="246026" cy="141743"/>
              </a:xfrm>
              <a:custGeom>
                <a:avLst/>
                <a:gdLst/>
                <a:ahLst/>
                <a:cxnLst/>
                <a:rect l="l" t="t" r="r" b="b"/>
                <a:pathLst>
                  <a:path w="4834" h="2785" extrusionOk="0">
                    <a:moveTo>
                      <a:pt x="2411" y="1"/>
                    </a:moveTo>
                    <a:lnTo>
                      <a:pt x="0" y="1398"/>
                    </a:lnTo>
                    <a:lnTo>
                      <a:pt x="2434" y="2785"/>
                    </a:lnTo>
                    <a:lnTo>
                      <a:pt x="4833" y="1410"/>
                    </a:lnTo>
                    <a:lnTo>
                      <a:pt x="2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4"/>
              <p:cNvSpPr/>
              <p:nvPr/>
            </p:nvSpPr>
            <p:spPr>
              <a:xfrm>
                <a:off x="3277868" y="7577205"/>
                <a:ext cx="254373" cy="146527"/>
              </a:xfrm>
              <a:custGeom>
                <a:avLst/>
                <a:gdLst/>
                <a:ahLst/>
                <a:cxnLst/>
                <a:rect l="l" t="t" r="r" b="b"/>
                <a:pathLst>
                  <a:path w="4998" h="2879" extrusionOk="0">
                    <a:moveTo>
                      <a:pt x="2493" y="94"/>
                    </a:moveTo>
                    <a:lnTo>
                      <a:pt x="4846" y="1457"/>
                    </a:lnTo>
                    <a:lnTo>
                      <a:pt x="2516" y="2785"/>
                    </a:lnTo>
                    <a:lnTo>
                      <a:pt x="152" y="1445"/>
                    </a:lnTo>
                    <a:lnTo>
                      <a:pt x="2493" y="94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2493" y="2866"/>
                    </a:lnTo>
                    <a:lnTo>
                      <a:pt x="2516" y="2878"/>
                    </a:lnTo>
                    <a:lnTo>
                      <a:pt x="4997" y="145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4"/>
              <p:cNvSpPr/>
              <p:nvPr/>
            </p:nvSpPr>
            <p:spPr>
              <a:xfrm>
                <a:off x="3405868" y="7651359"/>
                <a:ext cx="122199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01" h="4171" extrusionOk="0">
                    <a:moveTo>
                      <a:pt x="2400" y="0"/>
                    </a:moveTo>
                    <a:lnTo>
                      <a:pt x="1" y="1375"/>
                    </a:lnTo>
                    <a:lnTo>
                      <a:pt x="1" y="4170"/>
                    </a:lnTo>
                    <a:lnTo>
                      <a:pt x="2400" y="2784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4"/>
              <p:cNvSpPr/>
              <p:nvPr/>
            </p:nvSpPr>
            <p:spPr>
              <a:xfrm>
                <a:off x="3404138" y="7647796"/>
                <a:ext cx="126321" cy="21940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311" extrusionOk="0">
                    <a:moveTo>
                      <a:pt x="2400" y="128"/>
                    </a:moveTo>
                    <a:lnTo>
                      <a:pt x="2400" y="2831"/>
                    </a:lnTo>
                    <a:lnTo>
                      <a:pt x="70" y="4170"/>
                    </a:lnTo>
                    <a:lnTo>
                      <a:pt x="70" y="1468"/>
                    </a:lnTo>
                    <a:lnTo>
                      <a:pt x="2400" y="128"/>
                    </a:lnTo>
                    <a:close/>
                    <a:moveTo>
                      <a:pt x="2481" y="1"/>
                    </a:moveTo>
                    <a:lnTo>
                      <a:pt x="12" y="1409"/>
                    </a:lnTo>
                    <a:lnTo>
                      <a:pt x="1" y="1422"/>
                    </a:lnTo>
                    <a:lnTo>
                      <a:pt x="1" y="4310"/>
                    </a:lnTo>
                    <a:lnTo>
                      <a:pt x="2481" y="287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4"/>
              <p:cNvSpPr/>
              <p:nvPr/>
            </p:nvSpPr>
            <p:spPr>
              <a:xfrm>
                <a:off x="3281379" y="8147534"/>
                <a:ext cx="860838" cy="567937"/>
              </a:xfrm>
              <a:custGeom>
                <a:avLst/>
                <a:gdLst/>
                <a:ahLst/>
                <a:cxnLst/>
                <a:rect l="l" t="t" r="r" b="b"/>
                <a:pathLst>
                  <a:path w="16914" h="11159" extrusionOk="0">
                    <a:moveTo>
                      <a:pt x="16914" y="0"/>
                    </a:moveTo>
                    <a:lnTo>
                      <a:pt x="1" y="9773"/>
                    </a:lnTo>
                    <a:lnTo>
                      <a:pt x="2424" y="11159"/>
                    </a:lnTo>
                    <a:lnTo>
                      <a:pt x="16890" y="2796"/>
                    </a:lnTo>
                    <a:lnTo>
                      <a:pt x="169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4"/>
              <p:cNvSpPr/>
              <p:nvPr/>
            </p:nvSpPr>
            <p:spPr>
              <a:xfrm>
                <a:off x="3277257" y="8143971"/>
                <a:ext cx="866793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7031" h="11276" extrusionOk="0">
                    <a:moveTo>
                      <a:pt x="16960" y="140"/>
                    </a:moveTo>
                    <a:lnTo>
                      <a:pt x="16937" y="2842"/>
                    </a:lnTo>
                    <a:lnTo>
                      <a:pt x="2505" y="11182"/>
                    </a:lnTo>
                    <a:lnTo>
                      <a:pt x="164" y="9843"/>
                    </a:lnTo>
                    <a:lnTo>
                      <a:pt x="16960" y="140"/>
                    </a:lnTo>
                    <a:close/>
                    <a:moveTo>
                      <a:pt x="17030" y="0"/>
                    </a:moveTo>
                    <a:lnTo>
                      <a:pt x="1" y="9843"/>
                    </a:lnTo>
                    <a:lnTo>
                      <a:pt x="2505" y="11276"/>
                    </a:lnTo>
                    <a:lnTo>
                      <a:pt x="17018" y="2889"/>
                    </a:lnTo>
                    <a:lnTo>
                      <a:pt x="17030" y="70"/>
                    </a:lnTo>
                    <a:lnTo>
                      <a:pt x="170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4"/>
              <p:cNvSpPr/>
              <p:nvPr/>
            </p:nvSpPr>
            <p:spPr>
              <a:xfrm>
                <a:off x="2790548" y="8786012"/>
                <a:ext cx="490882" cy="426246"/>
              </a:xfrm>
              <a:custGeom>
                <a:avLst/>
                <a:gdLst/>
                <a:ahLst/>
                <a:cxnLst/>
                <a:rect l="l" t="t" r="r" b="b"/>
                <a:pathLst>
                  <a:path w="9645" h="8375" extrusionOk="0">
                    <a:moveTo>
                      <a:pt x="0" y="1"/>
                    </a:moveTo>
                    <a:lnTo>
                      <a:pt x="0" y="2784"/>
                    </a:lnTo>
                    <a:lnTo>
                      <a:pt x="9645" y="8375"/>
                    </a:lnTo>
                    <a:lnTo>
                      <a:pt x="9645" y="559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4"/>
              <p:cNvSpPr/>
              <p:nvPr/>
            </p:nvSpPr>
            <p:spPr>
              <a:xfrm>
                <a:off x="2788767" y="8782449"/>
                <a:ext cx="494496" cy="433371"/>
              </a:xfrm>
              <a:custGeom>
                <a:avLst/>
                <a:gdLst/>
                <a:ahLst/>
                <a:cxnLst/>
                <a:rect l="l" t="t" r="r" b="b"/>
                <a:pathLst>
                  <a:path w="9716" h="8515" extrusionOk="0">
                    <a:moveTo>
                      <a:pt x="71" y="140"/>
                    </a:moveTo>
                    <a:lnTo>
                      <a:pt x="9633" y="5673"/>
                    </a:lnTo>
                    <a:lnTo>
                      <a:pt x="9633" y="8375"/>
                    </a:lnTo>
                    <a:lnTo>
                      <a:pt x="82" y="2831"/>
                    </a:lnTo>
                    <a:lnTo>
                      <a:pt x="71" y="140"/>
                    </a:lnTo>
                    <a:close/>
                    <a:moveTo>
                      <a:pt x="1" y="1"/>
                    </a:moveTo>
                    <a:lnTo>
                      <a:pt x="1" y="2877"/>
                    </a:lnTo>
                    <a:lnTo>
                      <a:pt x="9657" y="8480"/>
                    </a:lnTo>
                    <a:lnTo>
                      <a:pt x="9715" y="8515"/>
                    </a:lnTo>
                    <a:lnTo>
                      <a:pt x="9715" y="5638"/>
                    </a:lnTo>
                    <a:lnTo>
                      <a:pt x="5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4"/>
              <p:cNvSpPr/>
              <p:nvPr/>
            </p:nvSpPr>
            <p:spPr>
              <a:xfrm>
                <a:off x="3281379" y="8999414"/>
                <a:ext cx="12336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182" extrusionOk="0">
                    <a:moveTo>
                      <a:pt x="2413" y="1"/>
                    </a:moveTo>
                    <a:lnTo>
                      <a:pt x="1" y="1399"/>
                    </a:lnTo>
                    <a:lnTo>
                      <a:pt x="1" y="4182"/>
                    </a:lnTo>
                    <a:lnTo>
                      <a:pt x="2424" y="2784"/>
                    </a:lnTo>
                    <a:lnTo>
                      <a:pt x="241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4"/>
              <p:cNvSpPr/>
              <p:nvPr/>
            </p:nvSpPr>
            <p:spPr>
              <a:xfrm>
                <a:off x="3279038" y="8995852"/>
                <a:ext cx="127543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6" h="4322" extrusionOk="0">
                    <a:moveTo>
                      <a:pt x="2412" y="141"/>
                    </a:moveTo>
                    <a:lnTo>
                      <a:pt x="2423" y="2831"/>
                    </a:lnTo>
                    <a:lnTo>
                      <a:pt x="82" y="4182"/>
                    </a:lnTo>
                    <a:lnTo>
                      <a:pt x="82" y="1480"/>
                    </a:lnTo>
                    <a:lnTo>
                      <a:pt x="2412" y="141"/>
                    </a:lnTo>
                    <a:close/>
                    <a:moveTo>
                      <a:pt x="2493" y="1"/>
                    </a:moveTo>
                    <a:lnTo>
                      <a:pt x="0" y="1445"/>
                    </a:lnTo>
                    <a:lnTo>
                      <a:pt x="0" y="4322"/>
                    </a:lnTo>
                    <a:lnTo>
                      <a:pt x="2482" y="2890"/>
                    </a:lnTo>
                    <a:lnTo>
                      <a:pt x="2505" y="2877"/>
                    </a:lnTo>
                    <a:lnTo>
                      <a:pt x="24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4"/>
              <p:cNvSpPr/>
              <p:nvPr/>
            </p:nvSpPr>
            <p:spPr>
              <a:xfrm>
                <a:off x="3404138" y="8999414"/>
                <a:ext cx="122759" cy="212843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4182" extrusionOk="0">
                    <a:moveTo>
                      <a:pt x="1" y="1"/>
                    </a:moveTo>
                    <a:lnTo>
                      <a:pt x="12" y="2784"/>
                    </a:lnTo>
                    <a:lnTo>
                      <a:pt x="2411" y="4182"/>
                    </a:lnTo>
                    <a:lnTo>
                      <a:pt x="2411" y="4182"/>
                    </a:lnTo>
                    <a:lnTo>
                      <a:pt x="2400" y="13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4"/>
              <p:cNvSpPr/>
              <p:nvPr/>
            </p:nvSpPr>
            <p:spPr>
              <a:xfrm>
                <a:off x="3401746" y="8995852"/>
                <a:ext cx="127492" cy="219968"/>
              </a:xfrm>
              <a:custGeom>
                <a:avLst/>
                <a:gdLst/>
                <a:ahLst/>
                <a:cxnLst/>
                <a:rect l="l" t="t" r="r" b="b"/>
                <a:pathLst>
                  <a:path w="2505" h="4322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24" y="4182"/>
                    </a:lnTo>
                    <a:lnTo>
                      <a:pt x="2424" y="4182"/>
                    </a:lnTo>
                    <a:lnTo>
                      <a:pt x="94" y="283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12" y="2854"/>
                    </a:lnTo>
                    <a:lnTo>
                      <a:pt x="12" y="2877"/>
                    </a:lnTo>
                    <a:lnTo>
                      <a:pt x="2505" y="4322"/>
                    </a:lnTo>
                    <a:lnTo>
                      <a:pt x="2494" y="1456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4"/>
              <p:cNvSpPr/>
              <p:nvPr/>
            </p:nvSpPr>
            <p:spPr>
              <a:xfrm>
                <a:off x="3526235" y="8999974"/>
                <a:ext cx="124591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171" extrusionOk="0">
                    <a:moveTo>
                      <a:pt x="2447" y="1"/>
                    </a:moveTo>
                    <a:lnTo>
                      <a:pt x="1" y="1375"/>
                    </a:lnTo>
                    <a:lnTo>
                      <a:pt x="12" y="4171"/>
                    </a:lnTo>
                    <a:lnTo>
                      <a:pt x="2447" y="2762"/>
                    </a:lnTo>
                    <a:lnTo>
                      <a:pt x="24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4"/>
              <p:cNvSpPr/>
              <p:nvPr/>
            </p:nvSpPr>
            <p:spPr>
              <a:xfrm>
                <a:off x="3524454" y="8996463"/>
                <a:ext cx="128103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10" extrusionOk="0">
                    <a:moveTo>
                      <a:pt x="2435" y="140"/>
                    </a:moveTo>
                    <a:lnTo>
                      <a:pt x="2435" y="2808"/>
                    </a:lnTo>
                    <a:lnTo>
                      <a:pt x="83" y="4170"/>
                    </a:lnTo>
                    <a:lnTo>
                      <a:pt x="83" y="1468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24" y="1410"/>
                    </a:lnTo>
                    <a:lnTo>
                      <a:pt x="1" y="1421"/>
                    </a:lnTo>
                    <a:lnTo>
                      <a:pt x="13" y="4310"/>
                    </a:lnTo>
                    <a:lnTo>
                      <a:pt x="2517" y="2854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4"/>
              <p:cNvSpPr/>
              <p:nvPr/>
            </p:nvSpPr>
            <p:spPr>
              <a:xfrm>
                <a:off x="3528016" y="8857163"/>
                <a:ext cx="122810" cy="142862"/>
              </a:xfrm>
              <a:custGeom>
                <a:avLst/>
                <a:gdLst/>
                <a:ahLst/>
                <a:cxnLst/>
                <a:rect l="l" t="t" r="r" b="b"/>
                <a:pathLst>
                  <a:path w="2413" h="2807" extrusionOk="0">
                    <a:moveTo>
                      <a:pt x="2412" y="0"/>
                    </a:moveTo>
                    <a:lnTo>
                      <a:pt x="0" y="1386"/>
                    </a:lnTo>
                    <a:lnTo>
                      <a:pt x="2412" y="2807"/>
                    </a:lnTo>
                    <a:lnTo>
                      <a:pt x="241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4"/>
              <p:cNvSpPr/>
              <p:nvPr/>
            </p:nvSpPr>
            <p:spPr>
              <a:xfrm>
                <a:off x="3523894" y="8853600"/>
                <a:ext cx="128663" cy="149988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2947" extrusionOk="0">
                    <a:moveTo>
                      <a:pt x="2446" y="140"/>
                    </a:moveTo>
                    <a:lnTo>
                      <a:pt x="2446" y="2807"/>
                    </a:lnTo>
                    <a:lnTo>
                      <a:pt x="151" y="1456"/>
                    </a:lnTo>
                    <a:lnTo>
                      <a:pt x="2446" y="140"/>
                    </a:lnTo>
                    <a:close/>
                    <a:moveTo>
                      <a:pt x="2528" y="0"/>
                    </a:moveTo>
                    <a:lnTo>
                      <a:pt x="0" y="1456"/>
                    </a:lnTo>
                    <a:lnTo>
                      <a:pt x="2528" y="2947"/>
                    </a:lnTo>
                    <a:lnTo>
                      <a:pt x="25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4"/>
              <p:cNvSpPr/>
              <p:nvPr/>
            </p:nvSpPr>
            <p:spPr>
              <a:xfrm>
                <a:off x="3035964" y="8715420"/>
                <a:ext cx="123980" cy="141793"/>
              </a:xfrm>
              <a:custGeom>
                <a:avLst/>
                <a:gdLst/>
                <a:ahLst/>
                <a:cxnLst/>
                <a:rect l="l" t="t" r="r" b="b"/>
                <a:pathLst>
                  <a:path w="2436" h="2786" extrusionOk="0">
                    <a:moveTo>
                      <a:pt x="2423" y="1"/>
                    </a:moveTo>
                    <a:lnTo>
                      <a:pt x="1" y="1399"/>
                    </a:lnTo>
                    <a:lnTo>
                      <a:pt x="2436" y="2785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4"/>
              <p:cNvSpPr/>
              <p:nvPr/>
            </p:nvSpPr>
            <p:spPr>
              <a:xfrm>
                <a:off x="3031841" y="8711909"/>
                <a:ext cx="129884" cy="14886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25" extrusionOk="0">
                    <a:moveTo>
                      <a:pt x="2458" y="140"/>
                    </a:moveTo>
                    <a:lnTo>
                      <a:pt x="2470" y="2784"/>
                    </a:lnTo>
                    <a:lnTo>
                      <a:pt x="164" y="1468"/>
                    </a:lnTo>
                    <a:lnTo>
                      <a:pt x="2458" y="140"/>
                    </a:lnTo>
                    <a:close/>
                    <a:moveTo>
                      <a:pt x="2540" y="0"/>
                    </a:moveTo>
                    <a:lnTo>
                      <a:pt x="1" y="1468"/>
                    </a:lnTo>
                    <a:lnTo>
                      <a:pt x="2493" y="2889"/>
                    </a:lnTo>
                    <a:lnTo>
                      <a:pt x="2551" y="2924"/>
                    </a:lnTo>
                    <a:lnTo>
                      <a:pt x="25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4"/>
              <p:cNvSpPr/>
              <p:nvPr/>
            </p:nvSpPr>
            <p:spPr>
              <a:xfrm>
                <a:off x="2790548" y="7792999"/>
                <a:ext cx="1351669" cy="1277617"/>
              </a:xfrm>
              <a:custGeom>
                <a:avLst/>
                <a:gdLst/>
                <a:ahLst/>
                <a:cxnLst/>
                <a:rect l="l" t="t" r="r" b="b"/>
                <a:pathLst>
                  <a:path w="26558" h="25103" extrusionOk="0">
                    <a:moveTo>
                      <a:pt x="7245" y="18125"/>
                    </a:moveTo>
                    <a:lnTo>
                      <a:pt x="9657" y="19523"/>
                    </a:lnTo>
                    <a:lnTo>
                      <a:pt x="9657" y="19535"/>
                    </a:lnTo>
                    <a:lnTo>
                      <a:pt x="12033" y="20909"/>
                    </a:lnTo>
                    <a:lnTo>
                      <a:pt x="9657" y="22318"/>
                    </a:lnTo>
                    <a:lnTo>
                      <a:pt x="4823" y="19523"/>
                    </a:lnTo>
                    <a:lnTo>
                      <a:pt x="7245" y="18125"/>
                    </a:lnTo>
                    <a:close/>
                    <a:moveTo>
                      <a:pt x="14490" y="1"/>
                    </a:moveTo>
                    <a:lnTo>
                      <a:pt x="12091" y="1387"/>
                    </a:lnTo>
                    <a:lnTo>
                      <a:pt x="21735" y="6966"/>
                    </a:lnTo>
                    <a:lnTo>
                      <a:pt x="14793" y="10962"/>
                    </a:lnTo>
                    <a:lnTo>
                      <a:pt x="7222" y="15342"/>
                    </a:lnTo>
                    <a:lnTo>
                      <a:pt x="5731" y="16204"/>
                    </a:lnTo>
                    <a:lnTo>
                      <a:pt x="0" y="19512"/>
                    </a:lnTo>
                    <a:lnTo>
                      <a:pt x="2412" y="20920"/>
                    </a:lnTo>
                    <a:lnTo>
                      <a:pt x="9645" y="25103"/>
                    </a:lnTo>
                    <a:lnTo>
                      <a:pt x="12057" y="23705"/>
                    </a:lnTo>
                    <a:lnTo>
                      <a:pt x="14456" y="25090"/>
                    </a:lnTo>
                    <a:lnTo>
                      <a:pt x="16902" y="23716"/>
                    </a:lnTo>
                    <a:lnTo>
                      <a:pt x="14490" y="22295"/>
                    </a:lnTo>
                    <a:lnTo>
                      <a:pt x="16902" y="20909"/>
                    </a:lnTo>
                    <a:lnTo>
                      <a:pt x="12068" y="18125"/>
                    </a:lnTo>
                    <a:lnTo>
                      <a:pt x="9645" y="16739"/>
                    </a:lnTo>
                    <a:lnTo>
                      <a:pt x="14490" y="13932"/>
                    </a:lnTo>
                    <a:lnTo>
                      <a:pt x="26558" y="6966"/>
                    </a:lnTo>
                    <a:lnTo>
                      <a:pt x="1449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4"/>
              <p:cNvSpPr/>
              <p:nvPr/>
            </p:nvSpPr>
            <p:spPr>
              <a:xfrm>
                <a:off x="2786425" y="7790658"/>
                <a:ext cx="1359965" cy="1281740"/>
              </a:xfrm>
              <a:custGeom>
                <a:avLst/>
                <a:gdLst/>
                <a:ahLst/>
                <a:cxnLst/>
                <a:rect l="l" t="t" r="r" b="b"/>
                <a:pathLst>
                  <a:path w="26721" h="25184" extrusionOk="0">
                    <a:moveTo>
                      <a:pt x="7326" y="18218"/>
                    </a:moveTo>
                    <a:lnTo>
                      <a:pt x="9668" y="19581"/>
                    </a:lnTo>
                    <a:lnTo>
                      <a:pt x="9656" y="19581"/>
                    </a:lnTo>
                    <a:lnTo>
                      <a:pt x="12044" y="20955"/>
                    </a:lnTo>
                    <a:lnTo>
                      <a:pt x="9738" y="22318"/>
                    </a:lnTo>
                    <a:lnTo>
                      <a:pt x="4986" y="19569"/>
                    </a:lnTo>
                    <a:lnTo>
                      <a:pt x="7326" y="18218"/>
                    </a:lnTo>
                    <a:close/>
                    <a:moveTo>
                      <a:pt x="7326" y="18124"/>
                    </a:moveTo>
                    <a:lnTo>
                      <a:pt x="4823" y="19569"/>
                    </a:lnTo>
                    <a:lnTo>
                      <a:pt x="9738" y="22411"/>
                    </a:lnTo>
                    <a:lnTo>
                      <a:pt x="12195" y="20955"/>
                    </a:lnTo>
                    <a:lnTo>
                      <a:pt x="9808" y="19581"/>
                    </a:lnTo>
                    <a:lnTo>
                      <a:pt x="9819" y="19569"/>
                    </a:lnTo>
                    <a:lnTo>
                      <a:pt x="7339" y="18137"/>
                    </a:lnTo>
                    <a:lnTo>
                      <a:pt x="7326" y="18124"/>
                    </a:lnTo>
                    <a:close/>
                    <a:moveTo>
                      <a:pt x="14571" y="93"/>
                    </a:moveTo>
                    <a:lnTo>
                      <a:pt x="26558" y="7012"/>
                    </a:lnTo>
                    <a:lnTo>
                      <a:pt x="14560" y="13943"/>
                    </a:lnTo>
                    <a:lnTo>
                      <a:pt x="9703" y="16750"/>
                    </a:lnTo>
                    <a:lnTo>
                      <a:pt x="9645" y="16785"/>
                    </a:lnTo>
                    <a:lnTo>
                      <a:pt x="12125" y="18206"/>
                    </a:lnTo>
                    <a:lnTo>
                      <a:pt x="12149" y="18218"/>
                    </a:lnTo>
                    <a:lnTo>
                      <a:pt x="16901" y="20955"/>
                    </a:lnTo>
                    <a:lnTo>
                      <a:pt x="14490" y="22341"/>
                    </a:lnTo>
                    <a:lnTo>
                      <a:pt x="16901" y="23762"/>
                    </a:lnTo>
                    <a:lnTo>
                      <a:pt x="14537" y="25090"/>
                    </a:lnTo>
                    <a:lnTo>
                      <a:pt x="12138" y="23704"/>
                    </a:lnTo>
                    <a:lnTo>
                      <a:pt x="9726" y="25102"/>
                    </a:lnTo>
                    <a:lnTo>
                      <a:pt x="2516" y="20932"/>
                    </a:lnTo>
                    <a:lnTo>
                      <a:pt x="163" y="19558"/>
                    </a:lnTo>
                    <a:lnTo>
                      <a:pt x="14898" y="11042"/>
                    </a:lnTo>
                    <a:lnTo>
                      <a:pt x="21898" y="7012"/>
                    </a:lnTo>
                    <a:lnTo>
                      <a:pt x="12254" y="1433"/>
                    </a:lnTo>
                    <a:lnTo>
                      <a:pt x="14571" y="93"/>
                    </a:lnTo>
                    <a:close/>
                    <a:moveTo>
                      <a:pt x="14571" y="0"/>
                    </a:moveTo>
                    <a:lnTo>
                      <a:pt x="12091" y="1433"/>
                    </a:lnTo>
                    <a:lnTo>
                      <a:pt x="21735" y="7012"/>
                    </a:lnTo>
                    <a:lnTo>
                      <a:pt x="58" y="19522"/>
                    </a:lnTo>
                    <a:lnTo>
                      <a:pt x="0" y="19558"/>
                    </a:lnTo>
                    <a:lnTo>
                      <a:pt x="2470" y="21002"/>
                    </a:lnTo>
                    <a:lnTo>
                      <a:pt x="9726" y="25183"/>
                    </a:lnTo>
                    <a:lnTo>
                      <a:pt x="12138" y="23797"/>
                    </a:lnTo>
                    <a:lnTo>
                      <a:pt x="14537" y="25183"/>
                    </a:lnTo>
                    <a:lnTo>
                      <a:pt x="17064" y="23762"/>
                    </a:lnTo>
                    <a:lnTo>
                      <a:pt x="14641" y="22341"/>
                    </a:lnTo>
                    <a:lnTo>
                      <a:pt x="17064" y="20955"/>
                    </a:lnTo>
                    <a:lnTo>
                      <a:pt x="12172" y="18137"/>
                    </a:lnTo>
                    <a:lnTo>
                      <a:pt x="12149" y="18124"/>
                    </a:lnTo>
                    <a:lnTo>
                      <a:pt x="9808" y="16785"/>
                    </a:lnTo>
                    <a:lnTo>
                      <a:pt x="26662" y="7048"/>
                    </a:lnTo>
                    <a:lnTo>
                      <a:pt x="26721" y="7012"/>
                    </a:lnTo>
                    <a:lnTo>
                      <a:pt x="14595" y="12"/>
                    </a:lnTo>
                    <a:lnTo>
                      <a:pt x="145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4"/>
              <p:cNvSpPr/>
              <p:nvPr/>
            </p:nvSpPr>
            <p:spPr>
              <a:xfrm>
                <a:off x="3159282" y="8715420"/>
                <a:ext cx="243736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4789" h="4195" extrusionOk="0">
                    <a:moveTo>
                      <a:pt x="0" y="1"/>
                    </a:moveTo>
                    <a:lnTo>
                      <a:pt x="13" y="2809"/>
                    </a:lnTo>
                    <a:lnTo>
                      <a:pt x="2412" y="4194"/>
                    </a:lnTo>
                    <a:lnTo>
                      <a:pt x="4788" y="278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4"/>
              <p:cNvSpPr/>
              <p:nvPr/>
            </p:nvSpPr>
            <p:spPr>
              <a:xfrm>
                <a:off x="3156890" y="8711909"/>
                <a:ext cx="250251" cy="219357"/>
              </a:xfrm>
              <a:custGeom>
                <a:avLst/>
                <a:gdLst/>
                <a:ahLst/>
                <a:cxnLst/>
                <a:rect l="l" t="t" r="r" b="b"/>
                <a:pathLst>
                  <a:path w="4917" h="4310" extrusionOk="0">
                    <a:moveTo>
                      <a:pt x="83" y="140"/>
                    </a:moveTo>
                    <a:lnTo>
                      <a:pt x="4765" y="2854"/>
                    </a:lnTo>
                    <a:lnTo>
                      <a:pt x="2459" y="4217"/>
                    </a:lnTo>
                    <a:lnTo>
                      <a:pt x="94" y="2854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13" y="2878"/>
                    </a:lnTo>
                    <a:lnTo>
                      <a:pt x="13" y="2901"/>
                    </a:lnTo>
                    <a:lnTo>
                      <a:pt x="2459" y="4310"/>
                    </a:lnTo>
                    <a:lnTo>
                      <a:pt x="4916" y="2854"/>
                    </a:lnTo>
                    <a:lnTo>
                      <a:pt x="60" y="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96" name="Google Shape;2296;p34"/>
            <p:cNvGrpSpPr/>
            <p:nvPr/>
          </p:nvGrpSpPr>
          <p:grpSpPr>
            <a:xfrm>
              <a:off x="1592576" y="4140092"/>
              <a:ext cx="623107" cy="927816"/>
              <a:chOff x="2418251" y="7648967"/>
              <a:chExt cx="623107" cy="927816"/>
            </a:xfrm>
          </p:grpSpPr>
          <p:sp>
            <p:nvSpPr>
              <p:cNvPr id="2297" name="Google Shape;2297;p34"/>
              <p:cNvSpPr/>
              <p:nvPr/>
            </p:nvSpPr>
            <p:spPr>
              <a:xfrm>
                <a:off x="2422424" y="7721288"/>
                <a:ext cx="492104" cy="851931"/>
              </a:xfrm>
              <a:custGeom>
                <a:avLst/>
                <a:gdLst/>
                <a:ahLst/>
                <a:cxnLst/>
                <a:rect l="l" t="t" r="r" b="b"/>
                <a:pathLst>
                  <a:path w="9669" h="16739" extrusionOk="0">
                    <a:moveTo>
                      <a:pt x="1" y="1"/>
                    </a:moveTo>
                    <a:lnTo>
                      <a:pt x="245" y="11264"/>
                    </a:lnTo>
                    <a:lnTo>
                      <a:pt x="9645" y="16738"/>
                    </a:lnTo>
                    <a:lnTo>
                      <a:pt x="9668" y="13943"/>
                    </a:lnTo>
                    <a:lnTo>
                      <a:pt x="2423" y="9762"/>
                    </a:lnTo>
                    <a:lnTo>
                      <a:pt x="2411" y="6966"/>
                    </a:lnTo>
                    <a:lnTo>
                      <a:pt x="4834" y="8364"/>
                    </a:lnTo>
                    <a:lnTo>
                      <a:pt x="4823" y="5569"/>
                    </a:lnTo>
                    <a:lnTo>
                      <a:pt x="2411" y="4182"/>
                    </a:lnTo>
                    <a:lnTo>
                      <a:pt x="2411" y="138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4"/>
              <p:cNvSpPr/>
              <p:nvPr/>
            </p:nvSpPr>
            <p:spPr>
              <a:xfrm>
                <a:off x="2420032" y="7717726"/>
                <a:ext cx="496226" cy="859057"/>
              </a:xfrm>
              <a:custGeom>
                <a:avLst/>
                <a:gdLst/>
                <a:ahLst/>
                <a:cxnLst/>
                <a:rect l="l" t="t" r="r" b="b"/>
                <a:pathLst>
                  <a:path w="9750" h="16879" extrusionOk="0">
                    <a:moveTo>
                      <a:pt x="82" y="141"/>
                    </a:moveTo>
                    <a:lnTo>
                      <a:pt x="2412" y="1480"/>
                    </a:lnTo>
                    <a:lnTo>
                      <a:pt x="2412" y="4275"/>
                    </a:lnTo>
                    <a:lnTo>
                      <a:pt x="4823" y="5662"/>
                    </a:lnTo>
                    <a:lnTo>
                      <a:pt x="4846" y="8364"/>
                    </a:lnTo>
                    <a:lnTo>
                      <a:pt x="4846" y="8364"/>
                    </a:lnTo>
                    <a:lnTo>
                      <a:pt x="2412" y="6966"/>
                    </a:lnTo>
                    <a:lnTo>
                      <a:pt x="2435" y="9855"/>
                    </a:lnTo>
                    <a:lnTo>
                      <a:pt x="9669" y="14036"/>
                    </a:lnTo>
                    <a:lnTo>
                      <a:pt x="9657" y="16739"/>
                    </a:lnTo>
                    <a:lnTo>
                      <a:pt x="327" y="11311"/>
                    </a:lnTo>
                    <a:lnTo>
                      <a:pt x="82" y="141"/>
                    </a:lnTo>
                    <a:close/>
                    <a:moveTo>
                      <a:pt x="1" y="1"/>
                    </a:moveTo>
                    <a:lnTo>
                      <a:pt x="245" y="11334"/>
                    </a:lnTo>
                    <a:lnTo>
                      <a:pt x="245" y="11357"/>
                    </a:lnTo>
                    <a:lnTo>
                      <a:pt x="9739" y="16878"/>
                    </a:lnTo>
                    <a:lnTo>
                      <a:pt x="9750" y="14013"/>
                    </a:lnTo>
                    <a:lnTo>
                      <a:pt x="9750" y="13990"/>
                    </a:lnTo>
                    <a:lnTo>
                      <a:pt x="2517" y="9809"/>
                    </a:lnTo>
                    <a:lnTo>
                      <a:pt x="2494" y="7106"/>
                    </a:lnTo>
                    <a:lnTo>
                      <a:pt x="4928" y="8504"/>
                    </a:lnTo>
                    <a:lnTo>
                      <a:pt x="4904" y="5615"/>
                    </a:lnTo>
                    <a:lnTo>
                      <a:pt x="2494" y="4229"/>
                    </a:lnTo>
                    <a:lnTo>
                      <a:pt x="2494" y="143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4"/>
              <p:cNvSpPr/>
              <p:nvPr/>
            </p:nvSpPr>
            <p:spPr>
              <a:xfrm>
                <a:off x="2422424" y="7651359"/>
                <a:ext cx="249029" cy="140521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2761" extrusionOk="0">
                    <a:moveTo>
                      <a:pt x="2470" y="0"/>
                    </a:moveTo>
                    <a:lnTo>
                      <a:pt x="1" y="1375"/>
                    </a:lnTo>
                    <a:lnTo>
                      <a:pt x="2411" y="2761"/>
                    </a:lnTo>
                    <a:lnTo>
                      <a:pt x="4893" y="1398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4"/>
              <p:cNvSpPr/>
              <p:nvPr/>
            </p:nvSpPr>
            <p:spPr>
              <a:xfrm>
                <a:off x="2418251" y="7648967"/>
                <a:ext cx="257325" cy="145305"/>
              </a:xfrm>
              <a:custGeom>
                <a:avLst/>
                <a:gdLst/>
                <a:ahLst/>
                <a:cxnLst/>
                <a:rect l="l" t="t" r="r" b="b"/>
                <a:pathLst>
                  <a:path w="5056" h="2855" extrusionOk="0">
                    <a:moveTo>
                      <a:pt x="2552" y="94"/>
                    </a:moveTo>
                    <a:lnTo>
                      <a:pt x="4893" y="1445"/>
                    </a:lnTo>
                    <a:lnTo>
                      <a:pt x="2493" y="2761"/>
                    </a:lnTo>
                    <a:lnTo>
                      <a:pt x="164" y="1422"/>
                    </a:lnTo>
                    <a:lnTo>
                      <a:pt x="2552" y="94"/>
                    </a:lnTo>
                    <a:close/>
                    <a:moveTo>
                      <a:pt x="2563" y="1"/>
                    </a:moveTo>
                    <a:lnTo>
                      <a:pt x="1" y="1422"/>
                    </a:lnTo>
                    <a:lnTo>
                      <a:pt x="2493" y="2854"/>
                    </a:lnTo>
                    <a:lnTo>
                      <a:pt x="5056" y="1445"/>
                    </a:lnTo>
                    <a:lnTo>
                      <a:pt x="25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4"/>
              <p:cNvSpPr/>
              <p:nvPr/>
            </p:nvSpPr>
            <p:spPr>
              <a:xfrm>
                <a:off x="2545132" y="7864761"/>
                <a:ext cx="246637" cy="139961"/>
              </a:xfrm>
              <a:custGeom>
                <a:avLst/>
                <a:gdLst/>
                <a:ahLst/>
                <a:cxnLst/>
                <a:rect l="l" t="t" r="r" b="b"/>
                <a:pathLst>
                  <a:path w="4846" h="2750" extrusionOk="0">
                    <a:moveTo>
                      <a:pt x="2423" y="1"/>
                    </a:moveTo>
                    <a:lnTo>
                      <a:pt x="0" y="1363"/>
                    </a:lnTo>
                    <a:lnTo>
                      <a:pt x="2412" y="2750"/>
                    </a:lnTo>
                    <a:lnTo>
                      <a:pt x="4846" y="1352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4"/>
              <p:cNvSpPr/>
              <p:nvPr/>
            </p:nvSpPr>
            <p:spPr>
              <a:xfrm>
                <a:off x="2541010" y="7862420"/>
                <a:ext cx="254933" cy="144694"/>
              </a:xfrm>
              <a:custGeom>
                <a:avLst/>
                <a:gdLst/>
                <a:ahLst/>
                <a:cxnLst/>
                <a:rect l="l" t="t" r="r" b="b"/>
                <a:pathLst>
                  <a:path w="5009" h="2843" extrusionOk="0">
                    <a:moveTo>
                      <a:pt x="2504" y="93"/>
                    </a:moveTo>
                    <a:lnTo>
                      <a:pt x="4846" y="1398"/>
                    </a:lnTo>
                    <a:lnTo>
                      <a:pt x="2493" y="2749"/>
                    </a:lnTo>
                    <a:lnTo>
                      <a:pt x="163" y="1409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09"/>
                    </a:lnTo>
                    <a:lnTo>
                      <a:pt x="2493" y="2842"/>
                    </a:lnTo>
                    <a:lnTo>
                      <a:pt x="5009" y="1398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4"/>
              <p:cNvSpPr/>
              <p:nvPr/>
            </p:nvSpPr>
            <p:spPr>
              <a:xfrm>
                <a:off x="2545132" y="7722510"/>
                <a:ext cx="126321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159" extrusionOk="0">
                    <a:moveTo>
                      <a:pt x="2482" y="0"/>
                    </a:moveTo>
                    <a:lnTo>
                      <a:pt x="0" y="1363"/>
                    </a:lnTo>
                    <a:lnTo>
                      <a:pt x="0" y="4158"/>
                    </a:lnTo>
                    <a:lnTo>
                      <a:pt x="2423" y="2796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4"/>
              <p:cNvSpPr/>
              <p:nvPr/>
            </p:nvSpPr>
            <p:spPr>
              <a:xfrm>
                <a:off x="2542740" y="7718947"/>
                <a:ext cx="131106" cy="218187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4287" extrusionOk="0">
                    <a:moveTo>
                      <a:pt x="2493" y="140"/>
                    </a:moveTo>
                    <a:lnTo>
                      <a:pt x="2423" y="2842"/>
                    </a:lnTo>
                    <a:lnTo>
                      <a:pt x="83" y="4158"/>
                    </a:lnTo>
                    <a:lnTo>
                      <a:pt x="83" y="1456"/>
                    </a:lnTo>
                    <a:lnTo>
                      <a:pt x="2493" y="140"/>
                    </a:lnTo>
                    <a:close/>
                    <a:moveTo>
                      <a:pt x="2575" y="0"/>
                    </a:moveTo>
                    <a:lnTo>
                      <a:pt x="1" y="1409"/>
                    </a:lnTo>
                    <a:lnTo>
                      <a:pt x="1" y="4287"/>
                    </a:lnTo>
                    <a:lnTo>
                      <a:pt x="2482" y="2900"/>
                    </a:lnTo>
                    <a:lnTo>
                      <a:pt x="2505" y="2889"/>
                    </a:lnTo>
                    <a:lnTo>
                      <a:pt x="2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4"/>
              <p:cNvSpPr/>
              <p:nvPr/>
            </p:nvSpPr>
            <p:spPr>
              <a:xfrm>
                <a:off x="2667840" y="7933520"/>
                <a:ext cx="125762" cy="21350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4195" extrusionOk="0">
                    <a:moveTo>
                      <a:pt x="2435" y="1"/>
                    </a:moveTo>
                    <a:lnTo>
                      <a:pt x="1" y="1399"/>
                    </a:lnTo>
                    <a:lnTo>
                      <a:pt x="12" y="4194"/>
                    </a:lnTo>
                    <a:lnTo>
                      <a:pt x="2470" y="280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4"/>
              <p:cNvSpPr/>
              <p:nvPr/>
            </p:nvSpPr>
            <p:spPr>
              <a:xfrm>
                <a:off x="2665499" y="7929958"/>
                <a:ext cx="12983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334" extrusionOk="0">
                    <a:moveTo>
                      <a:pt x="2434" y="141"/>
                    </a:moveTo>
                    <a:lnTo>
                      <a:pt x="2470" y="2854"/>
                    </a:lnTo>
                    <a:lnTo>
                      <a:pt x="105" y="4194"/>
                    </a:lnTo>
                    <a:lnTo>
                      <a:pt x="81" y="1492"/>
                    </a:lnTo>
                    <a:lnTo>
                      <a:pt x="2434" y="141"/>
                    </a:lnTo>
                    <a:close/>
                    <a:moveTo>
                      <a:pt x="2516" y="1"/>
                    </a:moveTo>
                    <a:lnTo>
                      <a:pt x="23" y="1433"/>
                    </a:lnTo>
                    <a:lnTo>
                      <a:pt x="0" y="1445"/>
                    </a:lnTo>
                    <a:lnTo>
                      <a:pt x="23" y="4334"/>
                    </a:lnTo>
                    <a:lnTo>
                      <a:pt x="2551" y="2901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4"/>
              <p:cNvSpPr/>
              <p:nvPr/>
            </p:nvSpPr>
            <p:spPr>
              <a:xfrm>
                <a:off x="2545132" y="8075823"/>
                <a:ext cx="123319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2423" h="2796" extrusionOk="0">
                    <a:moveTo>
                      <a:pt x="0" y="0"/>
                    </a:moveTo>
                    <a:lnTo>
                      <a:pt x="12" y="2796"/>
                    </a:lnTo>
                    <a:lnTo>
                      <a:pt x="2423" y="13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4"/>
              <p:cNvSpPr/>
              <p:nvPr/>
            </p:nvSpPr>
            <p:spPr>
              <a:xfrm>
                <a:off x="2542740" y="8072260"/>
                <a:ext cx="129884" cy="149428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2936" extrusionOk="0">
                    <a:moveTo>
                      <a:pt x="83" y="140"/>
                    </a:moveTo>
                    <a:lnTo>
                      <a:pt x="2400" y="1468"/>
                    </a:lnTo>
                    <a:lnTo>
                      <a:pt x="106" y="2796"/>
                    </a:lnTo>
                    <a:lnTo>
                      <a:pt x="83" y="140"/>
                    </a:lnTo>
                    <a:close/>
                    <a:moveTo>
                      <a:pt x="1" y="0"/>
                    </a:moveTo>
                    <a:lnTo>
                      <a:pt x="24" y="2936"/>
                    </a:lnTo>
                    <a:lnTo>
                      <a:pt x="2552" y="14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4"/>
              <p:cNvSpPr/>
              <p:nvPr/>
            </p:nvSpPr>
            <p:spPr>
              <a:xfrm>
                <a:off x="2545743" y="8146974"/>
                <a:ext cx="491442" cy="283943"/>
              </a:xfrm>
              <a:custGeom>
                <a:avLst/>
                <a:gdLst/>
                <a:ahLst/>
                <a:cxnLst/>
                <a:rect l="l" t="t" r="r" b="b"/>
                <a:pathLst>
                  <a:path w="9656" h="5579" extrusionOk="0">
                    <a:moveTo>
                      <a:pt x="2411" y="0"/>
                    </a:moveTo>
                    <a:lnTo>
                      <a:pt x="0" y="1398"/>
                    </a:lnTo>
                    <a:lnTo>
                      <a:pt x="7245" y="5579"/>
                    </a:lnTo>
                    <a:lnTo>
                      <a:pt x="9656" y="4181"/>
                    </a:lnTo>
                    <a:lnTo>
                      <a:pt x="241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4"/>
              <p:cNvSpPr/>
              <p:nvPr/>
            </p:nvSpPr>
            <p:spPr>
              <a:xfrm>
                <a:off x="2541570" y="8144582"/>
                <a:ext cx="499789" cy="288727"/>
              </a:xfrm>
              <a:custGeom>
                <a:avLst/>
                <a:gdLst/>
                <a:ahLst/>
                <a:cxnLst/>
                <a:rect l="l" t="t" r="r" b="b"/>
                <a:pathLst>
                  <a:path w="9820" h="5673" extrusionOk="0">
                    <a:moveTo>
                      <a:pt x="2493" y="94"/>
                    </a:moveTo>
                    <a:lnTo>
                      <a:pt x="9657" y="4228"/>
                    </a:lnTo>
                    <a:lnTo>
                      <a:pt x="7327" y="5579"/>
                    </a:lnTo>
                    <a:lnTo>
                      <a:pt x="163" y="1445"/>
                    </a:lnTo>
                    <a:lnTo>
                      <a:pt x="2493" y="94"/>
                    </a:lnTo>
                    <a:close/>
                    <a:moveTo>
                      <a:pt x="2493" y="0"/>
                    </a:moveTo>
                    <a:lnTo>
                      <a:pt x="0" y="1445"/>
                    </a:lnTo>
                    <a:lnTo>
                      <a:pt x="7304" y="5661"/>
                    </a:lnTo>
                    <a:lnTo>
                      <a:pt x="7327" y="5673"/>
                    </a:lnTo>
                    <a:lnTo>
                      <a:pt x="9761" y="4264"/>
                    </a:lnTo>
                    <a:lnTo>
                      <a:pt x="9820" y="4228"/>
                    </a:lnTo>
                    <a:lnTo>
                      <a:pt x="2516" y="12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4"/>
              <p:cNvSpPr/>
              <p:nvPr/>
            </p:nvSpPr>
            <p:spPr>
              <a:xfrm>
                <a:off x="2913307" y="8359766"/>
                <a:ext cx="123878" cy="213454"/>
              </a:xfrm>
              <a:custGeom>
                <a:avLst/>
                <a:gdLst/>
                <a:ahLst/>
                <a:cxnLst/>
                <a:rect l="l" t="t" r="r" b="b"/>
                <a:pathLst>
                  <a:path w="2434" h="4194" extrusionOk="0">
                    <a:moveTo>
                      <a:pt x="2434" y="0"/>
                    </a:moveTo>
                    <a:lnTo>
                      <a:pt x="23" y="1398"/>
                    </a:lnTo>
                    <a:lnTo>
                      <a:pt x="0" y="4193"/>
                    </a:lnTo>
                    <a:lnTo>
                      <a:pt x="2434" y="2785"/>
                    </a:lnTo>
                    <a:lnTo>
                      <a:pt x="243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4"/>
              <p:cNvSpPr/>
              <p:nvPr/>
            </p:nvSpPr>
            <p:spPr>
              <a:xfrm>
                <a:off x="2911474" y="8356203"/>
                <a:ext cx="128103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17" h="4334" extrusionOk="0">
                    <a:moveTo>
                      <a:pt x="2435" y="140"/>
                    </a:moveTo>
                    <a:lnTo>
                      <a:pt x="2435" y="2831"/>
                    </a:lnTo>
                    <a:lnTo>
                      <a:pt x="83" y="4194"/>
                    </a:lnTo>
                    <a:lnTo>
                      <a:pt x="94" y="1491"/>
                    </a:lnTo>
                    <a:lnTo>
                      <a:pt x="2435" y="140"/>
                    </a:lnTo>
                    <a:close/>
                    <a:moveTo>
                      <a:pt x="2517" y="0"/>
                    </a:moveTo>
                    <a:lnTo>
                      <a:pt x="36" y="1433"/>
                    </a:lnTo>
                    <a:lnTo>
                      <a:pt x="13" y="1445"/>
                    </a:lnTo>
                    <a:lnTo>
                      <a:pt x="1" y="4263"/>
                    </a:lnTo>
                    <a:lnTo>
                      <a:pt x="1" y="4333"/>
                    </a:lnTo>
                    <a:lnTo>
                      <a:pt x="2493" y="2889"/>
                    </a:lnTo>
                    <a:lnTo>
                      <a:pt x="2517" y="2878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3" name="Google Shape;2313;p34"/>
            <p:cNvGrpSpPr/>
            <p:nvPr/>
          </p:nvGrpSpPr>
          <p:grpSpPr>
            <a:xfrm>
              <a:off x="5461994" y="4175953"/>
              <a:ext cx="1115109" cy="856105"/>
              <a:chOff x="2663107" y="6938778"/>
              <a:chExt cx="1115109" cy="856105"/>
            </a:xfrm>
          </p:grpSpPr>
          <p:sp>
            <p:nvSpPr>
              <p:cNvPr id="2314" name="Google Shape;2314;p34"/>
              <p:cNvSpPr/>
              <p:nvPr/>
            </p:nvSpPr>
            <p:spPr>
              <a:xfrm>
                <a:off x="3651335" y="7224502"/>
                <a:ext cx="122759" cy="355756"/>
              </a:xfrm>
              <a:custGeom>
                <a:avLst/>
                <a:gdLst/>
                <a:ahLst/>
                <a:cxnLst/>
                <a:rect l="l" t="t" r="r" b="b"/>
                <a:pathLst>
                  <a:path w="2412" h="6990" extrusionOk="0">
                    <a:moveTo>
                      <a:pt x="2412" y="1"/>
                    </a:moveTo>
                    <a:lnTo>
                      <a:pt x="0" y="1387"/>
                    </a:lnTo>
                    <a:lnTo>
                      <a:pt x="0" y="6990"/>
                    </a:lnTo>
                    <a:lnTo>
                      <a:pt x="2400" y="5603"/>
                    </a:lnTo>
                    <a:lnTo>
                      <a:pt x="241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4"/>
              <p:cNvSpPr/>
              <p:nvPr/>
            </p:nvSpPr>
            <p:spPr>
              <a:xfrm>
                <a:off x="3649554" y="7220990"/>
                <a:ext cx="126321" cy="362830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7129" extrusionOk="0">
                    <a:moveTo>
                      <a:pt x="2411" y="140"/>
                    </a:moveTo>
                    <a:lnTo>
                      <a:pt x="2388" y="5649"/>
                    </a:lnTo>
                    <a:lnTo>
                      <a:pt x="82" y="7000"/>
                    </a:lnTo>
                    <a:lnTo>
                      <a:pt x="82" y="1479"/>
                    </a:lnTo>
                    <a:lnTo>
                      <a:pt x="2411" y="140"/>
                    </a:lnTo>
                    <a:close/>
                    <a:moveTo>
                      <a:pt x="2481" y="0"/>
                    </a:moveTo>
                    <a:lnTo>
                      <a:pt x="1" y="1432"/>
                    </a:lnTo>
                    <a:lnTo>
                      <a:pt x="1" y="7129"/>
                    </a:lnTo>
                    <a:lnTo>
                      <a:pt x="2458" y="5707"/>
                    </a:lnTo>
                    <a:lnTo>
                      <a:pt x="2470" y="5695"/>
                    </a:lnTo>
                    <a:lnTo>
                      <a:pt x="2481" y="70"/>
                    </a:lnTo>
                    <a:lnTo>
                      <a:pt x="24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4"/>
              <p:cNvSpPr/>
              <p:nvPr/>
            </p:nvSpPr>
            <p:spPr>
              <a:xfrm>
                <a:off x="2667229" y="6941170"/>
                <a:ext cx="1106864" cy="567327"/>
              </a:xfrm>
              <a:custGeom>
                <a:avLst/>
                <a:gdLst/>
                <a:ahLst/>
                <a:cxnLst/>
                <a:rect l="l" t="t" r="r" b="b"/>
                <a:pathLst>
                  <a:path w="21748" h="11147" extrusionOk="0">
                    <a:moveTo>
                      <a:pt x="12057" y="0"/>
                    </a:moveTo>
                    <a:lnTo>
                      <a:pt x="1" y="6954"/>
                    </a:lnTo>
                    <a:lnTo>
                      <a:pt x="2447" y="8363"/>
                    </a:lnTo>
                    <a:lnTo>
                      <a:pt x="7281" y="11147"/>
                    </a:lnTo>
                    <a:lnTo>
                      <a:pt x="9715" y="9749"/>
                    </a:lnTo>
                    <a:lnTo>
                      <a:pt x="4870" y="6966"/>
                    </a:lnTo>
                    <a:lnTo>
                      <a:pt x="12091" y="2784"/>
                    </a:lnTo>
                    <a:lnTo>
                      <a:pt x="19336" y="6954"/>
                    </a:lnTo>
                    <a:lnTo>
                      <a:pt x="21748" y="5568"/>
                    </a:lnTo>
                    <a:lnTo>
                      <a:pt x="1205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4"/>
              <p:cNvSpPr/>
              <p:nvPr/>
            </p:nvSpPr>
            <p:spPr>
              <a:xfrm>
                <a:off x="2663107" y="6938778"/>
                <a:ext cx="1115109" cy="572111"/>
              </a:xfrm>
              <a:custGeom>
                <a:avLst/>
                <a:gdLst/>
                <a:ahLst/>
                <a:cxnLst/>
                <a:rect l="l" t="t" r="r" b="b"/>
                <a:pathLst>
                  <a:path w="21910" h="11241" extrusionOk="0">
                    <a:moveTo>
                      <a:pt x="12138" y="94"/>
                    </a:moveTo>
                    <a:lnTo>
                      <a:pt x="21747" y="5615"/>
                    </a:lnTo>
                    <a:lnTo>
                      <a:pt x="19417" y="6954"/>
                    </a:lnTo>
                    <a:lnTo>
                      <a:pt x="12196" y="2796"/>
                    </a:lnTo>
                    <a:lnTo>
                      <a:pt x="12172" y="2784"/>
                    </a:lnTo>
                    <a:lnTo>
                      <a:pt x="4881" y="7013"/>
                    </a:lnTo>
                    <a:lnTo>
                      <a:pt x="9715" y="9796"/>
                    </a:lnTo>
                    <a:lnTo>
                      <a:pt x="7362" y="11147"/>
                    </a:lnTo>
                    <a:lnTo>
                      <a:pt x="2551" y="8375"/>
                    </a:lnTo>
                    <a:lnTo>
                      <a:pt x="2528" y="8364"/>
                    </a:lnTo>
                    <a:lnTo>
                      <a:pt x="164" y="7001"/>
                    </a:lnTo>
                    <a:lnTo>
                      <a:pt x="12138" y="94"/>
                    </a:lnTo>
                    <a:close/>
                    <a:moveTo>
                      <a:pt x="12138" y="1"/>
                    </a:moveTo>
                    <a:lnTo>
                      <a:pt x="70" y="6966"/>
                    </a:lnTo>
                    <a:lnTo>
                      <a:pt x="1" y="7001"/>
                    </a:lnTo>
                    <a:lnTo>
                      <a:pt x="7350" y="11229"/>
                    </a:lnTo>
                    <a:lnTo>
                      <a:pt x="7362" y="11240"/>
                    </a:lnTo>
                    <a:lnTo>
                      <a:pt x="9866" y="9796"/>
                    </a:lnTo>
                    <a:lnTo>
                      <a:pt x="5033" y="7013"/>
                    </a:lnTo>
                    <a:lnTo>
                      <a:pt x="12172" y="2877"/>
                    </a:lnTo>
                    <a:lnTo>
                      <a:pt x="19406" y="7036"/>
                    </a:lnTo>
                    <a:lnTo>
                      <a:pt x="19417" y="7047"/>
                    </a:lnTo>
                    <a:lnTo>
                      <a:pt x="21852" y="5649"/>
                    </a:lnTo>
                    <a:lnTo>
                      <a:pt x="21910" y="5615"/>
                    </a:lnTo>
                    <a:lnTo>
                      <a:pt x="12161" y="12"/>
                    </a:lnTo>
                    <a:lnTo>
                      <a:pt x="12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4"/>
              <p:cNvSpPr/>
              <p:nvPr/>
            </p:nvSpPr>
            <p:spPr>
              <a:xfrm>
                <a:off x="2667229" y="7295043"/>
                <a:ext cx="370617" cy="496277"/>
              </a:xfrm>
              <a:custGeom>
                <a:avLst/>
                <a:gdLst/>
                <a:ahLst/>
                <a:cxnLst/>
                <a:rect l="l" t="t" r="r" b="b"/>
                <a:pathLst>
                  <a:path w="7282" h="9751" extrusionOk="0">
                    <a:moveTo>
                      <a:pt x="1" y="1"/>
                    </a:moveTo>
                    <a:lnTo>
                      <a:pt x="36" y="5592"/>
                    </a:lnTo>
                    <a:lnTo>
                      <a:pt x="7246" y="9750"/>
                    </a:lnTo>
                    <a:lnTo>
                      <a:pt x="7281" y="41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4"/>
              <p:cNvSpPr/>
              <p:nvPr/>
            </p:nvSpPr>
            <p:spPr>
              <a:xfrm>
                <a:off x="2665499" y="7291480"/>
                <a:ext cx="374689" cy="503402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891" extrusionOk="0">
                    <a:moveTo>
                      <a:pt x="81" y="140"/>
                    </a:moveTo>
                    <a:lnTo>
                      <a:pt x="7280" y="4287"/>
                    </a:lnTo>
                    <a:lnTo>
                      <a:pt x="7233" y="9750"/>
                    </a:lnTo>
                    <a:lnTo>
                      <a:pt x="117" y="5638"/>
                    </a:lnTo>
                    <a:lnTo>
                      <a:pt x="81" y="140"/>
                    </a:lnTo>
                    <a:close/>
                    <a:moveTo>
                      <a:pt x="0" y="1"/>
                    </a:moveTo>
                    <a:lnTo>
                      <a:pt x="35" y="5685"/>
                    </a:lnTo>
                    <a:lnTo>
                      <a:pt x="7256" y="9855"/>
                    </a:lnTo>
                    <a:lnTo>
                      <a:pt x="7315" y="9890"/>
                    </a:lnTo>
                    <a:lnTo>
                      <a:pt x="7362" y="4264"/>
                    </a:lnTo>
                    <a:lnTo>
                      <a:pt x="7362" y="4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4"/>
              <p:cNvSpPr/>
              <p:nvPr/>
            </p:nvSpPr>
            <p:spPr>
              <a:xfrm>
                <a:off x="3035964" y="7437345"/>
                <a:ext cx="125762" cy="353975"/>
              </a:xfrm>
              <a:custGeom>
                <a:avLst/>
                <a:gdLst/>
                <a:ahLst/>
                <a:cxnLst/>
                <a:rect l="l" t="t" r="r" b="b"/>
                <a:pathLst>
                  <a:path w="2471" h="6955" extrusionOk="0">
                    <a:moveTo>
                      <a:pt x="2470" y="0"/>
                    </a:moveTo>
                    <a:lnTo>
                      <a:pt x="36" y="1398"/>
                    </a:lnTo>
                    <a:lnTo>
                      <a:pt x="1" y="6954"/>
                    </a:lnTo>
                    <a:lnTo>
                      <a:pt x="2470" y="5603"/>
                    </a:lnTo>
                    <a:lnTo>
                      <a:pt x="247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4"/>
              <p:cNvSpPr/>
              <p:nvPr/>
            </p:nvSpPr>
            <p:spPr>
              <a:xfrm>
                <a:off x="3033622" y="7433782"/>
                <a:ext cx="129884" cy="361100"/>
              </a:xfrm>
              <a:custGeom>
                <a:avLst/>
                <a:gdLst/>
                <a:ahLst/>
                <a:cxnLst/>
                <a:rect l="l" t="t" r="r" b="b"/>
                <a:pathLst>
                  <a:path w="2552" h="7095" extrusionOk="0">
                    <a:moveTo>
                      <a:pt x="2469" y="140"/>
                    </a:moveTo>
                    <a:lnTo>
                      <a:pt x="2469" y="5650"/>
                    </a:lnTo>
                    <a:lnTo>
                      <a:pt x="82" y="6966"/>
                    </a:lnTo>
                    <a:lnTo>
                      <a:pt x="129" y="1491"/>
                    </a:lnTo>
                    <a:lnTo>
                      <a:pt x="2469" y="140"/>
                    </a:lnTo>
                    <a:close/>
                    <a:moveTo>
                      <a:pt x="2551" y="0"/>
                    </a:moveTo>
                    <a:lnTo>
                      <a:pt x="70" y="1433"/>
                    </a:lnTo>
                    <a:lnTo>
                      <a:pt x="47" y="1444"/>
                    </a:lnTo>
                    <a:lnTo>
                      <a:pt x="0" y="7024"/>
                    </a:lnTo>
                    <a:lnTo>
                      <a:pt x="0" y="7094"/>
                    </a:lnTo>
                    <a:lnTo>
                      <a:pt x="2528" y="5708"/>
                    </a:lnTo>
                    <a:lnTo>
                      <a:pt x="2551" y="5696"/>
                    </a:lnTo>
                    <a:lnTo>
                      <a:pt x="2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4"/>
              <p:cNvSpPr/>
              <p:nvPr/>
            </p:nvSpPr>
            <p:spPr>
              <a:xfrm>
                <a:off x="3280819" y="7082811"/>
                <a:ext cx="370566" cy="497448"/>
              </a:xfrm>
              <a:custGeom>
                <a:avLst/>
                <a:gdLst/>
                <a:ahLst/>
                <a:cxnLst/>
                <a:rect l="l" t="t" r="r" b="b"/>
                <a:pathLst>
                  <a:path w="7281" h="9774" extrusionOk="0">
                    <a:moveTo>
                      <a:pt x="35" y="1"/>
                    </a:moveTo>
                    <a:lnTo>
                      <a:pt x="1" y="5615"/>
                    </a:lnTo>
                    <a:lnTo>
                      <a:pt x="7280" y="9774"/>
                    </a:lnTo>
                    <a:lnTo>
                      <a:pt x="7280" y="417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4"/>
              <p:cNvSpPr/>
              <p:nvPr/>
            </p:nvSpPr>
            <p:spPr>
              <a:xfrm>
                <a:off x="3279038" y="7079248"/>
                <a:ext cx="374689" cy="504573"/>
              </a:xfrm>
              <a:custGeom>
                <a:avLst/>
                <a:gdLst/>
                <a:ahLst/>
                <a:cxnLst/>
                <a:rect l="l" t="t" r="r" b="b"/>
                <a:pathLst>
                  <a:path w="7362" h="9914" extrusionOk="0">
                    <a:moveTo>
                      <a:pt x="106" y="140"/>
                    </a:moveTo>
                    <a:lnTo>
                      <a:pt x="7281" y="4264"/>
                    </a:lnTo>
                    <a:lnTo>
                      <a:pt x="7281" y="9785"/>
                    </a:lnTo>
                    <a:lnTo>
                      <a:pt x="82" y="5662"/>
                    </a:lnTo>
                    <a:lnTo>
                      <a:pt x="106" y="140"/>
                    </a:lnTo>
                    <a:close/>
                    <a:moveTo>
                      <a:pt x="36" y="1"/>
                    </a:moveTo>
                    <a:lnTo>
                      <a:pt x="0" y="5685"/>
                    </a:lnTo>
                    <a:lnTo>
                      <a:pt x="0" y="5708"/>
                    </a:lnTo>
                    <a:lnTo>
                      <a:pt x="7362" y="9914"/>
                    </a:lnTo>
                    <a:lnTo>
                      <a:pt x="7362" y="4217"/>
                    </a:lnTo>
                    <a:lnTo>
                      <a:pt x="94" y="36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4"/>
              <p:cNvSpPr/>
              <p:nvPr/>
            </p:nvSpPr>
            <p:spPr>
              <a:xfrm>
                <a:off x="2915037" y="7082811"/>
                <a:ext cx="367615" cy="354585"/>
              </a:xfrm>
              <a:custGeom>
                <a:avLst/>
                <a:gdLst/>
                <a:ahLst/>
                <a:cxnLst/>
                <a:rect l="l" t="t" r="r" b="b"/>
                <a:pathLst>
                  <a:path w="7223" h="6967" extrusionOk="0">
                    <a:moveTo>
                      <a:pt x="7222" y="1"/>
                    </a:moveTo>
                    <a:lnTo>
                      <a:pt x="1" y="4183"/>
                    </a:lnTo>
                    <a:lnTo>
                      <a:pt x="4846" y="6966"/>
                    </a:lnTo>
                    <a:lnTo>
                      <a:pt x="7188" y="5615"/>
                    </a:lnTo>
                    <a:lnTo>
                      <a:pt x="72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4"/>
              <p:cNvSpPr/>
              <p:nvPr/>
            </p:nvSpPr>
            <p:spPr>
              <a:xfrm>
                <a:off x="2911474" y="7079248"/>
                <a:ext cx="373518" cy="360489"/>
              </a:xfrm>
              <a:custGeom>
                <a:avLst/>
                <a:gdLst/>
                <a:ahLst/>
                <a:cxnLst/>
                <a:rect l="l" t="t" r="r" b="b"/>
                <a:pathLst>
                  <a:path w="7339" h="7083" extrusionOk="0">
                    <a:moveTo>
                      <a:pt x="7258" y="140"/>
                    </a:moveTo>
                    <a:lnTo>
                      <a:pt x="7222" y="5662"/>
                    </a:lnTo>
                    <a:lnTo>
                      <a:pt x="4916" y="6989"/>
                    </a:lnTo>
                    <a:lnTo>
                      <a:pt x="153" y="4253"/>
                    </a:lnTo>
                    <a:lnTo>
                      <a:pt x="7258" y="140"/>
                    </a:lnTo>
                    <a:close/>
                    <a:moveTo>
                      <a:pt x="7339" y="1"/>
                    </a:moveTo>
                    <a:lnTo>
                      <a:pt x="1" y="4253"/>
                    </a:lnTo>
                    <a:lnTo>
                      <a:pt x="4916" y="7083"/>
                    </a:lnTo>
                    <a:lnTo>
                      <a:pt x="7304" y="5708"/>
                    </a:lnTo>
                    <a:lnTo>
                      <a:pt x="7339" y="71"/>
                    </a:lnTo>
                    <a:lnTo>
                      <a:pt x="7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26" name="Google Shape;2326;p34"/>
            <p:cNvGrpSpPr/>
            <p:nvPr/>
          </p:nvGrpSpPr>
          <p:grpSpPr>
            <a:xfrm>
              <a:off x="2866458" y="4672176"/>
              <a:ext cx="374078" cy="359879"/>
              <a:chOff x="3034233" y="8003501"/>
              <a:chExt cx="374078" cy="359879"/>
            </a:xfrm>
          </p:grpSpPr>
          <p:sp>
            <p:nvSpPr>
              <p:cNvPr id="2327" name="Google Shape;2327;p34"/>
              <p:cNvSpPr/>
              <p:nvPr/>
            </p:nvSpPr>
            <p:spPr>
              <a:xfrm>
                <a:off x="3037796" y="8075823"/>
                <a:ext cx="24546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23" h="5580" extrusionOk="0">
                    <a:moveTo>
                      <a:pt x="11" y="0"/>
                    </a:moveTo>
                    <a:lnTo>
                      <a:pt x="0" y="2784"/>
                    </a:lnTo>
                    <a:lnTo>
                      <a:pt x="4822" y="5579"/>
                    </a:lnTo>
                    <a:lnTo>
                      <a:pt x="4776" y="2784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4"/>
              <p:cNvSpPr/>
              <p:nvPr/>
            </p:nvSpPr>
            <p:spPr>
              <a:xfrm>
                <a:off x="3035964" y="8072260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77"/>
                    </a:lnTo>
                    <a:lnTo>
                      <a:pt x="4823" y="5579"/>
                    </a:lnTo>
                    <a:lnTo>
                      <a:pt x="83" y="2830"/>
                    </a:lnTo>
                    <a:lnTo>
                      <a:pt x="94" y="140"/>
                    </a:lnTo>
                    <a:close/>
                    <a:moveTo>
                      <a:pt x="13" y="0"/>
                    </a:moveTo>
                    <a:lnTo>
                      <a:pt x="1" y="2854"/>
                    </a:lnTo>
                    <a:lnTo>
                      <a:pt x="1" y="2877"/>
                    </a:lnTo>
                    <a:lnTo>
                      <a:pt x="4835" y="5685"/>
                    </a:lnTo>
                    <a:lnTo>
                      <a:pt x="4905" y="5719"/>
                    </a:lnTo>
                    <a:lnTo>
                      <a:pt x="4858" y="2854"/>
                    </a:lnTo>
                    <a:lnTo>
                      <a:pt x="4858" y="2830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4"/>
              <p:cNvSpPr/>
              <p:nvPr/>
            </p:nvSpPr>
            <p:spPr>
              <a:xfrm>
                <a:off x="3280819" y="8145142"/>
                <a:ext cx="125100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8" h="4218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8" y="2819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4"/>
              <p:cNvSpPr/>
              <p:nvPr/>
            </p:nvSpPr>
            <p:spPr>
              <a:xfrm>
                <a:off x="3279038" y="8141579"/>
                <a:ext cx="129273" cy="22180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8" extrusionOk="0">
                    <a:moveTo>
                      <a:pt x="2400" y="141"/>
                    </a:moveTo>
                    <a:lnTo>
                      <a:pt x="2459" y="2866"/>
                    </a:lnTo>
                    <a:lnTo>
                      <a:pt x="117" y="4217"/>
                    </a:lnTo>
                    <a:lnTo>
                      <a:pt x="82" y="1515"/>
                    </a:lnTo>
                    <a:lnTo>
                      <a:pt x="2400" y="141"/>
                    </a:lnTo>
                    <a:close/>
                    <a:moveTo>
                      <a:pt x="2482" y="1"/>
                    </a:moveTo>
                    <a:lnTo>
                      <a:pt x="24" y="1457"/>
                    </a:ln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40" y="2913"/>
                    </a:lnTo>
                    <a:lnTo>
                      <a:pt x="2482" y="71"/>
                    </a:lnTo>
                    <a:lnTo>
                      <a:pt x="2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4"/>
              <p:cNvSpPr/>
              <p:nvPr/>
            </p:nvSpPr>
            <p:spPr>
              <a:xfrm>
                <a:off x="3038356" y="8005842"/>
                <a:ext cx="36466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4159" extrusionOk="0">
                    <a:moveTo>
                      <a:pt x="2423" y="1"/>
                    </a:moveTo>
                    <a:lnTo>
                      <a:pt x="0" y="1375"/>
                    </a:lnTo>
                    <a:lnTo>
                      <a:pt x="4765" y="4159"/>
                    </a:lnTo>
                    <a:lnTo>
                      <a:pt x="7164" y="2738"/>
                    </a:lnTo>
                    <a:lnTo>
                      <a:pt x="24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4"/>
              <p:cNvSpPr/>
              <p:nvPr/>
            </p:nvSpPr>
            <p:spPr>
              <a:xfrm>
                <a:off x="3034233" y="8003501"/>
                <a:ext cx="372908" cy="21640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2" extrusionOk="0">
                    <a:moveTo>
                      <a:pt x="2504" y="93"/>
                    </a:moveTo>
                    <a:lnTo>
                      <a:pt x="7175" y="2784"/>
                    </a:lnTo>
                    <a:lnTo>
                      <a:pt x="4846" y="4158"/>
                    </a:lnTo>
                    <a:lnTo>
                      <a:pt x="163" y="1421"/>
                    </a:lnTo>
                    <a:lnTo>
                      <a:pt x="2504" y="93"/>
                    </a:lnTo>
                    <a:close/>
                    <a:moveTo>
                      <a:pt x="2504" y="0"/>
                    </a:moveTo>
                    <a:lnTo>
                      <a:pt x="0" y="1421"/>
                    </a:lnTo>
                    <a:lnTo>
                      <a:pt x="4846" y="4251"/>
                    </a:lnTo>
                    <a:lnTo>
                      <a:pt x="7269" y="2819"/>
                    </a:lnTo>
                    <a:lnTo>
                      <a:pt x="7326" y="2784"/>
                    </a:lnTo>
                    <a:lnTo>
                      <a:pt x="2527" y="11"/>
                    </a:lnTo>
                    <a:lnTo>
                      <a:pt x="25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33" name="Google Shape;2333;p34"/>
            <p:cNvGrpSpPr/>
            <p:nvPr/>
          </p:nvGrpSpPr>
          <p:grpSpPr>
            <a:xfrm>
              <a:off x="4923329" y="3914157"/>
              <a:ext cx="374078" cy="359319"/>
              <a:chOff x="2421254" y="6798257"/>
              <a:chExt cx="374078" cy="359319"/>
            </a:xfrm>
          </p:grpSpPr>
          <p:sp>
            <p:nvSpPr>
              <p:cNvPr id="2334" name="Google Shape;2334;p34"/>
              <p:cNvSpPr/>
              <p:nvPr/>
            </p:nvSpPr>
            <p:spPr>
              <a:xfrm>
                <a:off x="2425376" y="6870019"/>
                <a:ext cx="244907" cy="283994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0" extrusionOk="0">
                    <a:moveTo>
                      <a:pt x="0" y="0"/>
                    </a:moveTo>
                    <a:lnTo>
                      <a:pt x="0" y="2796"/>
                    </a:lnTo>
                    <a:lnTo>
                      <a:pt x="4811" y="5579"/>
                    </a:lnTo>
                    <a:lnTo>
                      <a:pt x="4776" y="279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4"/>
              <p:cNvSpPr/>
              <p:nvPr/>
            </p:nvSpPr>
            <p:spPr>
              <a:xfrm>
                <a:off x="2422984" y="6866456"/>
                <a:ext cx="249640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5720" extrusionOk="0">
                    <a:moveTo>
                      <a:pt x="94" y="140"/>
                    </a:moveTo>
                    <a:lnTo>
                      <a:pt x="4776" y="2889"/>
                    </a:lnTo>
                    <a:lnTo>
                      <a:pt x="4823" y="5579"/>
                    </a:lnTo>
                    <a:lnTo>
                      <a:pt x="83" y="2843"/>
                    </a:lnTo>
                    <a:lnTo>
                      <a:pt x="94" y="140"/>
                    </a:lnTo>
                    <a:close/>
                    <a:moveTo>
                      <a:pt x="13" y="1"/>
                    </a:moveTo>
                    <a:lnTo>
                      <a:pt x="1" y="2866"/>
                    </a:lnTo>
                    <a:lnTo>
                      <a:pt x="1" y="2889"/>
                    </a:lnTo>
                    <a:lnTo>
                      <a:pt x="4905" y="5719"/>
                    </a:lnTo>
                    <a:lnTo>
                      <a:pt x="4858" y="2866"/>
                    </a:lnTo>
                    <a:lnTo>
                      <a:pt x="4858" y="2843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4"/>
              <p:cNvSpPr/>
              <p:nvPr/>
            </p:nvSpPr>
            <p:spPr>
              <a:xfrm>
                <a:off x="2668400" y="6939948"/>
                <a:ext cx="124591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48" h="4206" extrusionOk="0">
                    <a:moveTo>
                      <a:pt x="2400" y="1"/>
                    </a:moveTo>
                    <a:lnTo>
                      <a:pt x="1" y="1422"/>
                    </a:lnTo>
                    <a:lnTo>
                      <a:pt x="36" y="4205"/>
                    </a:lnTo>
                    <a:lnTo>
                      <a:pt x="2447" y="2820"/>
                    </a:lnTo>
                    <a:lnTo>
                      <a:pt x="240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4"/>
              <p:cNvSpPr/>
              <p:nvPr/>
            </p:nvSpPr>
            <p:spPr>
              <a:xfrm>
                <a:off x="2666059" y="6936437"/>
                <a:ext cx="129273" cy="221139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45" extrusionOk="0">
                    <a:moveTo>
                      <a:pt x="2400" y="140"/>
                    </a:moveTo>
                    <a:lnTo>
                      <a:pt x="2459" y="2865"/>
                    </a:lnTo>
                    <a:lnTo>
                      <a:pt x="129" y="4204"/>
                    </a:lnTo>
                    <a:lnTo>
                      <a:pt x="82" y="1514"/>
                    </a:lnTo>
                    <a:lnTo>
                      <a:pt x="2400" y="140"/>
                    </a:lnTo>
                    <a:close/>
                    <a:moveTo>
                      <a:pt x="2482" y="0"/>
                    </a:moveTo>
                    <a:lnTo>
                      <a:pt x="24" y="1456"/>
                    </a:lnTo>
                    <a:lnTo>
                      <a:pt x="0" y="1468"/>
                    </a:lnTo>
                    <a:lnTo>
                      <a:pt x="47" y="4344"/>
                    </a:lnTo>
                    <a:lnTo>
                      <a:pt x="2540" y="2912"/>
                    </a:lnTo>
                    <a:lnTo>
                      <a:pt x="2482" y="70"/>
                    </a:lnTo>
                    <a:lnTo>
                      <a:pt x="2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4"/>
              <p:cNvSpPr/>
              <p:nvPr/>
            </p:nvSpPr>
            <p:spPr>
              <a:xfrm>
                <a:off x="2425376" y="6800649"/>
                <a:ext cx="365223" cy="211672"/>
              </a:xfrm>
              <a:custGeom>
                <a:avLst/>
                <a:gdLst/>
                <a:ahLst/>
                <a:cxnLst/>
                <a:rect l="l" t="t" r="r" b="b"/>
                <a:pathLst>
                  <a:path w="7176" h="4159" extrusionOk="0">
                    <a:moveTo>
                      <a:pt x="2435" y="0"/>
                    </a:moveTo>
                    <a:lnTo>
                      <a:pt x="0" y="1363"/>
                    </a:lnTo>
                    <a:lnTo>
                      <a:pt x="4776" y="4159"/>
                    </a:lnTo>
                    <a:lnTo>
                      <a:pt x="7175" y="2738"/>
                    </a:lnTo>
                    <a:lnTo>
                      <a:pt x="24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4"/>
              <p:cNvSpPr/>
              <p:nvPr/>
            </p:nvSpPr>
            <p:spPr>
              <a:xfrm>
                <a:off x="2421254" y="6798257"/>
                <a:ext cx="372908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7" h="4253" extrusionOk="0">
                    <a:moveTo>
                      <a:pt x="2516" y="94"/>
                    </a:moveTo>
                    <a:lnTo>
                      <a:pt x="7175" y="2785"/>
                    </a:lnTo>
                    <a:lnTo>
                      <a:pt x="4857" y="4159"/>
                    </a:lnTo>
                    <a:lnTo>
                      <a:pt x="163" y="1410"/>
                    </a:lnTo>
                    <a:lnTo>
                      <a:pt x="2516" y="94"/>
                    </a:lnTo>
                    <a:close/>
                    <a:moveTo>
                      <a:pt x="2516" y="1"/>
                    </a:moveTo>
                    <a:lnTo>
                      <a:pt x="0" y="1410"/>
                    </a:lnTo>
                    <a:lnTo>
                      <a:pt x="4857" y="4253"/>
                    </a:lnTo>
                    <a:lnTo>
                      <a:pt x="7326" y="2785"/>
                    </a:lnTo>
                    <a:lnTo>
                      <a:pt x="2527" y="13"/>
                    </a:lnTo>
                    <a:lnTo>
                      <a:pt x="25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0" name="Google Shape;2340;p34"/>
            <p:cNvGrpSpPr/>
            <p:nvPr/>
          </p:nvGrpSpPr>
          <p:grpSpPr>
            <a:xfrm>
              <a:off x="7933610" y="3816072"/>
              <a:ext cx="374180" cy="359879"/>
              <a:chOff x="5493785" y="9100797"/>
              <a:chExt cx="374180" cy="359879"/>
            </a:xfrm>
          </p:grpSpPr>
          <p:sp>
            <p:nvSpPr>
              <p:cNvPr id="2341" name="Google Shape;2341;p34"/>
              <p:cNvSpPr/>
              <p:nvPr/>
            </p:nvSpPr>
            <p:spPr>
              <a:xfrm>
                <a:off x="5497958" y="9173119"/>
                <a:ext cx="244907" cy="284045"/>
              </a:xfrm>
              <a:custGeom>
                <a:avLst/>
                <a:gdLst/>
                <a:ahLst/>
                <a:cxnLst/>
                <a:rect l="l" t="t" r="r" b="b"/>
                <a:pathLst>
                  <a:path w="4812" h="5581" extrusionOk="0">
                    <a:moveTo>
                      <a:pt x="1" y="0"/>
                    </a:moveTo>
                    <a:lnTo>
                      <a:pt x="1" y="2785"/>
                    </a:lnTo>
                    <a:lnTo>
                      <a:pt x="4811" y="5580"/>
                    </a:lnTo>
                    <a:lnTo>
                      <a:pt x="4765" y="27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42;p34"/>
              <p:cNvSpPr/>
              <p:nvPr/>
            </p:nvSpPr>
            <p:spPr>
              <a:xfrm>
                <a:off x="5495617" y="9169556"/>
                <a:ext cx="249589" cy="291119"/>
              </a:xfrm>
              <a:custGeom>
                <a:avLst/>
                <a:gdLst/>
                <a:ahLst/>
                <a:cxnLst/>
                <a:rect l="l" t="t" r="r" b="b"/>
                <a:pathLst>
                  <a:path w="4904" h="5720" extrusionOk="0">
                    <a:moveTo>
                      <a:pt x="94" y="140"/>
                    </a:moveTo>
                    <a:lnTo>
                      <a:pt x="4776" y="2878"/>
                    </a:lnTo>
                    <a:lnTo>
                      <a:pt x="4823" y="5580"/>
                    </a:lnTo>
                    <a:lnTo>
                      <a:pt x="81" y="2831"/>
                    </a:lnTo>
                    <a:lnTo>
                      <a:pt x="94" y="140"/>
                    </a:lnTo>
                    <a:close/>
                    <a:moveTo>
                      <a:pt x="12" y="0"/>
                    </a:moveTo>
                    <a:lnTo>
                      <a:pt x="0" y="2855"/>
                    </a:lnTo>
                    <a:lnTo>
                      <a:pt x="0" y="2878"/>
                    </a:lnTo>
                    <a:lnTo>
                      <a:pt x="4846" y="5684"/>
                    </a:lnTo>
                    <a:lnTo>
                      <a:pt x="4904" y="5720"/>
                    </a:lnTo>
                    <a:lnTo>
                      <a:pt x="4857" y="2855"/>
                    </a:lnTo>
                    <a:lnTo>
                      <a:pt x="4857" y="2831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43;p34"/>
              <p:cNvSpPr/>
              <p:nvPr/>
            </p:nvSpPr>
            <p:spPr>
              <a:xfrm>
                <a:off x="5740422" y="9242489"/>
                <a:ext cx="125151" cy="21467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4218" extrusionOk="0">
                    <a:moveTo>
                      <a:pt x="2400" y="0"/>
                    </a:moveTo>
                    <a:lnTo>
                      <a:pt x="1" y="1422"/>
                    </a:lnTo>
                    <a:lnTo>
                      <a:pt x="47" y="4217"/>
                    </a:lnTo>
                    <a:lnTo>
                      <a:pt x="2459" y="2819"/>
                    </a:lnTo>
                    <a:lnTo>
                      <a:pt x="24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44;p34"/>
              <p:cNvSpPr/>
              <p:nvPr/>
            </p:nvSpPr>
            <p:spPr>
              <a:xfrm>
                <a:off x="5738692" y="9238926"/>
                <a:ext cx="129273" cy="221750"/>
              </a:xfrm>
              <a:custGeom>
                <a:avLst/>
                <a:gdLst/>
                <a:ahLst/>
                <a:cxnLst/>
                <a:rect l="l" t="t" r="r" b="b"/>
                <a:pathLst>
                  <a:path w="2540" h="4357" extrusionOk="0">
                    <a:moveTo>
                      <a:pt x="2400" y="140"/>
                    </a:moveTo>
                    <a:lnTo>
                      <a:pt x="2457" y="2866"/>
                    </a:lnTo>
                    <a:lnTo>
                      <a:pt x="128" y="4217"/>
                    </a:lnTo>
                    <a:lnTo>
                      <a:pt x="81" y="1515"/>
                    </a:lnTo>
                    <a:lnTo>
                      <a:pt x="2400" y="140"/>
                    </a:lnTo>
                    <a:close/>
                    <a:moveTo>
                      <a:pt x="2481" y="1"/>
                    </a:moveTo>
                    <a:lnTo>
                      <a:pt x="0" y="1468"/>
                    </a:lnTo>
                    <a:lnTo>
                      <a:pt x="47" y="4287"/>
                    </a:lnTo>
                    <a:lnTo>
                      <a:pt x="47" y="4357"/>
                    </a:lnTo>
                    <a:lnTo>
                      <a:pt x="2539" y="2913"/>
                    </a:lnTo>
                    <a:lnTo>
                      <a:pt x="2481" y="70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45;p34"/>
              <p:cNvSpPr/>
              <p:nvPr/>
            </p:nvSpPr>
            <p:spPr>
              <a:xfrm>
                <a:off x="5497958" y="9103138"/>
                <a:ext cx="364612" cy="211723"/>
              </a:xfrm>
              <a:custGeom>
                <a:avLst/>
                <a:gdLst/>
                <a:ahLst/>
                <a:cxnLst/>
                <a:rect l="l" t="t" r="r" b="b"/>
                <a:pathLst>
                  <a:path w="7164" h="4160" extrusionOk="0">
                    <a:moveTo>
                      <a:pt x="2435" y="1"/>
                    </a:moveTo>
                    <a:lnTo>
                      <a:pt x="1" y="1375"/>
                    </a:lnTo>
                    <a:lnTo>
                      <a:pt x="4765" y="4160"/>
                    </a:lnTo>
                    <a:lnTo>
                      <a:pt x="7164" y="2738"/>
                    </a:lnTo>
                    <a:lnTo>
                      <a:pt x="243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46;p34"/>
              <p:cNvSpPr/>
              <p:nvPr/>
            </p:nvSpPr>
            <p:spPr>
              <a:xfrm>
                <a:off x="5493785" y="9100797"/>
                <a:ext cx="372959" cy="216456"/>
              </a:xfrm>
              <a:custGeom>
                <a:avLst/>
                <a:gdLst/>
                <a:ahLst/>
                <a:cxnLst/>
                <a:rect l="l" t="t" r="r" b="b"/>
                <a:pathLst>
                  <a:path w="7328" h="4253" extrusionOk="0">
                    <a:moveTo>
                      <a:pt x="2517" y="93"/>
                    </a:moveTo>
                    <a:lnTo>
                      <a:pt x="7176" y="2784"/>
                    </a:lnTo>
                    <a:lnTo>
                      <a:pt x="4847" y="4159"/>
                    </a:lnTo>
                    <a:lnTo>
                      <a:pt x="164" y="1421"/>
                    </a:lnTo>
                    <a:lnTo>
                      <a:pt x="2517" y="93"/>
                    </a:lnTo>
                    <a:close/>
                    <a:moveTo>
                      <a:pt x="2517" y="0"/>
                    </a:moveTo>
                    <a:lnTo>
                      <a:pt x="1" y="1421"/>
                    </a:lnTo>
                    <a:lnTo>
                      <a:pt x="4847" y="4252"/>
                    </a:lnTo>
                    <a:lnTo>
                      <a:pt x="7269" y="2819"/>
                    </a:lnTo>
                    <a:lnTo>
                      <a:pt x="7328" y="2784"/>
                    </a:lnTo>
                    <a:lnTo>
                      <a:pt x="2529" y="12"/>
                    </a:lnTo>
                    <a:lnTo>
                      <a:pt x="2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7" name="Google Shape;2347;p34"/>
            <p:cNvGrpSpPr/>
            <p:nvPr/>
          </p:nvGrpSpPr>
          <p:grpSpPr>
            <a:xfrm>
              <a:off x="8267749" y="4352614"/>
              <a:ext cx="866182" cy="787295"/>
              <a:chOff x="2911474" y="6156827"/>
              <a:chExt cx="866182" cy="787295"/>
            </a:xfrm>
          </p:grpSpPr>
          <p:sp>
            <p:nvSpPr>
              <p:cNvPr id="2348" name="Google Shape;2348;p34"/>
              <p:cNvSpPr/>
              <p:nvPr/>
            </p:nvSpPr>
            <p:spPr>
              <a:xfrm>
                <a:off x="3034793" y="6373792"/>
                <a:ext cx="739301" cy="566818"/>
              </a:xfrm>
              <a:custGeom>
                <a:avLst/>
                <a:gdLst/>
                <a:ahLst/>
                <a:cxnLst/>
                <a:rect l="l" t="t" r="r" b="b"/>
                <a:pathLst>
                  <a:path w="14526" h="11137" extrusionOk="0">
                    <a:moveTo>
                      <a:pt x="14514" y="1"/>
                    </a:moveTo>
                    <a:lnTo>
                      <a:pt x="70" y="8341"/>
                    </a:lnTo>
                    <a:lnTo>
                      <a:pt x="0" y="11136"/>
                    </a:lnTo>
                    <a:lnTo>
                      <a:pt x="14526" y="2785"/>
                    </a:lnTo>
                    <a:lnTo>
                      <a:pt x="1451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49;p34"/>
              <p:cNvSpPr/>
              <p:nvPr/>
            </p:nvSpPr>
            <p:spPr>
              <a:xfrm>
                <a:off x="3033012" y="6370230"/>
                <a:ext cx="743474" cy="573892"/>
              </a:xfrm>
              <a:custGeom>
                <a:avLst/>
                <a:gdLst/>
                <a:ahLst/>
                <a:cxnLst/>
                <a:rect l="l" t="t" r="r" b="b"/>
                <a:pathLst>
                  <a:path w="14608" h="11276" extrusionOk="0">
                    <a:moveTo>
                      <a:pt x="14502" y="141"/>
                    </a:moveTo>
                    <a:lnTo>
                      <a:pt x="14525" y="2832"/>
                    </a:lnTo>
                    <a:lnTo>
                      <a:pt x="82" y="11125"/>
                    </a:lnTo>
                    <a:lnTo>
                      <a:pt x="141" y="8434"/>
                    </a:lnTo>
                    <a:lnTo>
                      <a:pt x="14502" y="141"/>
                    </a:lnTo>
                    <a:close/>
                    <a:moveTo>
                      <a:pt x="14584" y="1"/>
                    </a:moveTo>
                    <a:lnTo>
                      <a:pt x="82" y="8376"/>
                    </a:lnTo>
                    <a:lnTo>
                      <a:pt x="71" y="8387"/>
                    </a:lnTo>
                    <a:lnTo>
                      <a:pt x="1" y="11195"/>
                    </a:lnTo>
                    <a:lnTo>
                      <a:pt x="1" y="11276"/>
                    </a:lnTo>
                    <a:lnTo>
                      <a:pt x="14584" y="2889"/>
                    </a:lnTo>
                    <a:lnTo>
                      <a:pt x="14607" y="2878"/>
                    </a:lnTo>
                    <a:lnTo>
                      <a:pt x="14584" y="71"/>
                    </a:lnTo>
                    <a:lnTo>
                      <a:pt x="1458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50;p34"/>
              <p:cNvSpPr/>
              <p:nvPr/>
            </p:nvSpPr>
            <p:spPr>
              <a:xfrm>
                <a:off x="2915037" y="6159219"/>
                <a:ext cx="858446" cy="639089"/>
              </a:xfrm>
              <a:custGeom>
                <a:avLst/>
                <a:gdLst/>
                <a:ahLst/>
                <a:cxnLst/>
                <a:rect l="l" t="t" r="r" b="b"/>
                <a:pathLst>
                  <a:path w="16867" h="12557" extrusionOk="0">
                    <a:moveTo>
                      <a:pt x="9587" y="0"/>
                    </a:moveTo>
                    <a:lnTo>
                      <a:pt x="7234" y="1398"/>
                    </a:lnTo>
                    <a:lnTo>
                      <a:pt x="11998" y="4217"/>
                    </a:lnTo>
                    <a:lnTo>
                      <a:pt x="1" y="11148"/>
                    </a:lnTo>
                    <a:lnTo>
                      <a:pt x="2423" y="12557"/>
                    </a:lnTo>
                    <a:lnTo>
                      <a:pt x="16867" y="4217"/>
                    </a:lnTo>
                    <a:lnTo>
                      <a:pt x="95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51;p34"/>
              <p:cNvSpPr/>
              <p:nvPr/>
            </p:nvSpPr>
            <p:spPr>
              <a:xfrm>
                <a:off x="2911474" y="6156827"/>
                <a:ext cx="866182" cy="643873"/>
              </a:xfrm>
              <a:custGeom>
                <a:avLst/>
                <a:gdLst/>
                <a:ahLst/>
                <a:cxnLst/>
                <a:rect l="l" t="t" r="r" b="b"/>
                <a:pathLst>
                  <a:path w="17019" h="12651" extrusionOk="0">
                    <a:moveTo>
                      <a:pt x="9657" y="94"/>
                    </a:moveTo>
                    <a:lnTo>
                      <a:pt x="16856" y="4264"/>
                    </a:lnTo>
                    <a:lnTo>
                      <a:pt x="2493" y="12557"/>
                    </a:lnTo>
                    <a:lnTo>
                      <a:pt x="153" y="11195"/>
                    </a:lnTo>
                    <a:lnTo>
                      <a:pt x="12091" y="4299"/>
                    </a:lnTo>
                    <a:lnTo>
                      <a:pt x="12150" y="4264"/>
                    </a:lnTo>
                    <a:lnTo>
                      <a:pt x="7385" y="1445"/>
                    </a:lnTo>
                    <a:lnTo>
                      <a:pt x="9657" y="94"/>
                    </a:lnTo>
                    <a:close/>
                    <a:moveTo>
                      <a:pt x="9657" y="1"/>
                    </a:moveTo>
                    <a:lnTo>
                      <a:pt x="7281" y="1410"/>
                    </a:lnTo>
                    <a:lnTo>
                      <a:pt x="7222" y="1445"/>
                    </a:lnTo>
                    <a:lnTo>
                      <a:pt x="11987" y="4264"/>
                    </a:lnTo>
                    <a:lnTo>
                      <a:pt x="59" y="11159"/>
                    </a:lnTo>
                    <a:lnTo>
                      <a:pt x="1" y="11195"/>
                    </a:lnTo>
                    <a:lnTo>
                      <a:pt x="2470" y="12639"/>
                    </a:lnTo>
                    <a:lnTo>
                      <a:pt x="2493" y="12650"/>
                    </a:lnTo>
                    <a:lnTo>
                      <a:pt x="16949" y="4299"/>
                    </a:lnTo>
                    <a:lnTo>
                      <a:pt x="17019" y="4264"/>
                    </a:lnTo>
                    <a:lnTo>
                      <a:pt x="9681" y="13"/>
                    </a:lnTo>
                    <a:lnTo>
                      <a:pt x="96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52;p34"/>
              <p:cNvSpPr/>
              <p:nvPr/>
            </p:nvSpPr>
            <p:spPr>
              <a:xfrm>
                <a:off x="2915037" y="6726546"/>
                <a:ext cx="123369" cy="214064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4206" extrusionOk="0">
                    <a:moveTo>
                      <a:pt x="1" y="1"/>
                    </a:moveTo>
                    <a:lnTo>
                      <a:pt x="1" y="2807"/>
                    </a:lnTo>
                    <a:lnTo>
                      <a:pt x="2353" y="4205"/>
                    </a:lnTo>
                    <a:lnTo>
                      <a:pt x="2423" y="14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53;p34"/>
              <p:cNvSpPr/>
              <p:nvPr/>
            </p:nvSpPr>
            <p:spPr>
              <a:xfrm>
                <a:off x="2913307" y="6722983"/>
                <a:ext cx="127441" cy="220579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4334" extrusionOk="0">
                    <a:moveTo>
                      <a:pt x="81" y="141"/>
                    </a:moveTo>
                    <a:lnTo>
                      <a:pt x="2423" y="1503"/>
                    </a:lnTo>
                    <a:lnTo>
                      <a:pt x="2353" y="4205"/>
                    </a:lnTo>
                    <a:lnTo>
                      <a:pt x="81" y="2854"/>
                    </a:lnTo>
                    <a:lnTo>
                      <a:pt x="81" y="141"/>
                    </a:lnTo>
                    <a:close/>
                    <a:moveTo>
                      <a:pt x="0" y="1"/>
                    </a:moveTo>
                    <a:lnTo>
                      <a:pt x="0" y="2901"/>
                    </a:lnTo>
                    <a:lnTo>
                      <a:pt x="2423" y="4334"/>
                    </a:lnTo>
                    <a:lnTo>
                      <a:pt x="2504" y="1480"/>
                    </a:lnTo>
                    <a:lnTo>
                      <a:pt x="2504" y="1456"/>
                    </a:lnTo>
                    <a:lnTo>
                      <a:pt x="58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54;p34"/>
              <p:cNvSpPr/>
              <p:nvPr/>
            </p:nvSpPr>
            <p:spPr>
              <a:xfrm>
                <a:off x="3282041" y="6230319"/>
                <a:ext cx="243634" cy="212283"/>
              </a:xfrm>
              <a:custGeom>
                <a:avLst/>
                <a:gdLst/>
                <a:ahLst/>
                <a:cxnLst/>
                <a:rect l="l" t="t" r="r" b="b"/>
                <a:pathLst>
                  <a:path w="4787" h="4171" extrusionOk="0">
                    <a:moveTo>
                      <a:pt x="23" y="1"/>
                    </a:moveTo>
                    <a:lnTo>
                      <a:pt x="0" y="2808"/>
                    </a:lnTo>
                    <a:lnTo>
                      <a:pt x="2376" y="4171"/>
                    </a:lnTo>
                    <a:lnTo>
                      <a:pt x="4787" y="2820"/>
                    </a:lnTo>
                    <a:lnTo>
                      <a:pt x="2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55;p34"/>
              <p:cNvSpPr/>
              <p:nvPr/>
            </p:nvSpPr>
            <p:spPr>
              <a:xfrm>
                <a:off x="3280209" y="6226757"/>
                <a:ext cx="249640" cy="218238"/>
              </a:xfrm>
              <a:custGeom>
                <a:avLst/>
                <a:gdLst/>
                <a:ahLst/>
                <a:cxnLst/>
                <a:rect l="l" t="t" r="r" b="b"/>
                <a:pathLst>
                  <a:path w="4905" h="4288" extrusionOk="0">
                    <a:moveTo>
                      <a:pt x="94" y="141"/>
                    </a:moveTo>
                    <a:lnTo>
                      <a:pt x="4742" y="2890"/>
                    </a:lnTo>
                    <a:lnTo>
                      <a:pt x="2412" y="4194"/>
                    </a:lnTo>
                    <a:lnTo>
                      <a:pt x="83" y="2855"/>
                    </a:lnTo>
                    <a:lnTo>
                      <a:pt x="94" y="141"/>
                    </a:lnTo>
                    <a:close/>
                    <a:moveTo>
                      <a:pt x="24" y="1"/>
                    </a:moveTo>
                    <a:lnTo>
                      <a:pt x="1" y="2878"/>
                    </a:lnTo>
                    <a:lnTo>
                      <a:pt x="1" y="2902"/>
                    </a:lnTo>
                    <a:lnTo>
                      <a:pt x="2412" y="4287"/>
                    </a:lnTo>
                    <a:lnTo>
                      <a:pt x="4905" y="2890"/>
                    </a:lnTo>
                    <a:lnTo>
                      <a:pt x="83" y="36"/>
                    </a:ln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●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○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yne"/>
              <a:buChar char="■"/>
              <a:defRPr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9" r:id="rId4"/>
    <p:sldLayoutId id="2147483680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afaelcastanha/mariliaopensour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osit.co/download/rstudio-desktop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-project.org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Agrupar 34">
            <a:extLst>
              <a:ext uri="{FF2B5EF4-FFF2-40B4-BE49-F238E27FC236}">
                <a16:creationId xmlns:a16="http://schemas.microsoft.com/office/drawing/2014/main" id="{0F6458EE-948A-40B3-BC49-22C52CE64E98}"/>
              </a:ext>
            </a:extLst>
          </p:cNvPr>
          <p:cNvGrpSpPr/>
          <p:nvPr/>
        </p:nvGrpSpPr>
        <p:grpSpPr>
          <a:xfrm>
            <a:off x="0" y="1"/>
            <a:ext cx="9143999" cy="5167422"/>
            <a:chOff x="0" y="1"/>
            <a:chExt cx="9143999" cy="5167422"/>
          </a:xfrm>
        </p:grpSpPr>
        <p:pic>
          <p:nvPicPr>
            <p:cNvPr id="36" name="Imagem 35">
              <a:extLst>
                <a:ext uri="{FF2B5EF4-FFF2-40B4-BE49-F238E27FC236}">
                  <a16:creationId xmlns:a16="http://schemas.microsoft.com/office/drawing/2014/main" id="{0EC4DE24-5F01-44C2-9C1C-EC0334F58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"/>
              <a:ext cx="9143999" cy="5167422"/>
            </a:xfrm>
            <a:prstGeom prst="rect">
              <a:avLst/>
            </a:prstGeom>
          </p:spPr>
        </p:pic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E5F535B5-A29E-4D34-A992-8856BE3B4AF7}"/>
                </a:ext>
              </a:extLst>
            </p:cNvPr>
            <p:cNvSpPr txBox="1"/>
            <p:nvPr/>
          </p:nvSpPr>
          <p:spPr>
            <a:xfrm>
              <a:off x="68779" y="4530970"/>
              <a:ext cx="59426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b="1" dirty="0">
                  <a:solidFill>
                    <a:schemeClr val="bg1">
                      <a:lumMod val="10000"/>
                    </a:schemeClr>
                  </a:solidFill>
                </a:rPr>
                <a:t>Manipulação de dados em linguagem R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4926B604-1022-4210-A9D5-7B91CC3D3AB3}"/>
                </a:ext>
              </a:extLst>
            </p:cNvPr>
            <p:cNvSpPr txBox="1"/>
            <p:nvPr/>
          </p:nvSpPr>
          <p:spPr>
            <a:xfrm>
              <a:off x="112780" y="118963"/>
              <a:ext cx="1830319" cy="523220"/>
            </a:xfrm>
            <a:prstGeom prst="rect">
              <a:avLst/>
            </a:prstGeom>
            <a:solidFill>
              <a:srgbClr val="03A7FF"/>
            </a:solidFill>
          </p:spPr>
          <p:txBody>
            <a:bodyPr wrap="square" rtlCol="0">
              <a:spAutoFit/>
            </a:bodyPr>
            <a:lstStyle/>
            <a:p>
              <a:r>
                <a:rPr lang="pt-BR" sz="2800" dirty="0"/>
                <a:t>unimar.R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8197B44-8603-40CF-A98F-3C3A766E71FE}"/>
                </a:ext>
              </a:extLst>
            </p:cNvPr>
            <p:cNvSpPr txBox="1"/>
            <p:nvPr/>
          </p:nvSpPr>
          <p:spPr>
            <a:xfrm>
              <a:off x="113325" y="975464"/>
              <a:ext cx="24881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b="1" dirty="0">
                  <a:solidFill>
                    <a:schemeClr val="accent1"/>
                  </a:solidFill>
                </a:rPr>
                <a:t>rafael.castanha@unimar.br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Introdução a manipulação de dados em linguagem 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AF479-9E30-451E-B36A-6964E07B6E30}"/>
              </a:ext>
            </a:extLst>
          </p:cNvPr>
          <p:cNvSpPr txBox="1"/>
          <p:nvPr/>
        </p:nvSpPr>
        <p:spPr>
          <a:xfrm>
            <a:off x="0" y="1746677"/>
            <a:ext cx="905894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Arquivo a ser utilizado:</a:t>
            </a:r>
          </a:p>
          <a:p>
            <a:pPr algn="just"/>
            <a:endParaRPr lang="pt-BR" sz="24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4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800" b="1" i="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github.com/rafaelcastanha/mariliaopensource</a:t>
            </a:r>
            <a:r>
              <a:rPr lang="pt-BR" sz="2800" b="1" i="0" dirty="0">
                <a:solidFill>
                  <a:srgbClr val="0070C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8886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A LINGUAGEM R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AF479-9E30-451E-B36A-6964E07B6E30}"/>
              </a:ext>
            </a:extLst>
          </p:cNvPr>
          <p:cNvSpPr txBox="1"/>
          <p:nvPr/>
        </p:nvSpPr>
        <p:spPr>
          <a:xfrm>
            <a:off x="0" y="1073577"/>
            <a:ext cx="90589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linguagem R, com sua ampla gama de ferramentas e recursos, se destaca como uma das principais aliadas para profissionais e entusiastas que desejam mergulhar no universo da análise de dados, estatística e ciência de dados.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nasceu nos anos 90, na Nova Zelândia, criado por dois caras geniais, Ross </a:t>
            </a:r>
            <a:r>
              <a:rPr lang="pt-BR" sz="22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Ihaka</a:t>
            </a: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e Robert Gentleman. Eles queriam uma linguagem que fosse uma alternativa mais moderna ao S, uma linguagem de programação estatística que já existia.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F8FF8C-465B-49AE-9961-07F4BC1AEF71}"/>
              </a:ext>
            </a:extLst>
          </p:cNvPr>
          <p:cNvSpPr txBox="1"/>
          <p:nvPr/>
        </p:nvSpPr>
        <p:spPr>
          <a:xfrm>
            <a:off x="5349875" y="4835723"/>
            <a:ext cx="4679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https://www.alura.com.br/artigos/linguagem-r</a:t>
            </a:r>
          </a:p>
        </p:txBody>
      </p:sp>
    </p:spTree>
    <p:extLst>
      <p:ext uri="{BB962C8B-B14F-4D97-AF65-F5344CB8AC3E}">
        <p14:creationId xmlns:p14="http://schemas.microsoft.com/office/powerpoint/2010/main" val="303363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A LINGUAGEM R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AF479-9E30-451E-B36A-6964E07B6E30}"/>
              </a:ext>
            </a:extLst>
          </p:cNvPr>
          <p:cNvSpPr txBox="1"/>
          <p:nvPr/>
        </p:nvSpPr>
        <p:spPr>
          <a:xfrm>
            <a:off x="0" y="1073577"/>
            <a:ext cx="905894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pt-BR" sz="2200" b="1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Foco em Estatística e Dados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linguagem R é otimizado para análise de dados e estatística.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Facilidade de manipulação de grande volume de dados, visualizações, cálculos estatísticos e matemáticos, desenvolvimento de algoritmos de </a:t>
            </a:r>
            <a:r>
              <a:rPr lang="pt-BR" sz="22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machine</a:t>
            </a: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pt-BR" sz="22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learning</a:t>
            </a: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Operações matemáticas e estatísticas nativas: matrizes, gráficos, cálculos diversos.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F8FF8C-465B-49AE-9961-07F4BC1AEF71}"/>
              </a:ext>
            </a:extLst>
          </p:cNvPr>
          <p:cNvSpPr txBox="1"/>
          <p:nvPr/>
        </p:nvSpPr>
        <p:spPr>
          <a:xfrm>
            <a:off x="5349875" y="4835723"/>
            <a:ext cx="46799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https://www.alura.com.br/artigos/linguagem-r</a:t>
            </a:r>
          </a:p>
        </p:txBody>
      </p:sp>
    </p:spTree>
    <p:extLst>
      <p:ext uri="{BB962C8B-B14F-4D97-AF65-F5344CB8AC3E}">
        <p14:creationId xmlns:p14="http://schemas.microsoft.com/office/powerpoint/2010/main" val="21417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Porque usar o R?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AF479-9E30-451E-B36A-6964E07B6E30}"/>
              </a:ext>
            </a:extLst>
          </p:cNvPr>
          <p:cNvSpPr txBox="1"/>
          <p:nvPr/>
        </p:nvSpPr>
        <p:spPr>
          <a:xfrm>
            <a:off x="0" y="1073577"/>
            <a:ext cx="905894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 R está disponível como Software Livre sob os termos da Licença Pública Geral GNU da </a:t>
            </a:r>
            <a:r>
              <a:rPr lang="pt-BR" sz="22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Software Foundation, em formato de código-fonte. Ele pode ser compilado e executado em uma ampla variedade de plataformas UNIX e sistemas similares (incluindo FreeBSD e Linux), Windows e </a:t>
            </a:r>
            <a:r>
              <a:rPr lang="pt-BR" sz="2200" b="0" i="0" dirty="0" err="1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MacOS</a:t>
            </a: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Ampla e ativa comunidade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sz="22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sz="22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Enorme quantidade de bibliotecas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426752C-CB83-41D5-8E0F-A33FD8B0EFB2}"/>
              </a:ext>
            </a:extLst>
          </p:cNvPr>
          <p:cNvSpPr txBox="1"/>
          <p:nvPr/>
        </p:nvSpPr>
        <p:spPr>
          <a:xfrm>
            <a:off x="6166884" y="4835723"/>
            <a:ext cx="46783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https://www.r-project.org/about.html</a:t>
            </a:r>
          </a:p>
        </p:txBody>
      </p:sp>
    </p:spTree>
    <p:extLst>
      <p:ext uri="{BB962C8B-B14F-4D97-AF65-F5344CB8AC3E}">
        <p14:creationId xmlns:p14="http://schemas.microsoft.com/office/powerpoint/2010/main" val="1293663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A LINGUAGEM R enquanto alternativa Open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Source</a:t>
            </a:r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5BF9F8-DFCF-4AA7-9BF7-E9E888F991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155" y="1488524"/>
            <a:ext cx="1985040" cy="97579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9FA1F69-0DC2-4DE6-9E24-89E1D3C4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6995" y="2779144"/>
            <a:ext cx="1874200" cy="16816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9C34866A-BF32-46BB-A829-EF22F4148E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9657" y="1340869"/>
            <a:ext cx="1438275" cy="1438275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53B04133-40AE-4055-B701-6D1C2A50C7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21208" y="2932055"/>
            <a:ext cx="2135188" cy="57505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456CE96-ACEA-45F9-A24D-C8D013413E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0145" y="3660017"/>
            <a:ext cx="1347787" cy="712081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CC9E5EA-F8F5-4865-9868-5062FA75E19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2265" b="96690" l="2174" r="94158">
                        <a14:foregroundMark x1="74321" y1="82753" x2="89538" y2="94599"/>
                        <a14:foregroundMark x1="89538" y1="94599" x2="71467" y2="97038"/>
                        <a14:foregroundMark x1="71467" y1="97038" x2="76087" y2="90592"/>
                        <a14:foregroundMark x1="82065" y1="69338" x2="94022" y2="52265"/>
                        <a14:foregroundMark x1="94022" y1="52265" x2="90489" y2="25958"/>
                        <a14:foregroundMark x1="90489" y1="25958" x2="55978" y2="5052"/>
                        <a14:foregroundMark x1="55978" y1="5052" x2="36957" y2="4530"/>
                        <a14:foregroundMark x1="36957" y1="4530" x2="12636" y2="19686"/>
                        <a14:foregroundMark x1="12636" y1="19686" x2="7473" y2="53310"/>
                        <a14:foregroundMark x1="7473" y1="53310" x2="27310" y2="74739"/>
                        <a14:foregroundMark x1="27310" y1="74739" x2="45924" y2="78049"/>
                        <a14:foregroundMark x1="45924" y1="78049" x2="78668" y2="74390"/>
                        <a14:foregroundMark x1="78668" y1="74390" x2="82473" y2="69338"/>
                        <a14:foregroundMark x1="94293" y1="30836" x2="94158" y2="55923"/>
                        <a14:foregroundMark x1="94158" y1="55923" x2="93342" y2="57666"/>
                        <a14:foregroundMark x1="63043" y1="10801" x2="32609" y2="8014"/>
                        <a14:foregroundMark x1="46060" y1="2439" x2="40353" y2="2439"/>
                        <a14:foregroundMark x1="2174" y1="34321" x2="2582" y2="57666"/>
                        <a14:foregroundMark x1="90353" y1="58711" x2="81250" y2="66551"/>
                        <a14:backgroundMark x1="8288" y1="10801" x2="8288" y2="10801"/>
                        <a14:backgroundMark x1="6114" y1="10279" x2="10870" y2="8014"/>
                        <a14:backgroundMark x1="32609" y1="34321" x2="29348" y2="58188"/>
                        <a14:backgroundMark x1="29348" y1="58188" x2="29755" y2="35192"/>
                        <a14:backgroundMark x1="29755" y1="35192" x2="28668" y2="482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64" y="1735775"/>
            <a:ext cx="2923847" cy="228028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B044DB6-2E36-45D8-9BD0-765DC57E4335}"/>
              </a:ext>
            </a:extLst>
          </p:cNvPr>
          <p:cNvSpPr txBox="1"/>
          <p:nvPr/>
        </p:nvSpPr>
        <p:spPr>
          <a:xfrm>
            <a:off x="3172964" y="1608616"/>
            <a:ext cx="15748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32658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INSTALAÇÃO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18AF479-9E30-451E-B36A-6964E07B6E30}"/>
              </a:ext>
            </a:extLst>
          </p:cNvPr>
          <p:cNvSpPr txBox="1"/>
          <p:nvPr/>
        </p:nvSpPr>
        <p:spPr>
          <a:xfrm>
            <a:off x="0" y="1073577"/>
            <a:ext cx="90589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Comumente utilizando o ambiente de desenvolvimento integrado (IDE) </a:t>
            </a:r>
            <a:r>
              <a:rPr lang="pt-BR" sz="2400" dirty="0" err="1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Rstudio</a:t>
            </a:r>
            <a:r>
              <a:rPr lang="pt-BR" sz="2400" dirty="0">
                <a:solidFill>
                  <a:schemeClr val="bg1">
                    <a:lumMod val="1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para programar em linguagem R.</a:t>
            </a:r>
          </a:p>
          <a:p>
            <a:pPr algn="just"/>
            <a:endParaRPr lang="pt-BR" sz="2400" b="0" i="0" dirty="0">
              <a:solidFill>
                <a:schemeClr val="bg1">
                  <a:lumMod val="1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/>
            <a:endParaRPr lang="pt-BR" sz="2400" b="0" i="0" dirty="0">
              <a:solidFill>
                <a:schemeClr val="bg1">
                  <a:lumMod val="10000"/>
                </a:schemeClr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https://posit.co/download/rstudio-desktop/</a:t>
            </a:r>
            <a:r>
              <a:rPr lang="pt-BR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algn="ctr"/>
            <a:endParaRPr lang="pt-BR" sz="2400" dirty="0">
              <a:solidFill>
                <a:schemeClr val="bg1">
                  <a:lumMod val="1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pt-BR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https://www.r-project.org/</a:t>
            </a:r>
            <a:r>
              <a:rPr lang="pt-BR" sz="2400" b="0" i="0" dirty="0">
                <a:solidFill>
                  <a:schemeClr val="bg1">
                    <a:lumMod val="10000"/>
                  </a:schemeClr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857725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62140"/>
            <a:ext cx="326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INSTALAÇÃO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A391CA5-941B-4E26-A377-80CDCA31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5774" y="62140"/>
            <a:ext cx="6132826" cy="50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1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O ambiente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Rstudio</a:t>
            </a:r>
            <a:endParaRPr lang="pt-BR" dirty="0">
              <a:solidFill>
                <a:schemeClr val="bg1">
                  <a:lumMod val="10000"/>
                </a:schemeClr>
              </a:solidFill>
              <a:highlight>
                <a:srgbClr val="A8D9FA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715A7A-E7DB-4C7C-AC82-D74B78ED9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6004"/>
          <a:stretch/>
        </p:blipFill>
        <p:spPr>
          <a:xfrm>
            <a:off x="479401" y="899688"/>
            <a:ext cx="7997850" cy="42359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6569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634;p39">
            <a:extLst>
              <a:ext uri="{FF2B5EF4-FFF2-40B4-BE49-F238E27FC236}">
                <a16:creationId xmlns:a16="http://schemas.microsoft.com/office/drawing/2014/main" id="{530A3CAB-071F-4DB3-B950-FAACC568B453}"/>
              </a:ext>
            </a:extLst>
          </p:cNvPr>
          <p:cNvSpPr txBox="1">
            <a:spLocks/>
          </p:cNvSpPr>
          <p:nvPr/>
        </p:nvSpPr>
        <p:spPr>
          <a:xfrm>
            <a:off x="0" y="124280"/>
            <a:ext cx="921842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yne"/>
              <a:buNone/>
              <a:defRPr sz="30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yne"/>
              <a:buNone/>
              <a:defRPr sz="3500" b="1" i="0" u="none" strike="noStrike" cap="none">
                <a:solidFill>
                  <a:schemeClr val="dk1"/>
                </a:solidFill>
                <a:latin typeface="Syne"/>
                <a:ea typeface="Syne"/>
                <a:cs typeface="Syne"/>
                <a:sym typeface="Syne"/>
              </a:defRPr>
            </a:lvl9pPr>
          </a:lstStyle>
          <a:p>
            <a:pPr algn="l"/>
            <a:r>
              <a:rPr lang="pt-BR" dirty="0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O ambiente </a:t>
            </a:r>
            <a:r>
              <a:rPr lang="pt-BR" dirty="0" err="1">
                <a:solidFill>
                  <a:schemeClr val="bg1">
                    <a:lumMod val="10000"/>
                  </a:schemeClr>
                </a:solidFill>
                <a:highlight>
                  <a:srgbClr val="A8D9FA"/>
                </a:highlight>
              </a:rPr>
              <a:t>Rstudio</a:t>
            </a:r>
            <a:endParaRPr lang="pt-BR" dirty="0">
              <a:solidFill>
                <a:schemeClr val="bg1">
                  <a:lumMod val="10000"/>
                </a:schemeClr>
              </a:solidFill>
              <a:highlight>
                <a:srgbClr val="A8D9FA"/>
              </a:highlight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3715A7A-E7DB-4C7C-AC82-D74B78ED955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6004"/>
          <a:stretch/>
        </p:blipFill>
        <p:spPr>
          <a:xfrm>
            <a:off x="479401" y="899688"/>
            <a:ext cx="7997850" cy="423593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0A21C6D8-4119-442D-AC68-FC15D3A5A7E1}"/>
              </a:ext>
            </a:extLst>
          </p:cNvPr>
          <p:cNvSpPr/>
          <p:nvPr/>
        </p:nvSpPr>
        <p:spPr>
          <a:xfrm>
            <a:off x="0" y="1032429"/>
            <a:ext cx="479400" cy="452034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F7F08D69-07BC-4B22-8B92-D1DC79B6393E}"/>
              </a:ext>
            </a:extLst>
          </p:cNvPr>
          <p:cNvSpPr txBox="1"/>
          <p:nvPr/>
        </p:nvSpPr>
        <p:spPr>
          <a:xfrm>
            <a:off x="1528931" y="2142291"/>
            <a:ext cx="2226366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EDITOR DO CÓDIGO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3C0EA75A-6DB1-4B66-852C-9847E001EE41}"/>
              </a:ext>
            </a:extLst>
          </p:cNvPr>
          <p:cNvSpPr txBox="1"/>
          <p:nvPr/>
        </p:nvSpPr>
        <p:spPr>
          <a:xfrm>
            <a:off x="1262961" y="4248513"/>
            <a:ext cx="3034749" cy="646331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</a:p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(Executa o código)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BC0C184-4D35-4B0F-8E27-169D22D9A28E}"/>
              </a:ext>
            </a:extLst>
          </p:cNvPr>
          <p:cNvSpPr txBox="1"/>
          <p:nvPr/>
        </p:nvSpPr>
        <p:spPr>
          <a:xfrm>
            <a:off x="5629850" y="2096124"/>
            <a:ext cx="3034749" cy="369332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Histórico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226B34D9-C5AC-4AF9-AB57-28FBD06D9995}"/>
              </a:ext>
            </a:extLst>
          </p:cNvPr>
          <p:cNvSpPr txBox="1"/>
          <p:nvPr/>
        </p:nvSpPr>
        <p:spPr>
          <a:xfrm>
            <a:off x="5363355" y="4209894"/>
            <a:ext cx="3469111" cy="369332"/>
          </a:xfrm>
          <a:prstGeom prst="rect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Visualizações/Arquivos/Pacotes</a:t>
            </a:r>
          </a:p>
        </p:txBody>
      </p:sp>
    </p:spTree>
    <p:extLst>
      <p:ext uri="{BB962C8B-B14F-4D97-AF65-F5344CB8AC3E}">
        <p14:creationId xmlns:p14="http://schemas.microsoft.com/office/powerpoint/2010/main" val="235322162"/>
      </p:ext>
    </p:extLst>
  </p:cSld>
  <p:clrMapOvr>
    <a:masterClrMapping/>
  </p:clrMapOvr>
</p:sld>
</file>

<file path=ppt/theme/theme1.xml><?xml version="1.0" encoding="utf-8"?>
<a:theme xmlns:a="http://schemas.openxmlformats.org/drawingml/2006/main" name="Mathematical Reasoning - Bachelor of Science in Mathematics by Slidesgo">
  <a:themeElements>
    <a:clrScheme name="Simple Light">
      <a:dk1>
        <a:srgbClr val="666666"/>
      </a:dk1>
      <a:lt1>
        <a:srgbClr val="EFEFEF"/>
      </a:lt1>
      <a:dk2>
        <a:srgbClr val="FFFF99"/>
      </a:dk2>
      <a:lt2>
        <a:srgbClr val="9FC5E8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666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elo01" id="{8AADC060-DD93-4932-B52A-65430606D053}" vid="{E7327EDF-A494-4605-B17E-A615BF07501C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1291</TotalTime>
  <Words>346</Words>
  <Application>Microsoft Office PowerPoint</Application>
  <PresentationFormat>Apresentação na tela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Wingdings</vt:lpstr>
      <vt:lpstr>Syne</vt:lpstr>
      <vt:lpstr>Tahoma</vt:lpstr>
      <vt:lpstr>Arial</vt:lpstr>
      <vt:lpstr>Mathematical Reasoning - Bachelor of Science in Mathematics by Slidesgo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AL&amp;GA</dc:title>
  <dc:creator>Win10</dc:creator>
  <cp:lastModifiedBy>Rafael</cp:lastModifiedBy>
  <cp:revision>108</cp:revision>
  <dcterms:modified xsi:type="dcterms:W3CDTF">2025-05-09T20:11:17Z</dcterms:modified>
</cp:coreProperties>
</file>