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68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2" d="100"/>
          <a:sy n="52" d="100"/>
        </p:scale>
        <p:origin x="-114" y="-8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ea typeface="Roboto Cn" pitchFamily="2" charset="0"/>
              </a:rPr>
              <a:t>GALLERY SEARCH</a:t>
            </a:r>
            <a:endParaRPr lang="en-US" dirty="0">
              <a:ea typeface="Roboto C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+mj-lt"/>
                <a:ea typeface="Roboto Cn" pitchFamily="2" charset="0"/>
              </a:rPr>
              <a:t>COMPARTILHAR É PRECISO</a:t>
            </a:r>
            <a:endParaRPr lang="en-US" sz="2800" b="1" dirty="0">
              <a:latin typeface="+mj-lt"/>
              <a:ea typeface="Roboto Cn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O IDEALIZADOR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2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A IDEIA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3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0" y="585215"/>
            <a:ext cx="12192000" cy="94016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66928" y="1664208"/>
            <a:ext cx="1162507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00" dirty="0" smtClean="0"/>
              <a:t>ESTATÍSTICAS MUNDIAIS RELATIVAS AO USO DOS SMARTPHONES NO DIA A DIA</a:t>
            </a:r>
          </a:p>
          <a:p>
            <a:endParaRPr lang="pt-BR" sz="2700" dirty="0" smtClean="0"/>
          </a:p>
          <a:p>
            <a:r>
              <a:rPr lang="pt-BR" sz="2700" dirty="0" smtClean="0"/>
              <a:t>MUDANÇAS CULTURAIS QUANTO A FORMA DE NOS RELACIONARMOS</a:t>
            </a:r>
          </a:p>
          <a:p>
            <a:endParaRPr lang="pt-BR" sz="2700" dirty="0" smtClean="0"/>
          </a:p>
          <a:p>
            <a:r>
              <a:rPr lang="pt-BR" sz="2700" dirty="0" smtClean="0"/>
              <a:t>FACEBOOK, INSTAGRAM E O FENÔMENO DOS MEMES</a:t>
            </a:r>
          </a:p>
          <a:p>
            <a:endParaRPr lang="pt-BR" sz="2700" dirty="0" smtClean="0"/>
          </a:p>
          <a:p>
            <a:r>
              <a:rPr lang="pt-BR" sz="2700" dirty="0" smtClean="0"/>
              <a:t>WHATSAPP E OS STICKERS</a:t>
            </a:r>
          </a:p>
        </p:txBody>
      </p:sp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smtClean="0">
                <a:solidFill>
                  <a:schemeClr val="bg1"/>
                </a:solidFill>
              </a:rPr>
              <a:t>4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0" y="585215"/>
            <a:ext cx="12192000" cy="94016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66928" y="1664208"/>
            <a:ext cx="1162507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00" dirty="0" smtClean="0"/>
              <a:t>ESTATÍSTICAS MUNDIAIS RELATIVAS AO USO DOS SMARTPHONES NO DIA A DIA</a:t>
            </a:r>
          </a:p>
          <a:p>
            <a:endParaRPr lang="pt-BR" sz="2700" dirty="0" smtClean="0"/>
          </a:p>
          <a:p>
            <a:r>
              <a:rPr lang="pt-BR" sz="2700" dirty="0" smtClean="0"/>
              <a:t>MUDANÇAS CULTURAIS QUANTO A FORMA DE NOS RELACIONARMOS</a:t>
            </a:r>
          </a:p>
          <a:p>
            <a:endParaRPr lang="pt-BR" sz="2700" dirty="0" smtClean="0"/>
          </a:p>
          <a:p>
            <a:r>
              <a:rPr lang="pt-BR" sz="2700" dirty="0" smtClean="0"/>
              <a:t>FACEBOOK, INSTAGRAM E O FENÔMENO DOS MEMES</a:t>
            </a:r>
          </a:p>
          <a:p>
            <a:endParaRPr lang="pt-BR" sz="2700" dirty="0" smtClean="0"/>
          </a:p>
          <a:p>
            <a:r>
              <a:rPr lang="pt-BR" sz="2700" dirty="0" smtClean="0"/>
              <a:t>WHATSAPP E OS STICKERS</a:t>
            </a:r>
          </a:p>
        </p:txBody>
      </p:sp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Dúvidas? Sugestões?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Muito obrigado!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271</TotalTime>
  <Words>86</Words>
  <Application>Microsoft Office PowerPoint</Application>
  <PresentationFormat>Personalizar</PresentationFormat>
  <Paragraphs>28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Vapor Trail</vt:lpstr>
      <vt:lpstr>GALLERY SEARCH</vt:lpstr>
      <vt:lpstr>O IDEALIZADOR</vt:lpstr>
      <vt:lpstr>A IDEIA</vt:lpstr>
      <vt:lpstr>CONTEXTUALIZAÇÃO</vt:lpstr>
      <vt:lpstr>CONTEXTUALIZAÇÃO</vt:lpstr>
      <vt:lpstr>Dúvidas? Sugestões?</vt:lpstr>
      <vt:lpstr>Muito 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</dc:creator>
  <cp:lastModifiedBy>Microsoft</cp:lastModifiedBy>
  <cp:revision>32</cp:revision>
  <dcterms:created xsi:type="dcterms:W3CDTF">2013-07-15T20:26:09Z</dcterms:created>
  <dcterms:modified xsi:type="dcterms:W3CDTF">2019-11-29T01:40:39Z</dcterms:modified>
</cp:coreProperties>
</file>