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70" r:id="rId6"/>
    <p:sldId id="268" r:id="rId7"/>
    <p:sldId id="271" r:id="rId8"/>
    <p:sldId id="272" r:id="rId9"/>
    <p:sldId id="27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38" d="100"/>
          <a:sy n="38" d="100"/>
        </p:scale>
        <p:origin x="-132" y="-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ea typeface="Roboto Cn" pitchFamily="2" charset="0"/>
              </a:rPr>
              <a:t>GALLERY SEARCH</a:t>
            </a:r>
            <a:endParaRPr lang="en-US" dirty="0">
              <a:ea typeface="Roboto C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+mj-lt"/>
                <a:ea typeface="Roboto Cn" pitchFamily="2" charset="0"/>
              </a:rPr>
              <a:t>COMPARTILHAR É PRECISO</a:t>
            </a:r>
            <a:endParaRPr lang="en-US" sz="2800" b="1" dirty="0">
              <a:latin typeface="+mj-lt"/>
              <a:ea typeface="Roboto Cn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9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Dúvidas? Sugestões?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10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Muito obrigado!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O AUTOR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2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A IDEIA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3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585215"/>
            <a:ext cx="12192000" cy="94016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6928" y="1664208"/>
            <a:ext cx="116250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smtClean="0"/>
              <a:t>ESTATÍSTICAS MUNDIAIS RELATIVAS AO USO DOS SMARTPHONES NO DIA A DIA</a:t>
            </a:r>
          </a:p>
          <a:p>
            <a:endParaRPr lang="pt-BR" sz="2700" dirty="0" smtClean="0"/>
          </a:p>
          <a:p>
            <a:r>
              <a:rPr lang="pt-BR" sz="2700" dirty="0" smtClean="0"/>
              <a:t>MUDANÇAS CULTURAIS QUANTO A FORMA DE NOS RELACIONARMOS</a:t>
            </a:r>
          </a:p>
          <a:p>
            <a:endParaRPr lang="pt-BR" sz="2700" dirty="0" smtClean="0"/>
          </a:p>
          <a:p>
            <a:r>
              <a:rPr lang="pt-BR" sz="2700" dirty="0" smtClean="0"/>
              <a:t>FACEBOOK, INSTAGRAM E O FENÔMENO DOS MEMES</a:t>
            </a:r>
          </a:p>
          <a:p>
            <a:endParaRPr lang="pt-BR" sz="2700" dirty="0" smtClean="0"/>
          </a:p>
          <a:p>
            <a:r>
              <a:rPr lang="pt-BR" sz="2700" dirty="0" smtClean="0"/>
              <a:t>WHATSAPP E OS STICKERS</a:t>
            </a:r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smtClean="0">
                <a:solidFill>
                  <a:schemeClr val="bg1"/>
                </a:solidFill>
              </a:rPr>
              <a:t>4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585215"/>
            <a:ext cx="12192000" cy="94016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6928" y="1664208"/>
            <a:ext cx="11625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smtClean="0"/>
              <a:t>“VOCÊ CONHECE ALGUM APP PRA ISSO ?”</a:t>
            </a:r>
          </a:p>
          <a:p>
            <a:endParaRPr lang="pt-BR" sz="2700" dirty="0" smtClean="0"/>
          </a:p>
          <a:p>
            <a:r>
              <a:rPr lang="pt-BR" sz="2700" dirty="0" smtClean="0"/>
              <a:t>“MENINO, NÃO TEM COMO PROCURAR?”</a:t>
            </a:r>
          </a:p>
          <a:p>
            <a:endParaRPr lang="pt-BR" sz="2700" dirty="0" smtClean="0"/>
          </a:p>
          <a:p>
            <a:r>
              <a:rPr lang="pt-BR" sz="2700" dirty="0" smtClean="0"/>
              <a:t>“ESPERA, TÔ PROCURANDO </a:t>
            </a:r>
            <a:r>
              <a:rPr lang="pt-BR" sz="2700" dirty="0" smtClean="0"/>
              <a:t>UMA IMAGEM”</a:t>
            </a:r>
            <a:endParaRPr lang="pt-BR" sz="2700" dirty="0" smtClean="0"/>
          </a:p>
          <a:p>
            <a:endParaRPr lang="pt-BR" sz="2700" dirty="0" smtClean="0"/>
          </a:p>
          <a:p>
            <a:endParaRPr lang="pt-BR" sz="2700" dirty="0" smtClean="0"/>
          </a:p>
          <a:p>
            <a:endParaRPr lang="pt-BR" sz="2700" dirty="0" smtClean="0"/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5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9" name="Imagem 8" descr="monk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87" y="326571"/>
            <a:ext cx="3893631" cy="4872446"/>
          </a:xfrm>
          <a:prstGeom prst="rect">
            <a:avLst/>
          </a:prstGeom>
        </p:spPr>
      </p:pic>
      <p:pic>
        <p:nvPicPr>
          <p:cNvPr id="10" name="Imagem 9" descr="organiza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607" y="2354078"/>
            <a:ext cx="5027023" cy="3134907"/>
          </a:xfrm>
          <a:prstGeom prst="rect">
            <a:avLst/>
          </a:prstGeom>
        </p:spPr>
      </p:pic>
      <p:pic>
        <p:nvPicPr>
          <p:cNvPr id="11" name="Imagem 10" descr="search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54" y="5395581"/>
            <a:ext cx="5092524" cy="913779"/>
          </a:xfrm>
          <a:prstGeom prst="rect">
            <a:avLst/>
          </a:prstGeom>
        </p:spPr>
      </p:pic>
      <p:pic>
        <p:nvPicPr>
          <p:cNvPr id="12" name="Imagem 11" descr="emoji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191045"/>
            <a:ext cx="5151664" cy="5151664"/>
          </a:xfrm>
          <a:prstGeom prst="rect">
            <a:avLst/>
          </a:prstGeom>
        </p:spPr>
      </p:pic>
      <p:pic>
        <p:nvPicPr>
          <p:cNvPr id="13" name="Imagem 12" descr="search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4599" y="5662541"/>
            <a:ext cx="4715533" cy="1019317"/>
          </a:xfrm>
          <a:prstGeom prst="rect">
            <a:avLst/>
          </a:prstGeom>
        </p:spPr>
      </p:pic>
      <p:pic>
        <p:nvPicPr>
          <p:cNvPr id="14" name="Imagem 13" descr="search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1070" y="765132"/>
            <a:ext cx="4734586" cy="1905266"/>
          </a:xfrm>
          <a:prstGeom prst="rect">
            <a:avLst/>
          </a:prstGeom>
        </p:spPr>
      </p:pic>
      <p:pic>
        <p:nvPicPr>
          <p:cNvPr id="15" name="Imagem 14" descr="search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6940" y="3590808"/>
            <a:ext cx="4725060" cy="1676634"/>
          </a:xfrm>
          <a:prstGeom prst="rect">
            <a:avLst/>
          </a:prstGeom>
        </p:spPr>
      </p:pic>
      <p:pic>
        <p:nvPicPr>
          <p:cNvPr id="17" name="Imagem 16" descr="twiter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4375" y="500063"/>
            <a:ext cx="6858000" cy="3114675"/>
          </a:xfrm>
          <a:prstGeom prst="rect">
            <a:avLst/>
          </a:prstGeom>
        </p:spPr>
      </p:pic>
      <p:pic>
        <p:nvPicPr>
          <p:cNvPr id="18" name="Imagem 17" descr="figurinha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6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585215"/>
            <a:ext cx="12192000" cy="94016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PESQUISAS E EXPERIMENTAÇÕES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6928" y="1664208"/>
            <a:ext cx="116250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smtClean="0"/>
              <a:t>MERCADO</a:t>
            </a:r>
          </a:p>
          <a:p>
            <a:endParaRPr lang="pt-BR" sz="2700" dirty="0" smtClean="0"/>
          </a:p>
          <a:p>
            <a:r>
              <a:rPr lang="pt-BR" sz="2700" dirty="0" smtClean="0"/>
              <a:t>IDIOMAS</a:t>
            </a:r>
          </a:p>
          <a:p>
            <a:endParaRPr lang="pt-BR" sz="2700" dirty="0" smtClean="0"/>
          </a:p>
          <a:p>
            <a:r>
              <a:rPr lang="pt-BR" sz="2700" dirty="0" smtClean="0"/>
              <a:t>BALCÃO DE PROJETOS</a:t>
            </a:r>
          </a:p>
          <a:p>
            <a:endParaRPr lang="pt-BR" sz="2700" dirty="0" smtClean="0"/>
          </a:p>
          <a:p>
            <a:r>
              <a:rPr lang="pt-BR" sz="2700" dirty="0" smtClean="0"/>
              <a:t>NICHOS – USO PROFISSIONAL</a:t>
            </a:r>
          </a:p>
          <a:p>
            <a:endParaRPr lang="pt-BR" sz="2700" dirty="0" smtClean="0"/>
          </a:p>
          <a:p>
            <a:r>
              <a:rPr lang="pt-BR" sz="2700" dirty="0" smtClean="0"/>
              <a:t>CONCORRÊNCIA INDIRETA</a:t>
            </a:r>
            <a:endParaRPr lang="pt-BR" sz="2700" dirty="0" smtClean="0"/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7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585215"/>
            <a:ext cx="12192000" cy="94016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COMERCIAL - VIABILIDADE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6928" y="1664208"/>
            <a:ext cx="11625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smtClean="0"/>
              <a:t>BOA ACEITAÇÃO DO PÚBLICO</a:t>
            </a:r>
          </a:p>
          <a:p>
            <a:endParaRPr lang="pt-BR" sz="2700" dirty="0" smtClean="0"/>
          </a:p>
          <a:p>
            <a:r>
              <a:rPr lang="pt-BR" sz="2700" dirty="0" smtClean="0"/>
              <a:t>RETROCOMPATIBILIDADE</a:t>
            </a:r>
          </a:p>
          <a:p>
            <a:endParaRPr lang="pt-BR" sz="2700" dirty="0" smtClean="0"/>
          </a:p>
          <a:p>
            <a:r>
              <a:rPr lang="pt-BR" sz="2700" dirty="0" smtClean="0"/>
              <a:t>INTERNACIONALIZAÇÃO</a:t>
            </a:r>
          </a:p>
          <a:p>
            <a:endParaRPr lang="pt-BR" sz="2700" dirty="0" smtClean="0"/>
          </a:p>
          <a:p>
            <a:r>
              <a:rPr lang="pt-BR" sz="2700" dirty="0" smtClean="0"/>
              <a:t>BAIXO CUSTO INICIAL E DE MANUTENÇÃO</a:t>
            </a:r>
          </a:p>
          <a:p>
            <a:endParaRPr lang="pt-BR" sz="2700" dirty="0" smtClean="0"/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8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585215"/>
            <a:ext cx="12192000" cy="94016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COMERCIAL – RENTABILIDADE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66928" y="1664208"/>
            <a:ext cx="116250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smtClean="0"/>
              <a:t>VENDA DO APP</a:t>
            </a:r>
          </a:p>
          <a:p>
            <a:endParaRPr lang="pt-BR" sz="2700" dirty="0" smtClean="0"/>
          </a:p>
          <a:p>
            <a:r>
              <a:rPr lang="pt-BR" sz="2700" dirty="0" smtClean="0"/>
              <a:t>PROPAGANDAS DENTRO DO APP – Mercado norte americano</a:t>
            </a:r>
          </a:p>
          <a:p>
            <a:endParaRPr lang="pt-BR" sz="2700" dirty="0" smtClean="0"/>
          </a:p>
          <a:p>
            <a:r>
              <a:rPr lang="pt-BR" sz="2700" dirty="0" smtClean="0"/>
              <a:t>PROPAGANDAS E PARCERIAS</a:t>
            </a:r>
            <a:endParaRPr lang="pt-BR" sz="2700" dirty="0" smtClean="0"/>
          </a:p>
        </p:txBody>
      </p:sp>
    </p:spTree>
    <p:extLst>
      <p:ext uri="{BB962C8B-B14F-4D97-AF65-F5344CB8AC3E}">
        <p14:creationId xmlns=""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335</TotalTime>
  <Words>129</Words>
  <Application>Microsoft Office PowerPoint</Application>
  <PresentationFormat>Personalizar</PresentationFormat>
  <Paragraphs>55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Vapor Trail</vt:lpstr>
      <vt:lpstr>GALLERY SEARCH</vt:lpstr>
      <vt:lpstr>O AUTOR</vt:lpstr>
      <vt:lpstr>A IDEIA</vt:lpstr>
      <vt:lpstr>CONTEXTUALIZAÇÃO</vt:lpstr>
      <vt:lpstr>mOTIVAÇÃO</vt:lpstr>
      <vt:lpstr>Slide 6</vt:lpstr>
      <vt:lpstr>PESQUISAS E EXPERIMENTAÇÕES</vt:lpstr>
      <vt:lpstr>COMERCIAL - VIABILIDADE</vt:lpstr>
      <vt:lpstr>COMERCIAL – RENTABILIDADE</vt:lpstr>
      <vt:lpstr>Dúvidas? Sugestões?</vt:lpstr>
      <vt:lpstr>Muito 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</dc:creator>
  <cp:lastModifiedBy>Microsoft</cp:lastModifiedBy>
  <cp:revision>64</cp:revision>
  <dcterms:created xsi:type="dcterms:W3CDTF">2013-07-15T20:26:09Z</dcterms:created>
  <dcterms:modified xsi:type="dcterms:W3CDTF">2019-11-29T20:47:35Z</dcterms:modified>
</cp:coreProperties>
</file>