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1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Rockwell Condensed" pitchFamily="18" charset="0"/>
              </a:rPr>
              <a:t>GALLERY SEARCH</a:t>
            </a:r>
            <a:endParaRPr lang="en-US" dirty="0">
              <a:latin typeface="Rockwell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Rockwell Condensed" pitchFamily="18" charset="0"/>
              </a:rPr>
              <a:t>COMPARTILHAR É PRECISO</a:t>
            </a:r>
            <a:endParaRPr lang="en-US" b="1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5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Vapor Trail</vt:lpstr>
      <vt:lpstr>GALLERY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4</cp:revision>
  <dcterms:created xsi:type="dcterms:W3CDTF">2013-07-15T20:26:09Z</dcterms:created>
  <dcterms:modified xsi:type="dcterms:W3CDTF">2019-11-27T00:38:29Z</dcterms:modified>
</cp:coreProperties>
</file>