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94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Roboto Cn" pitchFamily="2" charset="0"/>
                <a:ea typeface="Roboto Cn" pitchFamily="2" charset="0"/>
              </a:rPr>
              <a:t>GALLERY SEARCH</a:t>
            </a:r>
            <a:endParaRPr lang="en-US" dirty="0">
              <a:latin typeface="Roboto Cn" pitchFamily="2" charset="0"/>
              <a:ea typeface="Roboto C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Roboto Cn" pitchFamily="2" charset="0"/>
                <a:ea typeface="Roboto Cn" pitchFamily="2" charset="0"/>
              </a:rPr>
              <a:t>COMPARTILHAR É PRECISO</a:t>
            </a:r>
            <a:endParaRPr lang="en-US" b="1" dirty="0">
              <a:latin typeface="Roboto Cn" pitchFamily="2" charset="0"/>
              <a:ea typeface="Roboto C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 Gallery Search cor.pn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0700658" y="5366658"/>
            <a:ext cx="1491342" cy="149134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1190514" y="5932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1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61</TotalTime>
  <Words>6</Words>
  <Application>Microsoft Office PowerPoint</Application>
  <PresentationFormat>Personalizar</PresentationFormat>
  <Paragraphs>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Vapor Trail</vt:lpstr>
      <vt:lpstr>GALLERY SEARCH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</dc:creator>
  <cp:lastModifiedBy>Microsoft</cp:lastModifiedBy>
  <cp:revision>14</cp:revision>
  <dcterms:created xsi:type="dcterms:W3CDTF">2013-07-15T20:26:09Z</dcterms:created>
  <dcterms:modified xsi:type="dcterms:W3CDTF">2019-11-27T01:45:46Z</dcterms:modified>
</cp:coreProperties>
</file>