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0C048E-CDD8-41AA-B0A8-A004EA80CE0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143A4-ADA2-4A7C-8BAD-11A9409E2EFC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C1370-EE96-4F57-B3FF-7DAB717F07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365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A63C0-4561-43D8-B59B-301753099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A60A5-92AE-4B0C-B842-D09EF3375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125E4-0E1D-4728-9C20-6625DB63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B29A-7F5C-402D-83DA-83BCB861C30F}" type="datetime1">
              <a:rPr lang="pt-BR" smtClean="0"/>
              <a:t>02/06/2022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3EEC8-F636-47CB-8C98-D726C756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49387-6D62-49FA-AEFE-9A44A936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4DC1-624B-456F-A0B0-25B06DA274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07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0107-CBAF-4CB8-B2E4-284C847D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8082C-59C1-4C01-9B9A-785A989A8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2F01F-56C0-42A1-8921-3BC63CFF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9BA4-5D44-43A9-AD88-20A8BB3B38CD}" type="datetime1">
              <a:rPr lang="pt-BR" smtClean="0"/>
              <a:t>02/06/2022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430E2-D24D-4836-84B8-9BF4EF59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430E7-1FCA-4755-B1DA-BB3E8223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4DC1-624B-456F-A0B0-25B06DA274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10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198598-AFEB-49FE-8738-D494D7F98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DFA11-A91D-432B-9E67-A556D92E0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A4870-B205-46D0-B36C-220FB91B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EE63-1CB3-401D-B1F6-F0092A2C5219}" type="datetime1">
              <a:rPr lang="pt-BR" smtClean="0"/>
              <a:t>02/06/2022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87E4E-89B8-4E74-B027-ABBB5409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14825-0EC9-4D9B-BCF2-D2DB50B9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4DC1-624B-456F-A0B0-25B06DA274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53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F5E9-35BF-4AFE-BD42-06275D3C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DB570-8C5C-4B44-B72E-BD3151B47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AB7F5-90BD-4640-BEC3-1173B95D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A9E3-A675-4939-B079-F0ED5B772027}" type="datetime1">
              <a:rPr lang="pt-BR" smtClean="0"/>
              <a:t>02/06/2022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0A251-C4E6-4C1E-840E-8C211A4C3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212E-8319-4A09-AFC5-B0E07DC3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4DC1-624B-456F-A0B0-25B06DA274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9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D66D-B214-4BD7-89CB-4098D9D6C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8F977-05E9-464F-AE1F-F17EEFAEF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D8076-886F-46B7-ABBF-804AE84B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BD0-79A9-479C-B925-2CB1EAB87F56}" type="datetime1">
              <a:rPr lang="pt-BR" smtClean="0"/>
              <a:t>02/06/2022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050FC-E832-48F5-886A-B81F03DF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BA19C-A26D-47AF-9EBD-AE6BE34F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4DC1-624B-456F-A0B0-25B06DA274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82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F7C8-5406-4CEE-BAB1-2C841A70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D5677-22B9-42E9-9F04-9EBC7C9EA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145C3-09AE-48EE-AD82-12C3D1A5E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F388-8D09-40E2-AAC7-5564E79D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D02C-7099-48D8-9AA7-7B9483CA0A96}" type="datetime1">
              <a:rPr lang="pt-BR" smtClean="0"/>
              <a:t>02/06/2022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366E4-85B6-4A18-B6D2-73E6E5C9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6D5E5-31BB-4334-9C4C-C7D6F8E8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4DC1-624B-456F-A0B0-25B06DA274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11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D3BF-C655-4851-B010-F906DB041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D54DA-3424-4A4D-A7E4-46643CDE3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D1F3B-84EF-43DE-9C43-7C3E22DCD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71514-F748-49D7-B519-764824110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7A2F8-553F-46F0-82A5-7C5004950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D8B5B-5A12-4AFB-9C91-B776EABEF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891-11B1-41A1-B284-603CDA2FBA72}" type="datetime1">
              <a:rPr lang="pt-BR" smtClean="0"/>
              <a:t>02/06/2022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34AF01-BC28-49B1-ABFF-82748782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CF1B1-86C5-420A-9990-5E4758F4A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4DC1-624B-456F-A0B0-25B06DA274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88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C507-C74B-415C-987E-4320D942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A3DC79-C94D-4A82-8FEC-9D66EE4D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C1EE-B8C9-4CFB-AD19-80BF0DD10BA0}" type="datetime1">
              <a:rPr lang="pt-BR" smtClean="0"/>
              <a:t>02/06/2022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D82AB-7318-48C7-AA43-B0C633120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B7FCD-5212-4788-9D7F-78A327D1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4DC1-624B-456F-A0B0-25B06DA274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64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F6B114-2595-4256-A904-5682F90DE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E1D8-10D3-43F6-B91C-82533E652986}" type="datetime1">
              <a:rPr lang="pt-BR" smtClean="0"/>
              <a:t>02/06/2022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8DD1A-0E75-479A-922F-0EB26478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CA01F-E656-44AD-A651-C9D1A7E9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4DC1-624B-456F-A0B0-25B06DA274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67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A6D2-3CBE-4D10-AD11-36B3174E8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4578F-2DD0-4FDA-841C-C2FDB0F0F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FFBCF-5F47-4DD1-AB64-F2EC8F53C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9A926-A46F-43C5-8544-115F9F61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9203-A42A-45EB-A119-ADDF8DE1B607}" type="datetime1">
              <a:rPr lang="pt-BR" smtClean="0"/>
              <a:t>02/06/2022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84F4E-6A6D-4764-A544-7D37DCEA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462CA-F2E2-4B77-BE01-2A16CDBF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4DC1-624B-456F-A0B0-25B06DA274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93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E169-EB94-4FB0-9260-F6B3CDF0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144FDA-93F6-44C1-8CB6-7ED5D66AE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29490-1829-4FDF-8805-67C567788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D00C5-D3F8-42A8-B3B3-6CF9D626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924A-165F-45CC-A8B8-95DE4AAF2FFD}" type="datetime1">
              <a:rPr lang="pt-BR" smtClean="0"/>
              <a:t>02/06/2022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3000D-0750-437F-A3E3-01F3829DB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B9A07-634C-4732-9C16-0C95C595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4DC1-624B-456F-A0B0-25B06DA274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80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6D204D-CABC-4E1F-A9A4-C5402B60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68AAA-8444-4AE1-B4BB-BBF5167D8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BC56-8FCF-468E-9A51-40700035F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0F207-14F3-49AA-B64A-B1429AFAE6C7}" type="datetime1">
              <a:rPr lang="pt-BR" smtClean="0"/>
              <a:t>02/06/2022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80636-4EDB-4E4D-9EBC-D32F97BB5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62969-D4B8-4CF8-A938-AC9352FEA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54DC1-624B-456F-A0B0-25B06DA274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475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DB50-072E-4C04-AE2C-2674CCDF8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Intents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C10C2-394F-4081-8E75-313CFC7F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7176-5828-4C41-9B7A-AF9E6EE6143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7060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2E0C-31D6-4CA5-A0F6-C873FE3F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>
                <a:latin typeface="Arial Black" panose="020B0A04020102020204" pitchFamily="34" charset="0"/>
              </a:rPr>
              <a:t>Exercício:</a:t>
            </a:r>
            <a:r>
              <a:rPr lang="pt-BR" dirty="0">
                <a:latin typeface="Arial Black" panose="020B0A04020102020204" pitchFamily="34" charset="0"/>
              </a:rPr>
              <a:t> Ações de 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438F2-30DA-4268-B21E-9CAEBCA34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Crie um novo projeto chamado IntentFilterTest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Experimente chamar activities usando a tabela anterior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  <a:p>
            <a:pPr marL="0" indent="0" algn="just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Uri uri = Uri.parse(“content://com.android.contacts/contacts”);</a:t>
            </a:r>
          </a:p>
          <a:p>
            <a:pPr marL="0" indent="0" algn="just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Intent intent = new Intent(Intent.ACTION_INSERT, uri);</a:t>
            </a:r>
          </a:p>
          <a:p>
            <a:pPr marL="0" indent="0" algn="just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startActivity(intent);</a:t>
            </a:r>
          </a:p>
          <a:p>
            <a:pPr marL="0" indent="0" algn="just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intent = new Intent(Intent.ACTION_SET_WALLPAPER);</a:t>
            </a:r>
          </a:p>
          <a:p>
            <a:pPr marL="0" indent="0" algn="just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startActivity(intent);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E78A3-3F13-4F87-A462-3C7D7720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4DC1-624B-456F-A0B0-25B06DA2747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722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4D40-71B7-4BC3-A2E7-BC433EAB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Arial Black" panose="020B0A04020102020204" pitchFamily="34" charset="0"/>
              </a:rPr>
              <a:t>Exercício: Ações de Intent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810D8-5EC3-4531-9517-702B11B59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Intent intent = new Intent(Intent.ACTION_WEB_SEARCH); intent.putExtra(SearchManager.QUERY, "Maria");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startActivity(intent);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Obs: Você pode passar parâmetros via Intent, dependendo da ação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que será executada!</a:t>
            </a:r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A7FA4-D3D7-4951-837F-7B581FDD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4DC1-624B-456F-A0B0-25B06DA2747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074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F882-79E9-411A-A5A7-4FA41A13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Arial Black" panose="020B0A04020102020204" pitchFamily="34" charset="0"/>
              </a:rPr>
              <a:t>Ações de 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0BA97-2ADB-4172-A8D7-E1DBD481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051"/>
            <a:ext cx="10515600" cy="5202828"/>
          </a:xfrm>
        </p:spPr>
        <p:txBody>
          <a:bodyPr>
            <a:normAutofit fontScale="92500"/>
          </a:bodyPr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ACTION_CALL não irá funcionar caso a permissão não tenha sido</a:t>
            </a:r>
          </a:p>
          <a:p>
            <a:pPr marL="0" indent="0" algn="just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adicionada no AndroidManifest.xml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Caso não tenha adicionado:</a:t>
            </a:r>
          </a:p>
          <a:p>
            <a:pPr marL="0" indent="0" algn="just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&lt;uses-permission android:name=“android.permission.CALL_PHONE” /&gt;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Outras permissões utéis</a:t>
            </a:r>
          </a:p>
          <a:p>
            <a:pPr marL="0" indent="0" algn="just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android.permission.READ_CONTACTS</a:t>
            </a:r>
          </a:p>
          <a:p>
            <a:pPr marL="0" indent="0" algn="just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 android.permission.VIBRATE</a:t>
            </a:r>
          </a:p>
          <a:p>
            <a:pPr marL="0" indent="0" algn="just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 android.permission.INTERNET</a:t>
            </a:r>
          </a:p>
          <a:p>
            <a:pPr marL="0" indent="0" algn="just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 android.permission.BATTERY_STATS</a:t>
            </a:r>
          </a:p>
          <a:p>
            <a:pPr marL="0" indent="0" algn="just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 android.permission.BLUETOOTH</a:t>
            </a:r>
          </a:p>
          <a:p>
            <a:pPr marL="0" indent="0" algn="just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 android.permission.SEND_SMS</a:t>
            </a:r>
          </a:p>
          <a:p>
            <a:pPr marL="0" indent="0" algn="just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D012B-B659-4B95-A388-998261A2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4DC1-624B-456F-A0B0-25B06DA2747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445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4734-30CB-4507-A9F7-06EE1582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Arial Black" panose="020B0A04020102020204" pitchFamily="34" charset="0"/>
              </a:rPr>
              <a:t>Exemplos Extras: Ações de 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139A5-A31B-4B3B-932F-A1E20F287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Abrindo uma URL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Uri uri = Uri.parse("http://www.colegiojoseense.com.br");</a:t>
            </a:r>
            <a:br>
              <a:rPr lang="en-US" dirty="0"/>
            </a:br>
            <a:r>
              <a:rPr lang="en-US" dirty="0"/>
              <a:t>intent = new Intent(Intent.ACTION_VIEW, uri);</a:t>
            </a:r>
            <a:br>
              <a:rPr lang="en-US" dirty="0"/>
            </a:br>
            <a:r>
              <a:rPr lang="en-US" dirty="0"/>
              <a:t>startActivity(intent);</a:t>
            </a:r>
            <a:br>
              <a:rPr lang="en-US" dirty="0"/>
            </a:br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08A1F-CD34-426E-9943-CEE62E94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4DC1-624B-456F-A0B0-25B06DA2747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614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4734-30CB-4507-A9F7-06EE1582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Arial Black" panose="020B0A04020102020204" pitchFamily="34" charset="0"/>
              </a:rPr>
              <a:t>Exemplos Extras: Ações de 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139A5-A31B-4B3B-932F-A1E20F287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Realizando uma chamada telefônica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Uri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uri = Uri.parse("tel:99887766");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intent = new Intent(Intent.ACTION_DIAL, uri);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startActivity(intent);</a:t>
            </a:r>
            <a:br>
              <a:rPr lang="en-US" dirty="0"/>
            </a:br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014BB-4501-484E-BDC0-FBF4DDEE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4DC1-624B-456F-A0B0-25B06DA2747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423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4734-30CB-4507-A9F7-06EE1582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Arial Black" panose="020B0A04020102020204" pitchFamily="34" charset="0"/>
              </a:rPr>
              <a:t>Exemplos Extras: Ações de 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139A5-A31B-4B3B-932F-A1E20F287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Visualiza um contato específico da lista de contatos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Uri uri = Uri.parse("content://contacts/people/5");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intent = new Intent(Intent.ACTION_VIEW, uri);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startActivity(intent);</a:t>
            </a:r>
            <a:br>
              <a:rPr lang="en-US" dirty="0"/>
            </a:br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AE94D-9DA6-4EB4-9C8C-E1907F03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4DC1-624B-456F-A0B0-25B06DA27476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533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873D-3FC4-490B-97CE-AAD2EFB2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Arial Black" panose="020B0A04020102020204" pitchFamily="34" charset="0"/>
              </a:rPr>
              <a:t>Exemplos Extras: Ações de Intent</a:t>
            </a:r>
            <a:endParaRPr lang="pt-BR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969FA-AB40-4632-B9A6-872EC2FA3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Visualiza</a:t>
            </a:r>
            <a:r>
              <a:rPr lang="pt-BR" dirty="0"/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todos os contatos e permite selecionar um através do resultado da activity</a:t>
            </a:r>
          </a:p>
          <a:p>
            <a:pPr marL="0" indent="0">
              <a:buNone/>
            </a:pPr>
            <a:r>
              <a:rPr lang="pt-BR" dirty="0"/>
              <a:t>   </a:t>
            </a:r>
          </a:p>
          <a:p>
            <a:pPr marL="0" indent="0">
              <a:buNone/>
            </a:pPr>
            <a:r>
              <a:rPr lang="pt-BR" dirty="0"/>
              <a:t>  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Uri uri = Uri.parse("content://contacts/people/");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intent = new Intent(Intent.ACTION_PICK, uri);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startActivityForResult(intent, 0);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E7F6D-861C-47FA-A593-B130939F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4DC1-624B-456F-A0B0-25B06DA27476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602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873D-3FC4-490B-97CE-AAD2EFB2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Arial Black" panose="020B0A04020102020204" pitchFamily="34" charset="0"/>
              </a:rPr>
              <a:t>Exemplos Extras: Ações de Intent</a:t>
            </a:r>
            <a:endParaRPr lang="pt-BR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969FA-AB40-4632-B9A6-872EC2FA3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Pesquisa</a:t>
            </a:r>
            <a:r>
              <a:rPr lang="pt-BR" dirty="0"/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uma posição do mapa</a:t>
            </a:r>
          </a:p>
          <a:p>
            <a:pPr marL="0" indent="0">
              <a:buNone/>
            </a:pPr>
            <a:r>
              <a:rPr lang="pt-BR" dirty="0"/>
              <a:t>   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Uri uri = Uri.parse("geo:0,0?q=Rua+Amelia,Recife");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intent = new Intent(Intent.ACTION_VIEW, uri);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startActivity(intent);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26664-5906-42E6-B70E-15D3EFF6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4DC1-624B-456F-A0B0-25B06DA27476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585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873D-3FC4-490B-97CE-AAD2EFB2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Arial Black" panose="020B0A04020102020204" pitchFamily="34" charset="0"/>
              </a:rPr>
              <a:t>Exemplos Extras: Ações de Intent</a:t>
            </a:r>
            <a:endParaRPr lang="pt-BR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969FA-AB40-4632-B9A6-872EC2FA3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Executa uma música do SDcard</a:t>
            </a:r>
          </a:p>
          <a:p>
            <a:pPr marL="0" indent="0">
              <a:buNone/>
            </a:pPr>
            <a:r>
              <a:rPr lang="pt-BR" dirty="0"/>
              <a:t>   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Uri uri = Uri.parse("file:///sdcard/musica.mp3");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intent = new Intent();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intent.setDataAndType(uri,"audio/mp3");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startActivity(intent);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894F4-FE1E-4AF4-AF7F-FFB98C0F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4DC1-624B-456F-A0B0-25B06DA27476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359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873D-3FC4-490B-97CE-AAD2EFB2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Arial Black" panose="020B0A04020102020204" pitchFamily="34" charset="0"/>
              </a:rPr>
              <a:t>Código Extras: Ações de Intent</a:t>
            </a:r>
            <a:endParaRPr lang="pt-BR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969FA-AB40-4632-B9A6-872EC2FA3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@Override</a:t>
            </a:r>
            <a:br>
              <a:rPr lang="pt-BR" dirty="0"/>
            </a:br>
            <a:r>
              <a:rPr lang="pt-BR" dirty="0"/>
              <a:t>protected void onActivityResult(int requestCode,</a:t>
            </a:r>
            <a:br>
              <a:rPr lang="pt-BR" dirty="0"/>
            </a:br>
            <a:r>
              <a:rPr lang="pt-BR" dirty="0"/>
              <a:t>int resultCode, Intent data) {</a:t>
            </a:r>
            <a:br>
              <a:rPr lang="pt-BR" dirty="0"/>
            </a:br>
            <a:br>
              <a:rPr lang="pt-BR" dirty="0"/>
            </a:br>
            <a:r>
              <a:rPr lang="pt-BR" dirty="0"/>
              <a:t>    super.onActivityResult(requestCode,</a:t>
            </a:r>
            <a:br>
              <a:rPr lang="pt-BR" dirty="0"/>
            </a:br>
            <a:r>
              <a:rPr lang="pt-BR" dirty="0"/>
              <a:t>    resultCode, data);</a:t>
            </a:r>
            <a:br>
              <a:rPr lang="pt-BR" dirty="0"/>
            </a:br>
            <a:br>
              <a:rPr lang="pt-BR" dirty="0"/>
            </a:br>
            <a:r>
              <a:rPr lang="pt-BR" dirty="0"/>
              <a:t>    // Mostra um contato selecionado (case 3)</a:t>
            </a:r>
            <a:br>
              <a:rPr lang="pt-BR" dirty="0"/>
            </a:br>
            <a:r>
              <a:rPr lang="pt-BR" dirty="0"/>
              <a:t>   // em um Toast</a:t>
            </a:r>
            <a:br>
              <a:rPr lang="pt-BR" dirty="0"/>
            </a:br>
            <a:r>
              <a:rPr lang="pt-BR" dirty="0"/>
              <a:t>   if (data == null){</a:t>
            </a:r>
            <a:br>
              <a:rPr lang="pt-BR" dirty="0"/>
            </a:br>
            <a:r>
              <a:rPr lang="pt-BR" dirty="0"/>
              <a:t>       Toast.makeText(this, "Nenhum contato",</a:t>
            </a:r>
            <a:br>
              <a:rPr lang="pt-BR" dirty="0"/>
            </a:br>
            <a:r>
              <a:rPr lang="pt-BR" dirty="0"/>
              <a:t>       Toast.LENGTH_SHORT).show();</a:t>
            </a:r>
            <a:br>
              <a:rPr lang="pt-BR" dirty="0"/>
            </a:br>
            <a:r>
              <a:rPr lang="pt-BR" dirty="0"/>
              <a:t>    } else {</a:t>
            </a:r>
            <a:br>
              <a:rPr lang="pt-BR" dirty="0"/>
            </a:br>
            <a:r>
              <a:rPr lang="pt-BR" dirty="0"/>
              <a:t>        Uri uri = data.getData();</a:t>
            </a:r>
            <a:br>
              <a:rPr lang="pt-BR" dirty="0"/>
            </a:br>
            <a:r>
              <a:rPr lang="pt-BR" dirty="0"/>
              <a:t>        Toast.makeText(this, "Contato: "+ uri,</a:t>
            </a:r>
            <a:br>
              <a:rPr lang="pt-BR" dirty="0"/>
            </a:br>
            <a:r>
              <a:rPr lang="pt-BR" dirty="0"/>
              <a:t>        Toast.LENGTH_SHORT).show();</a:t>
            </a:r>
            <a:br>
              <a:rPr lang="pt-BR" dirty="0"/>
            </a:br>
            <a:r>
              <a:rPr lang="pt-BR" dirty="0"/>
              <a:t>    }</a:t>
            </a:r>
            <a:br>
              <a:rPr lang="pt-BR" dirty="0"/>
            </a:br>
            <a:r>
              <a:rPr lang="pt-BR" dirty="0"/>
              <a:t>}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81FB0-7817-4849-90E1-26BA77F2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4DC1-624B-456F-A0B0-25B06DA27476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536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44A2-DF46-4263-B467-8528D6966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Arial Black" panose="020B0A04020102020204" pitchFamily="34" charset="0"/>
              </a:rPr>
              <a:t>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33009-9EA7-4B11-8A0D-16ED89E5C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Intent é um objeto de mensagem que pode ser usado para solicitar uma ação de outro componente do aplicativo, como as Activities, Services e BroadCast Receivers.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8F422-5923-4AA6-BD31-EBAE30E8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4DC1-624B-456F-A0B0-25B06DA2747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26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79A8-7AFB-49C1-AA2A-93377248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Arial Black" panose="020B0A04020102020204" pitchFamily="34" charset="0"/>
              </a:rPr>
              <a:t>Como usar o Intent com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E92A0-F8D9-4A74-B285-544298416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Para usá-lo é necessário que o método startActivity() esteja presente no objeto Context, ou na Activity.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Intent intent = new Intent(this, NewActivity.class);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7943C-9B80-4B98-9C23-38F03A13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4DC1-624B-456F-A0B0-25B06DA2747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78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A0ED-911E-498E-A895-EC0EF1D1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Arial Black" panose="020B0A04020102020204" pitchFamily="34" charset="0"/>
              </a:rPr>
              <a:t>Usando Intents para passar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BF6B8-4D55-4949-BEF1-BAE7E1869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Uma das maneiras de se fazer isto é utilizando o método putExtra do Intent.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Na activity que vai passar os dados, você faz o seguinte: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Intent intent = new Intent(this, NewActivity.class);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intent.putExtra(“colegio”, “Colégio Joseense”);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intent.putExtra(“materia”, “TLP-2”);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Intent.putExtra(“professor”,”Rafael Chagas”);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7BBBF-A2F8-4088-901B-5C779FAD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4DC1-624B-456F-A0B0-25B06DA27476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77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8633A-4EE6-4820-A44A-CE68C00A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Arial Black" panose="020B0A04020102020204" pitchFamily="34" charset="0"/>
              </a:rPr>
              <a:t>Usando Intents para passar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6D78-4999-4DCE-AEA4-60240465E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Na activity que irá receber os dados faremos o seguinte: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Bundle extras = getIntent().getExtras();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String colegio = extras.getString(“colegio”);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String materia = extras.getString(“materia”);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String professor = extras.getString(“professor”);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ADC47-7871-4795-93EF-6BD7E358A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4DC1-624B-456F-A0B0-25B06DA2747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75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04BC-2648-47FD-BF82-A2CF2E0A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Arial Black" panose="020B0A04020102020204" pitchFamily="34" charset="0"/>
              </a:rPr>
              <a:t>Abrindo outros aplicativos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5DF0F-452F-462D-BEE0-F1F9C9789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Dependendo do tipo de action passada, um novo aplicativo é aberto para executar a ação.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Esse tipo de Intent é chamado de implícito, por não haver a necessidade de informar qual activity será aberta.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Apenas passamos uma ação, e o sistema decidirá qual activity deverá ser utilizada.  </a:t>
            </a:r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53AC1-F121-40E2-8D83-B9188205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4DC1-624B-456F-A0B0-25B06DA2747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16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61C35-C82C-41A9-A736-91627A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Arial Black" panose="020B0A04020102020204" pitchFamily="34" charset="0"/>
              </a:rPr>
              <a:t>Exemplo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D8E0AF-1312-4E67-8E16-8051EFF49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488558"/>
            <a:ext cx="10379148" cy="4374873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FF7F1-8FDC-4356-AE10-A155138B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4DC1-624B-456F-A0B0-25B06DA2747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86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1A8C-65ED-4D68-8CD2-B5772575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Arial Black" panose="020B0A04020102020204" pitchFamily="34" charset="0"/>
              </a:rPr>
              <a:t>Exemplo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F7A158-8AD2-449C-96E7-3B6C0F22E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9702"/>
            <a:ext cx="10515600" cy="446657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393785-4548-4CAA-8C35-1F83CBD1E164}"/>
              </a:ext>
            </a:extLst>
          </p:cNvPr>
          <p:cNvSpPr txBox="1"/>
          <p:nvPr/>
        </p:nvSpPr>
        <p:spPr>
          <a:xfrm>
            <a:off x="838200" y="5806281"/>
            <a:ext cx="909576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Adicione a permissão para fazer ligações no Android</a:t>
            </a:r>
          </a:p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&lt;uses-permission android:name= “android.permission.CALL_PHONE” /&gt;</a:t>
            </a:r>
          </a:p>
          <a:p>
            <a:endParaRPr lang="pt-B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C4CAF-DBA2-40D1-AEF5-2E40DAF6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4DC1-624B-456F-A0B0-25B06DA2747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34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CFE9-D9C8-4FCF-8EFF-9A79E5DF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Arial Black" panose="020B0A04020102020204" pitchFamily="34" charset="0"/>
              </a:rPr>
              <a:t>Ações de Intent utéis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9E0BA-CC7B-44C5-9721-8EA7360C6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Ações</a:t>
            </a:r>
            <a:r>
              <a:rPr lang="pt-BR" dirty="0"/>
              <a:t> “nativas” do Android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A19F1-3589-4EC7-8E31-2E04F8533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4431"/>
            <a:ext cx="10515600" cy="374253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EFB84-CBE1-4299-B8F3-E1E4E4A6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4DC1-624B-456F-A0B0-25B06DA2747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656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1F1F1F"/>
      </a:dk1>
      <a:lt1>
        <a:sysClr val="window" lastClr="F7F7F7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1F1F1F"/>
      </a:dk1>
      <a:lt1>
        <a:sysClr val="window" lastClr="F7F7F7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958</Words>
  <Application>Microsoft Office PowerPoint</Application>
  <PresentationFormat>Widescreen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Office Theme</vt:lpstr>
      <vt:lpstr>Intents</vt:lpstr>
      <vt:lpstr>Intent</vt:lpstr>
      <vt:lpstr>Como usar o Intent com Activities</vt:lpstr>
      <vt:lpstr>Usando Intents para passar dados</vt:lpstr>
      <vt:lpstr>Usando Intents para passar dados</vt:lpstr>
      <vt:lpstr>Abrindo outros aplicativos</vt:lpstr>
      <vt:lpstr>Exemplo</vt:lpstr>
      <vt:lpstr>Exemplo</vt:lpstr>
      <vt:lpstr>Ações de Intent utéis</vt:lpstr>
      <vt:lpstr>Exercício: Ações de Intent</vt:lpstr>
      <vt:lpstr>Exercício: Ações de Intent </vt:lpstr>
      <vt:lpstr>Ações de Intent</vt:lpstr>
      <vt:lpstr>Exemplos Extras: Ações de Intent</vt:lpstr>
      <vt:lpstr>Exemplos Extras: Ações de Intent</vt:lpstr>
      <vt:lpstr>Exemplos Extras: Ações de Intent</vt:lpstr>
      <vt:lpstr>Exemplos Extras: Ações de Intent</vt:lpstr>
      <vt:lpstr>Exemplos Extras: Ações de Intent</vt:lpstr>
      <vt:lpstr>Exemplos Extras: Ações de Intent</vt:lpstr>
      <vt:lpstr>Código Extras: Ações de Intent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Intents</dc:title>
  <dc:creator>Rafael</dc:creator>
  <cp:lastModifiedBy>Rafael</cp:lastModifiedBy>
  <cp:revision>20</cp:revision>
  <dcterms:created xsi:type="dcterms:W3CDTF">2022-06-02T18:32:18Z</dcterms:created>
  <dcterms:modified xsi:type="dcterms:W3CDTF">2022-06-02T21:31:30Z</dcterms:modified>
</cp:coreProperties>
</file>