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ef9c9b1c5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ef9c9b1c5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ef9c9b1c5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ef9c9b1c5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ef9c9b1c5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ef9c9b1c5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ef9c9b1c5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ef9c9b1c5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ef9c9b1c5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ef9c9b1c5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ef9c9b1c5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ef9c9b1c5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8f39de3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58f39de3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ef9c9b1c5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ef9c9b1c5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ef9c9b1c5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ef9c9b1c5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ef9c9b1c5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ef9c9b1c5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ef9c9b1c5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ef9c9b1c5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ef9c9b1c5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ef9c9b1c5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58f39de38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58f39de38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ef9c9b1c5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ef9c9b1c5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9173ebf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9173ebf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ef9c9b1c5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ef9c9b1c5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ef9c9b1c5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ef9c9b1c5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ef9c9b1c5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ef9c9b1c5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ef9c9b1c5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ef9c9b1c5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ef9c9b1c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ef9c9b1c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PREVISÃO DE PREÇO BITCOIN COM </a:t>
            </a:r>
            <a:r>
              <a:rPr lang="en"/>
              <a:t>GRÁFICO</a:t>
            </a:r>
            <a:r>
              <a:rPr lang="en"/>
              <a:t> RENKO 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3389100" y="2813550"/>
            <a:ext cx="285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Autor: Rafael de Paulo Dias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Orientador: Prof. Fabiano Silva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4282350" y="3643025"/>
            <a:ext cx="5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UFPR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2022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916850" y="911875"/>
            <a:ext cx="7505700" cy="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Negativos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903225"/>
            <a:ext cx="7505699" cy="15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200" y="1483075"/>
            <a:ext cx="7533648" cy="15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907275" y="936325"/>
            <a:ext cx="75057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 utilizando Renko</a:t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907275" y="1828500"/>
            <a:ext cx="402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Baseline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Justificar + ou - resultados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700" y="2694200"/>
            <a:ext cx="244792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916850" y="889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 Acurácia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916850" y="1813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</a:t>
            </a:r>
            <a:r>
              <a:rPr lang="en" sz="1400"/>
              <a:t>alidação cruzada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Múltiplas divisões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425" y="2491475"/>
            <a:ext cx="4208375" cy="20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</a:t>
            </a:r>
            <a:r>
              <a:rPr lang="en"/>
              <a:t>Estatísticos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916850" y="1844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Ses - pesos recente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Holt - tendência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Damped - amortecer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Explicar comportamento de cada um na tomada de decisão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 completo do Trabalho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916850" y="18441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97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744"/>
              <a:t>Datataset diario</a:t>
            </a:r>
            <a:endParaRPr sz="5744"/>
          </a:p>
          <a:p>
            <a:pPr indent="-3197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744"/>
              <a:t>Dividido em 5 para aplicar </a:t>
            </a:r>
            <a:r>
              <a:rPr lang="en" sz="5744"/>
              <a:t>múltiplas</a:t>
            </a:r>
            <a:r>
              <a:rPr lang="en" sz="5744"/>
              <a:t> camadas</a:t>
            </a:r>
            <a:endParaRPr sz="5744"/>
          </a:p>
          <a:p>
            <a:pPr indent="-3197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744"/>
              <a:t>Calcular ATR no treino e gerar Renko</a:t>
            </a:r>
            <a:endParaRPr sz="5744"/>
          </a:p>
          <a:p>
            <a:pPr indent="-3197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744"/>
              <a:t>Gerar treino e teste Renko</a:t>
            </a:r>
            <a:endParaRPr sz="5744"/>
          </a:p>
          <a:p>
            <a:pPr indent="-3197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744"/>
              <a:t>Achar o melhor </a:t>
            </a:r>
            <a:r>
              <a:rPr lang="en" sz="5744"/>
              <a:t>parâmetro</a:t>
            </a:r>
            <a:r>
              <a:rPr lang="en" sz="5744"/>
              <a:t> dos modelos sobre o treino</a:t>
            </a:r>
            <a:endParaRPr sz="5744"/>
          </a:p>
          <a:p>
            <a:pPr indent="-3197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744"/>
              <a:t>Aplicar os modelos no teste</a:t>
            </a:r>
            <a:endParaRPr sz="5744"/>
          </a:p>
          <a:p>
            <a:pPr indent="-3197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744"/>
              <a:t>Fazer a média dos resultados</a:t>
            </a:r>
            <a:endParaRPr sz="57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819150" y="259375"/>
            <a:ext cx="75057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Compra e Venda no grafico Naive</a:t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13" y="809575"/>
            <a:ext cx="7838117" cy="40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819150" y="259375"/>
            <a:ext cx="75057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Compra e Venda no grafico SES &amp; NAIVE</a:t>
            </a:r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00" y="963100"/>
            <a:ext cx="7802426" cy="38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819150" y="845600"/>
            <a:ext cx="7505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Resultado Sinais</a:t>
            </a: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325" y="1402700"/>
            <a:ext cx="3599367" cy="3435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 txBox="1"/>
          <p:nvPr/>
        </p:nvSpPr>
        <p:spPr>
          <a:xfrm>
            <a:off x="916825" y="1828525"/>
            <a:ext cx="26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Calculo dos sinais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Retorno</a:t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425" y="1362600"/>
            <a:ext cx="3277101" cy="33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/>
        </p:nvSpPr>
        <p:spPr>
          <a:xfrm>
            <a:off x="900275" y="1834275"/>
            <a:ext cx="217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Compra e Venda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Compra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Mantendo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908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Combinado com Naive 1,85%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Menor número de sinais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Sem combinar 0,83%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Retornos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Como ganhar dinheiro investindo em Bitcoin.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Identificar onde comprar e onde vender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com facilidade.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925" y="2040275"/>
            <a:ext cx="3197926" cy="23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856100" y="414075"/>
            <a:ext cx="75057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</a:t>
            </a:r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1060800" y="1172475"/>
            <a:ext cx="737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Brownlee, J. (2016). How to backtest machine learning models for time series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forecasting. https://machinelearningmastery.com/backtest-machinelearning-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models-time-series-forecasting/. Acessado em 08/08/2022.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Gardner Jr, E. S. (1985). Exponential smoothing: The state of the art. Journal of forecasting,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4(1):1–28.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Holt, C. C. (2004). Forecasting seasonals and trends by exponentially weighted moving averages.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International journal of forecasting, 20(1):5–10.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Mitchell, C. (2021). Renko chart definition and uses. https://www.investopedia.com/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terms/r/renkochart.asp. Acessado em 25/08/2022.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Nakamoto, S. (2008). Bitcoin: A peer-to-peer electronic cash system. Decentralized Business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Review, página 21260.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Wilder, J. W. (1978). New concepts in technical trading systems. Trend Research.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Duvidas</a:t>
            </a:r>
            <a:endParaRPr/>
          </a:p>
        </p:txBody>
      </p:sp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450" y="1975050"/>
            <a:ext cx="2911800" cy="21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</a:rPr>
              <a:t>Metodologia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Resultados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Justificativa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 trabalho procura auxiliar investidores a tomar </a:t>
            </a:r>
            <a:r>
              <a:rPr lang="en"/>
              <a:t>decisões</a:t>
            </a:r>
            <a:r>
              <a:rPr lang="en"/>
              <a:t> de onde comprar e vender, </a:t>
            </a:r>
            <a:r>
              <a:rPr lang="en"/>
              <a:t>utilizando o gráfico</a:t>
            </a:r>
            <a:r>
              <a:rPr lang="en"/>
              <a:t> Renko q</a:t>
            </a:r>
            <a:r>
              <a:rPr lang="en"/>
              <a:t>ue procura</a:t>
            </a:r>
            <a:r>
              <a:rPr lang="en"/>
              <a:t> apresentar a tendência.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Revisão Literatura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916875" y="1837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Acurácia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Publico alvo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Necessidade Padrão (Baseline/lista de modelos)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Reprodutibilidade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916850" y="1837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Moeda Digital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Mídia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937775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Gráfico Renko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Positivos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</a:t>
            </a:r>
            <a:r>
              <a:rPr lang="en"/>
              <a:t>g</a:t>
            </a:r>
            <a:r>
              <a:rPr lang="en"/>
              <a:t>ativos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Baseline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Acurácia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Como Gerar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Modelos </a:t>
            </a:r>
            <a:r>
              <a:rPr lang="en"/>
              <a:t>Estatísticos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38" y="412925"/>
            <a:ext cx="75057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Positivo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75" y="886325"/>
            <a:ext cx="7967375" cy="18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075" y="2664800"/>
            <a:ext cx="7967375" cy="2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3936150" y="2664800"/>
            <a:ext cx="40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ATR = 40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916850" y="896750"/>
            <a:ext cx="75057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500" y="3354425"/>
            <a:ext cx="5137000" cy="13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916850" y="1844688"/>
            <a:ext cx="40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 True Range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900" y="1754625"/>
            <a:ext cx="3583725" cy="13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