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10606" r:id="rId3"/>
    <p:sldId id="10573" r:id="rId4"/>
    <p:sldId id="10575" r:id="rId5"/>
    <p:sldId id="10576" r:id="rId6"/>
    <p:sldId id="10577" r:id="rId7"/>
    <p:sldId id="10578" r:id="rId8"/>
    <p:sldId id="10579" r:id="rId9"/>
    <p:sldId id="10580" r:id="rId10"/>
    <p:sldId id="10581" r:id="rId11"/>
    <p:sldId id="10582" r:id="rId12"/>
    <p:sldId id="10583" r:id="rId13"/>
    <p:sldId id="10584" r:id="rId14"/>
    <p:sldId id="10608" r:id="rId15"/>
    <p:sldId id="10609" r:id="rId16"/>
    <p:sldId id="10610" r:id="rId17"/>
    <p:sldId id="10611" r:id="rId18"/>
    <p:sldId id="10612" r:id="rId19"/>
    <p:sldId id="10613" r:id="rId20"/>
    <p:sldId id="10614" r:id="rId21"/>
    <p:sldId id="10615" r:id="rId22"/>
    <p:sldId id="10616" r:id="rId23"/>
    <p:sldId id="10617" r:id="rId24"/>
    <p:sldId id="10585" r:id="rId25"/>
    <p:sldId id="10586" r:id="rId26"/>
    <p:sldId id="10588" r:id="rId27"/>
    <p:sldId id="10589" r:id="rId28"/>
    <p:sldId id="10587" r:id="rId29"/>
    <p:sldId id="10590" r:id="rId30"/>
    <p:sldId id="10591" r:id="rId31"/>
    <p:sldId id="10592" r:id="rId32"/>
    <p:sldId id="277" r:id="rId33"/>
    <p:sldId id="10593" r:id="rId34"/>
    <p:sldId id="10594" r:id="rId35"/>
    <p:sldId id="10595" r:id="rId36"/>
    <p:sldId id="10596" r:id="rId37"/>
    <p:sldId id="10597" r:id="rId38"/>
    <p:sldId id="10598" r:id="rId39"/>
    <p:sldId id="10599" r:id="rId40"/>
    <p:sldId id="10600" r:id="rId41"/>
    <p:sldId id="10601" r:id="rId42"/>
    <p:sldId id="10602" r:id="rId43"/>
    <p:sldId id="10603" r:id="rId44"/>
    <p:sldId id="10604" r:id="rId45"/>
    <p:sldId id="10605" r:id="rId46"/>
    <p:sldId id="10607" r:id="rId47"/>
  </p:sldIdLst>
  <p:sldSz cx="9144000" cy="5143500" type="screen16x9"/>
  <p:notesSz cx="6858000" cy="9144000"/>
  <p:embeddedFontLst>
    <p:embeddedFont>
      <p:font typeface="Consolas" panose="020B0609020204030204" pitchFamily="49" charset="0"/>
      <p:regular r:id="rId49"/>
      <p:bold r:id="rId50"/>
      <p:italic r:id="rId51"/>
      <p:boldItalic r:id="rId52"/>
    </p:embeddedFont>
    <p:embeddedFont>
      <p:font typeface="Proxima Nova" panose="020B0604020202020204" charset="0"/>
      <p:regular r:id="rId53"/>
      <p:bold r:id="rId54"/>
      <p:italic r:id="rId55"/>
      <p:boldItalic r:id="rId56"/>
    </p:embeddedFont>
    <p:embeddedFont>
      <p:font typeface="Segoe UI Light" panose="020B0502040204020203" pitchFamily="34" charset="0"/>
      <p:regular r:id="rId57"/>
      <p:italic r:id="rId58"/>
    </p:embeddedFont>
    <p:embeddedFont>
      <p:font typeface="Segoe UI Semibold" panose="020B0702040204020203" pitchFamily="34" charset="0"/>
      <p:bold r:id="rId59"/>
      <p:boldItalic r:id="rId60"/>
    </p:embeddedFont>
    <p:embeddedFont>
      <p:font typeface="Segoe UI Semilight" panose="020B0402040204020203" pitchFamily="34"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EB8"/>
    <a:srgbClr val="A956B4"/>
    <a:srgbClr val="4DAF4A"/>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63" autoAdjust="0"/>
  </p:normalViewPr>
  <p:slideViewPr>
    <p:cSldViewPr snapToGrid="0">
      <p:cViewPr varScale="1">
        <p:scale>
          <a:sx n="127" d="100"/>
          <a:sy n="127" d="100"/>
        </p:scale>
        <p:origin x="27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ruz" userId="e3310b8e96a377b9" providerId="LiveId" clId="{D31718C5-A668-41FE-9DEE-2A3442A04239}"/>
    <pc:docChg chg="undo custSel addSld delSld modSld sldOrd">
      <pc:chgData name="Rafael Cruz" userId="e3310b8e96a377b9" providerId="LiveId" clId="{D31718C5-A668-41FE-9DEE-2A3442A04239}" dt="2022-05-29T19:04:25.029" v="1367" actId="1036"/>
      <pc:docMkLst>
        <pc:docMk/>
      </pc:docMkLst>
      <pc:sldChg chg="modSp add mod setBg modNotes modNotesTx">
        <pc:chgData name="Rafael Cruz" userId="e3310b8e96a377b9" providerId="LiveId" clId="{D31718C5-A668-41FE-9DEE-2A3442A04239}" dt="2022-05-29T18:25:39.207" v="999" actId="20577"/>
        <pc:sldMkLst>
          <pc:docMk/>
          <pc:sldMk cId="1401741552" sldId="277"/>
        </pc:sldMkLst>
        <pc:spChg chg="mod">
          <ac:chgData name="Rafael Cruz" userId="e3310b8e96a377b9" providerId="LiveId" clId="{D31718C5-A668-41FE-9DEE-2A3442A04239}" dt="2022-05-29T18:10:53.145" v="438" actId="20577"/>
          <ac:spMkLst>
            <pc:docMk/>
            <pc:sldMk cId="1401741552" sldId="277"/>
            <ac:spMk id="2" creationId="{7A4919D0-F177-4BBA-9A0B-DBA69E2ED764}"/>
          </ac:spMkLst>
        </pc:spChg>
        <pc:picChg chg="mod">
          <ac:chgData name="Rafael Cruz" userId="e3310b8e96a377b9" providerId="LiveId" clId="{D31718C5-A668-41FE-9DEE-2A3442A04239}" dt="2022-05-29T18:11:26.137" v="440" actId="1037"/>
          <ac:picMkLst>
            <pc:docMk/>
            <pc:sldMk cId="1401741552" sldId="277"/>
            <ac:picMk id="1026" creationId="{B89C5897-D7F2-4A3C-8851-9EC4A53457A0}"/>
          </ac:picMkLst>
        </pc:picChg>
        <pc:picChg chg="mod">
          <ac:chgData name="Rafael Cruz" userId="e3310b8e96a377b9" providerId="LiveId" clId="{D31718C5-A668-41FE-9DEE-2A3442A04239}" dt="2022-05-29T18:11:24.054" v="439" actId="1076"/>
          <ac:picMkLst>
            <pc:docMk/>
            <pc:sldMk cId="1401741552" sldId="277"/>
            <ac:picMk id="1030" creationId="{B4AA7439-5CB8-4F84-AC9F-1A7B3AE71227}"/>
          </ac:picMkLst>
        </pc:picChg>
      </pc:sldChg>
      <pc:sldChg chg="modSp add del mod">
        <pc:chgData name="Rafael Cruz" userId="e3310b8e96a377b9" providerId="LiveId" clId="{D31718C5-A668-41FE-9DEE-2A3442A04239}" dt="2022-05-29T18:10:16.564" v="430" actId="47"/>
        <pc:sldMkLst>
          <pc:docMk/>
          <pc:sldMk cId="3269351618" sldId="278"/>
        </pc:sldMkLst>
        <pc:spChg chg="mod">
          <ac:chgData name="Rafael Cruz" userId="e3310b8e96a377b9" providerId="LiveId" clId="{D31718C5-A668-41FE-9DEE-2A3442A04239}" dt="2022-05-29T18:10:13.387" v="429" actId="14100"/>
          <ac:spMkLst>
            <pc:docMk/>
            <pc:sldMk cId="3269351618" sldId="278"/>
            <ac:spMk id="2" creationId="{7A4919D0-F177-4BBA-9A0B-DBA69E2ED764}"/>
          </ac:spMkLst>
        </pc:spChg>
      </pc:sldChg>
      <pc:sldChg chg="modSp modNotesTx">
        <pc:chgData name="Rafael Cruz" userId="e3310b8e96a377b9" providerId="LiveId" clId="{D31718C5-A668-41FE-9DEE-2A3442A04239}" dt="2022-05-29T17:58:17.731" v="29" actId="20577"/>
        <pc:sldMkLst>
          <pc:docMk/>
          <pc:sldMk cId="362258532" sldId="10590"/>
        </pc:sldMkLst>
        <pc:spChg chg="mod">
          <ac:chgData name="Rafael Cruz" userId="e3310b8e96a377b9" providerId="LiveId" clId="{D31718C5-A668-41FE-9DEE-2A3442A04239}" dt="2022-05-29T17:58:17.731" v="29" actId="20577"/>
          <ac:spMkLst>
            <pc:docMk/>
            <pc:sldMk cId="362258532" sldId="10590"/>
            <ac:spMk id="5" creationId="{9CD9F37A-553D-4205-8401-121368113867}"/>
          </ac:spMkLst>
        </pc:spChg>
      </pc:sldChg>
      <pc:sldChg chg="modSp add mod modAnim modNotesTx">
        <pc:chgData name="Rafael Cruz" userId="e3310b8e96a377b9" providerId="LiveId" clId="{D31718C5-A668-41FE-9DEE-2A3442A04239}" dt="2022-05-29T18:08:28.673" v="421" actId="108"/>
        <pc:sldMkLst>
          <pc:docMk/>
          <pc:sldMk cId="712112560" sldId="10591"/>
        </pc:sldMkLst>
        <pc:spChg chg="mod">
          <ac:chgData name="Rafael Cruz" userId="e3310b8e96a377b9" providerId="LiveId" clId="{D31718C5-A668-41FE-9DEE-2A3442A04239}" dt="2022-05-29T18:08:28.673" v="421" actId="108"/>
          <ac:spMkLst>
            <pc:docMk/>
            <pc:sldMk cId="712112560" sldId="10591"/>
            <ac:spMk id="5" creationId="{9CD9F37A-553D-4205-8401-121368113867}"/>
          </ac:spMkLst>
        </pc:spChg>
        <pc:spChg chg="mod">
          <ac:chgData name="Rafael Cruz" userId="e3310b8e96a377b9" providerId="LiveId" clId="{D31718C5-A668-41FE-9DEE-2A3442A04239}" dt="2022-05-29T18:00:29.387" v="65" actId="20577"/>
          <ac:spMkLst>
            <pc:docMk/>
            <pc:sldMk cId="712112560" sldId="10591"/>
            <ac:spMk id="6" creationId="{FC5EEBE9-B59A-4F0F-9B15-8B28290C4919}"/>
          </ac:spMkLst>
        </pc:spChg>
      </pc:sldChg>
      <pc:sldChg chg="addSp delSp modSp add mod modAnim modNotesTx">
        <pc:chgData name="Rafael Cruz" userId="e3310b8e96a377b9" providerId="LiveId" clId="{D31718C5-A668-41FE-9DEE-2A3442A04239}" dt="2022-05-29T18:23:59.234" v="797" actId="20577"/>
        <pc:sldMkLst>
          <pc:docMk/>
          <pc:sldMk cId="81981508" sldId="10592"/>
        </pc:sldMkLst>
        <pc:spChg chg="del mod">
          <ac:chgData name="Rafael Cruz" userId="e3310b8e96a377b9" providerId="LiveId" clId="{D31718C5-A668-41FE-9DEE-2A3442A04239}" dt="2022-05-29T18:12:51.304" v="443" actId="478"/>
          <ac:spMkLst>
            <pc:docMk/>
            <pc:sldMk cId="81981508" sldId="10592"/>
            <ac:spMk id="5" creationId="{9CD9F37A-553D-4205-8401-121368113867}"/>
          </ac:spMkLst>
        </pc:spChg>
        <pc:spChg chg="mod">
          <ac:chgData name="Rafael Cruz" userId="e3310b8e96a377b9" providerId="LiveId" clId="{D31718C5-A668-41FE-9DEE-2A3442A04239}" dt="2022-05-29T18:20:15.365" v="519" actId="1076"/>
          <ac:spMkLst>
            <pc:docMk/>
            <pc:sldMk cId="81981508" sldId="10592"/>
            <ac:spMk id="6" creationId="{FC5EEBE9-B59A-4F0F-9B15-8B28290C4919}"/>
          </ac:spMkLst>
        </pc:spChg>
        <pc:spChg chg="add del">
          <ac:chgData name="Rafael Cruz" userId="e3310b8e96a377b9" providerId="LiveId" clId="{D31718C5-A668-41FE-9DEE-2A3442A04239}" dt="2022-05-29T18:14:09.472" v="458" actId="22"/>
          <ac:spMkLst>
            <pc:docMk/>
            <pc:sldMk cId="81981508" sldId="10592"/>
            <ac:spMk id="7" creationId="{88E036DB-1CCC-A8E8-1B9D-9F31D6948568}"/>
          </ac:spMkLst>
        </pc:spChg>
        <pc:graphicFrameChg chg="add del mod modGraphic">
          <ac:chgData name="Rafael Cruz" userId="e3310b8e96a377b9" providerId="LiveId" clId="{D31718C5-A668-41FE-9DEE-2A3442A04239}" dt="2022-05-29T18:14:07.427" v="456" actId="478"/>
          <ac:graphicFrameMkLst>
            <pc:docMk/>
            <pc:sldMk cId="81981508" sldId="10592"/>
            <ac:graphicFrameMk id="2" creationId="{6DB966B2-C4E9-5207-FD00-75C4B939C70A}"/>
          </ac:graphicFrameMkLst>
        </pc:graphicFrameChg>
        <pc:graphicFrameChg chg="add mod modGraphic">
          <ac:chgData name="Rafael Cruz" userId="e3310b8e96a377b9" providerId="LiveId" clId="{D31718C5-A668-41FE-9DEE-2A3442A04239}" dt="2022-05-29T18:23:41.261" v="796" actId="20577"/>
          <ac:graphicFrameMkLst>
            <pc:docMk/>
            <pc:sldMk cId="81981508" sldId="10592"/>
            <ac:graphicFrameMk id="4" creationId="{FD8E9689-FE71-231A-0835-849E2EFE316F}"/>
          </ac:graphicFrameMkLst>
        </pc:graphicFrameChg>
        <pc:picChg chg="del">
          <ac:chgData name="Rafael Cruz" userId="e3310b8e96a377b9" providerId="LiveId" clId="{D31718C5-A668-41FE-9DEE-2A3442A04239}" dt="2022-05-29T18:20:26.682" v="521" actId="478"/>
          <ac:picMkLst>
            <pc:docMk/>
            <pc:sldMk cId="81981508" sldId="10592"/>
            <ac:picMk id="8" creationId="{87E7440C-7CB4-CB5B-4A0B-DF8DADC3DDE0}"/>
          </ac:picMkLst>
        </pc:picChg>
      </pc:sldChg>
      <pc:sldChg chg="add del ord">
        <pc:chgData name="Rafael Cruz" userId="e3310b8e96a377b9" providerId="LiveId" clId="{D31718C5-A668-41FE-9DEE-2A3442A04239}" dt="2022-05-29T18:09:51.937" v="427" actId="47"/>
        <pc:sldMkLst>
          <pc:docMk/>
          <pc:sldMk cId="4093763944" sldId="10592"/>
        </pc:sldMkLst>
      </pc:sldChg>
      <pc:sldChg chg="modSp add mod">
        <pc:chgData name="Rafael Cruz" userId="e3310b8e96a377b9" providerId="LiveId" clId="{D31718C5-A668-41FE-9DEE-2A3442A04239}" dt="2022-05-29T18:25:59.700" v="1010" actId="20577"/>
        <pc:sldMkLst>
          <pc:docMk/>
          <pc:sldMk cId="941709754" sldId="10593"/>
        </pc:sldMkLst>
        <pc:spChg chg="mod">
          <ac:chgData name="Rafael Cruz" userId="e3310b8e96a377b9" providerId="LiveId" clId="{D31718C5-A668-41FE-9DEE-2A3442A04239}" dt="2022-05-29T18:25:59.700" v="1010" actId="20577"/>
          <ac:spMkLst>
            <pc:docMk/>
            <pc:sldMk cId="941709754" sldId="10593"/>
            <ac:spMk id="6" creationId="{B66C4F1B-AB8E-0D4F-8D6D-5A2AF4DC346B}"/>
          </ac:spMkLst>
        </pc:spChg>
      </pc:sldChg>
      <pc:sldChg chg="modSp add mod modAnim">
        <pc:chgData name="Rafael Cruz" userId="e3310b8e96a377b9" providerId="LiveId" clId="{D31718C5-A668-41FE-9DEE-2A3442A04239}" dt="2022-05-29T18:29:37.934" v="1087" actId="20577"/>
        <pc:sldMkLst>
          <pc:docMk/>
          <pc:sldMk cId="1422747381" sldId="10594"/>
        </pc:sldMkLst>
        <pc:spChg chg="mod">
          <ac:chgData name="Rafael Cruz" userId="e3310b8e96a377b9" providerId="LiveId" clId="{D31718C5-A668-41FE-9DEE-2A3442A04239}" dt="2022-05-29T18:29:37.934" v="1087" actId="20577"/>
          <ac:spMkLst>
            <pc:docMk/>
            <pc:sldMk cId="1422747381" sldId="10594"/>
            <ac:spMk id="5" creationId="{9CD9F37A-553D-4205-8401-121368113867}"/>
          </ac:spMkLst>
        </pc:spChg>
        <pc:spChg chg="mod">
          <ac:chgData name="Rafael Cruz" userId="e3310b8e96a377b9" providerId="LiveId" clId="{D31718C5-A668-41FE-9DEE-2A3442A04239}" dt="2022-05-29T18:26:33.827" v="1021" actId="20577"/>
          <ac:spMkLst>
            <pc:docMk/>
            <pc:sldMk cId="1422747381" sldId="10594"/>
            <ac:spMk id="6" creationId="{FC5EEBE9-B59A-4F0F-9B15-8B28290C4919}"/>
          </ac:spMkLst>
        </pc:spChg>
      </pc:sldChg>
      <pc:sldChg chg="addSp delSp modSp add mod setBg delAnim modAnim">
        <pc:chgData name="Rafael Cruz" userId="e3310b8e96a377b9" providerId="LiveId" clId="{D31718C5-A668-41FE-9DEE-2A3442A04239}" dt="2022-05-29T19:04:25.029" v="1367" actId="1036"/>
        <pc:sldMkLst>
          <pc:docMk/>
          <pc:sldMk cId="1140563615" sldId="10595"/>
        </pc:sldMkLst>
        <pc:spChg chg="add del">
          <ac:chgData name="Rafael Cruz" userId="e3310b8e96a377b9" providerId="LiveId" clId="{D31718C5-A668-41FE-9DEE-2A3442A04239}" dt="2022-05-29T18:36:21.094" v="1130" actId="478"/>
          <ac:spMkLst>
            <pc:docMk/>
            <pc:sldMk cId="1140563615" sldId="10595"/>
            <ac:spMk id="4" creationId="{BD2268E3-5811-0658-4127-F76B77691C14}"/>
          </ac:spMkLst>
        </pc:spChg>
        <pc:spChg chg="del mod">
          <ac:chgData name="Rafael Cruz" userId="e3310b8e96a377b9" providerId="LiveId" clId="{D31718C5-A668-41FE-9DEE-2A3442A04239}" dt="2022-05-29T18:30:29.636" v="1114" actId="478"/>
          <ac:spMkLst>
            <pc:docMk/>
            <pc:sldMk cId="1140563615" sldId="10595"/>
            <ac:spMk id="5" creationId="{9CD9F37A-553D-4205-8401-121368113867}"/>
          </ac:spMkLst>
        </pc:spChg>
        <pc:spChg chg="add del mod">
          <ac:chgData name="Rafael Cruz" userId="e3310b8e96a377b9" providerId="LiveId" clId="{D31718C5-A668-41FE-9DEE-2A3442A04239}" dt="2022-05-29T19:03:37.777" v="1337" actId="1076"/>
          <ac:spMkLst>
            <pc:docMk/>
            <pc:sldMk cId="1140563615" sldId="10595"/>
            <ac:spMk id="6" creationId="{FC5EEBE9-B59A-4F0F-9B15-8B28290C4919}"/>
          </ac:spMkLst>
        </pc:spChg>
        <pc:spChg chg="add del mod">
          <ac:chgData name="Rafael Cruz" userId="e3310b8e96a377b9" providerId="LiveId" clId="{D31718C5-A668-41FE-9DEE-2A3442A04239}" dt="2022-05-29T18:35:53.154" v="1126" actId="478"/>
          <ac:spMkLst>
            <pc:docMk/>
            <pc:sldMk cId="1140563615" sldId="10595"/>
            <ac:spMk id="7" creationId="{D34DC072-A918-B0F7-AF7A-C8D4CF4AC026}"/>
          </ac:spMkLst>
        </pc:spChg>
        <pc:spChg chg="add del mod">
          <ac:chgData name="Rafael Cruz" userId="e3310b8e96a377b9" providerId="LiveId" clId="{D31718C5-A668-41FE-9DEE-2A3442A04239}" dt="2022-05-29T18:36:21.094" v="1130" actId="478"/>
          <ac:spMkLst>
            <pc:docMk/>
            <pc:sldMk cId="1140563615" sldId="10595"/>
            <ac:spMk id="9" creationId="{D5635DD7-808F-6843-D763-6F911442A815}"/>
          </ac:spMkLst>
        </pc:spChg>
        <pc:spChg chg="add del mod">
          <ac:chgData name="Rafael Cruz" userId="e3310b8e96a377b9" providerId="LiveId" clId="{D31718C5-A668-41FE-9DEE-2A3442A04239}" dt="2022-05-29T18:36:30.045" v="1136"/>
          <ac:spMkLst>
            <pc:docMk/>
            <pc:sldMk cId="1140563615" sldId="10595"/>
            <ac:spMk id="10" creationId="{FB00DC24-0790-5689-E333-DE89D4C0831D}"/>
          </ac:spMkLst>
        </pc:spChg>
        <pc:spChg chg="add del mod">
          <ac:chgData name="Rafael Cruz" userId="e3310b8e96a377b9" providerId="LiveId" clId="{D31718C5-A668-41FE-9DEE-2A3442A04239}" dt="2022-05-29T18:36:42.982" v="1140" actId="478"/>
          <ac:spMkLst>
            <pc:docMk/>
            <pc:sldMk cId="1140563615" sldId="10595"/>
            <ac:spMk id="12" creationId="{866CF16B-7535-E895-AB94-0EFCF92EA276}"/>
          </ac:spMkLst>
        </pc:spChg>
        <pc:spChg chg="add mod">
          <ac:chgData name="Rafael Cruz" userId="e3310b8e96a377b9" providerId="LiveId" clId="{D31718C5-A668-41FE-9DEE-2A3442A04239}" dt="2022-05-29T18:58:27.608" v="1185" actId="164"/>
          <ac:spMkLst>
            <pc:docMk/>
            <pc:sldMk cId="1140563615" sldId="10595"/>
            <ac:spMk id="21" creationId="{E4E8520B-9C9E-CF9A-DB75-07D1761DA37B}"/>
          </ac:spMkLst>
        </pc:spChg>
        <pc:spChg chg="add mod">
          <ac:chgData name="Rafael Cruz" userId="e3310b8e96a377b9" providerId="LiveId" clId="{D31718C5-A668-41FE-9DEE-2A3442A04239}" dt="2022-05-29T18:58:27.608" v="1185" actId="164"/>
          <ac:spMkLst>
            <pc:docMk/>
            <pc:sldMk cId="1140563615" sldId="10595"/>
            <ac:spMk id="22" creationId="{F8BF2E2B-A26A-FE52-79D2-03B4875C8D39}"/>
          </ac:spMkLst>
        </pc:spChg>
        <pc:spChg chg="add mod">
          <ac:chgData name="Rafael Cruz" userId="e3310b8e96a377b9" providerId="LiveId" clId="{D31718C5-A668-41FE-9DEE-2A3442A04239}" dt="2022-05-29T19:04:21.126" v="1360" actId="1035"/>
          <ac:spMkLst>
            <pc:docMk/>
            <pc:sldMk cId="1140563615" sldId="10595"/>
            <ac:spMk id="24" creationId="{4EC1EB1F-DFF5-7192-2D66-0676CEB44BD7}"/>
          </ac:spMkLst>
        </pc:spChg>
        <pc:spChg chg="mod">
          <ac:chgData name="Rafael Cruz" userId="e3310b8e96a377b9" providerId="LiveId" clId="{D31718C5-A668-41FE-9DEE-2A3442A04239}" dt="2022-05-29T18:59:07.944" v="1205" actId="207"/>
          <ac:spMkLst>
            <pc:docMk/>
            <pc:sldMk cId="1140563615" sldId="10595"/>
            <ac:spMk id="26" creationId="{82DDB9AE-A0A8-999E-961D-04B7A3010F41}"/>
          </ac:spMkLst>
        </pc:spChg>
        <pc:spChg chg="mod">
          <ac:chgData name="Rafael Cruz" userId="e3310b8e96a377b9" providerId="LiveId" clId="{D31718C5-A668-41FE-9DEE-2A3442A04239}" dt="2022-05-29T18:59:48.207" v="1213" actId="20577"/>
          <ac:spMkLst>
            <pc:docMk/>
            <pc:sldMk cId="1140563615" sldId="10595"/>
            <ac:spMk id="27" creationId="{F1DA88C5-7948-D478-D26E-551FB5FB3319}"/>
          </ac:spMkLst>
        </pc:spChg>
        <pc:spChg chg="mod">
          <ac:chgData name="Rafael Cruz" userId="e3310b8e96a377b9" providerId="LiveId" clId="{D31718C5-A668-41FE-9DEE-2A3442A04239}" dt="2022-05-29T19:02:31.199" v="1281" actId="207"/>
          <ac:spMkLst>
            <pc:docMk/>
            <pc:sldMk cId="1140563615" sldId="10595"/>
            <ac:spMk id="29" creationId="{50F230D2-55CA-7F6E-4B73-DCC56179969C}"/>
          </ac:spMkLst>
        </pc:spChg>
        <pc:spChg chg="mod">
          <ac:chgData name="Rafael Cruz" userId="e3310b8e96a377b9" providerId="LiveId" clId="{D31718C5-A668-41FE-9DEE-2A3442A04239}" dt="2022-05-29T19:02:13.269" v="1280" actId="20577"/>
          <ac:spMkLst>
            <pc:docMk/>
            <pc:sldMk cId="1140563615" sldId="10595"/>
            <ac:spMk id="30" creationId="{1BE97971-5CEA-E4CF-9897-F07F9ADCAC57}"/>
          </ac:spMkLst>
        </pc:spChg>
        <pc:spChg chg="mod">
          <ac:chgData name="Rafael Cruz" userId="e3310b8e96a377b9" providerId="LiveId" clId="{D31718C5-A668-41FE-9DEE-2A3442A04239}" dt="2022-05-29T19:01:27.218" v="1256" actId="207"/>
          <ac:spMkLst>
            <pc:docMk/>
            <pc:sldMk cId="1140563615" sldId="10595"/>
            <ac:spMk id="32" creationId="{58D9187F-A24B-9C78-FBC0-86BA551D77DF}"/>
          </ac:spMkLst>
        </pc:spChg>
        <pc:spChg chg="mod">
          <ac:chgData name="Rafael Cruz" userId="e3310b8e96a377b9" providerId="LiveId" clId="{D31718C5-A668-41FE-9DEE-2A3442A04239}" dt="2022-05-29T19:01:09.452" v="1255" actId="14100"/>
          <ac:spMkLst>
            <pc:docMk/>
            <pc:sldMk cId="1140563615" sldId="10595"/>
            <ac:spMk id="33" creationId="{3515420B-C61A-0374-A2C5-755E3B5E696B}"/>
          </ac:spMkLst>
        </pc:spChg>
        <pc:spChg chg="add mod">
          <ac:chgData name="Rafael Cruz" userId="e3310b8e96a377b9" providerId="LiveId" clId="{D31718C5-A668-41FE-9DEE-2A3442A04239}" dt="2022-05-29T19:04:25.029" v="1367" actId="1036"/>
          <ac:spMkLst>
            <pc:docMk/>
            <pc:sldMk cId="1140563615" sldId="10595"/>
            <ac:spMk id="35" creationId="{38DF8622-1D45-C90E-4D16-3AEEDC3E0C80}"/>
          </ac:spMkLst>
        </pc:spChg>
        <pc:grpChg chg="add mod">
          <ac:chgData name="Rafael Cruz" userId="e3310b8e96a377b9" providerId="LiveId" clId="{D31718C5-A668-41FE-9DEE-2A3442A04239}" dt="2022-05-29T18:59:29.442" v="1209" actId="1076"/>
          <ac:grpSpMkLst>
            <pc:docMk/>
            <pc:sldMk cId="1140563615" sldId="10595"/>
            <ac:grpSpMk id="23" creationId="{5145830B-FF3D-7CA8-8713-AE4B22D9FE32}"/>
          </ac:grpSpMkLst>
        </pc:grpChg>
        <pc:grpChg chg="add mod">
          <ac:chgData name="Rafael Cruz" userId="e3310b8e96a377b9" providerId="LiveId" clId="{D31718C5-A668-41FE-9DEE-2A3442A04239}" dt="2022-05-29T19:01:50.750" v="1259" actId="1076"/>
          <ac:grpSpMkLst>
            <pc:docMk/>
            <pc:sldMk cId="1140563615" sldId="10595"/>
            <ac:grpSpMk id="25" creationId="{C6C80586-36B5-A9CC-0BB4-DF1B197B229F}"/>
          </ac:grpSpMkLst>
        </pc:grpChg>
        <pc:grpChg chg="add mod">
          <ac:chgData name="Rafael Cruz" userId="e3310b8e96a377b9" providerId="LiveId" clId="{D31718C5-A668-41FE-9DEE-2A3442A04239}" dt="2022-05-29T18:59:37.254" v="1210" actId="1076"/>
          <ac:grpSpMkLst>
            <pc:docMk/>
            <pc:sldMk cId="1140563615" sldId="10595"/>
            <ac:grpSpMk id="28" creationId="{EDFF7CD2-28B0-0377-DEB1-B720827ED83C}"/>
          </ac:grpSpMkLst>
        </pc:grpChg>
        <pc:grpChg chg="add mod">
          <ac:chgData name="Rafael Cruz" userId="e3310b8e96a377b9" providerId="LiveId" clId="{D31718C5-A668-41FE-9DEE-2A3442A04239}" dt="2022-05-29T19:01:47.591" v="1258" actId="1076"/>
          <ac:grpSpMkLst>
            <pc:docMk/>
            <pc:sldMk cId="1140563615" sldId="10595"/>
            <ac:grpSpMk id="31" creationId="{2D8D0170-9231-D5DC-7C77-7DF0C4DC53AA}"/>
          </ac:grpSpMkLst>
        </pc:grpChg>
        <pc:picChg chg="add del mod">
          <ac:chgData name="Rafael Cruz" userId="e3310b8e96a377b9" providerId="LiveId" clId="{D31718C5-A668-41FE-9DEE-2A3442A04239}" dt="2022-05-29T18:34:06.959" v="1119" actId="478"/>
          <ac:picMkLst>
            <pc:docMk/>
            <pc:sldMk cId="1140563615" sldId="10595"/>
            <ac:picMk id="3" creationId="{1964FDAA-457C-671E-0B8E-1EBCB69ED3F9}"/>
          </ac:picMkLst>
        </pc:picChg>
        <pc:picChg chg="add del">
          <ac:chgData name="Rafael Cruz" userId="e3310b8e96a377b9" providerId="LiveId" clId="{D31718C5-A668-41FE-9DEE-2A3442A04239}" dt="2022-05-29T18:36:31.295" v="1138" actId="478"/>
          <ac:picMkLst>
            <pc:docMk/>
            <pc:sldMk cId="1140563615" sldId="10595"/>
            <ac:picMk id="11" creationId="{ACCB1321-FEAB-A9ED-F584-16F8860EDCA5}"/>
          </ac:picMkLst>
        </pc:picChg>
        <pc:picChg chg="add del mod">
          <ac:chgData name="Rafael Cruz" userId="e3310b8e96a377b9" providerId="LiveId" clId="{D31718C5-A668-41FE-9DEE-2A3442A04239}" dt="2022-05-29T18:51:15.801" v="1146" actId="478"/>
          <ac:picMkLst>
            <pc:docMk/>
            <pc:sldMk cId="1140563615" sldId="10595"/>
            <ac:picMk id="14" creationId="{4831D8D0-D651-8D6D-84C5-19148C26F2B5}"/>
          </ac:picMkLst>
        </pc:picChg>
        <pc:picChg chg="add del mod">
          <ac:chgData name="Rafael Cruz" userId="e3310b8e96a377b9" providerId="LiveId" clId="{D31718C5-A668-41FE-9DEE-2A3442A04239}" dt="2022-05-29T18:54:18.159" v="1150" actId="21"/>
          <ac:picMkLst>
            <pc:docMk/>
            <pc:sldMk cId="1140563615" sldId="10595"/>
            <ac:picMk id="16" creationId="{3DC50F74-EFED-8CFA-42A7-F76D28558F02}"/>
          </ac:picMkLst>
        </pc:picChg>
        <pc:picChg chg="add mod">
          <ac:chgData name="Rafael Cruz" userId="e3310b8e96a377b9" providerId="LiveId" clId="{D31718C5-A668-41FE-9DEE-2A3442A04239}" dt="2022-05-29T19:04:09.614" v="1352" actId="1076"/>
          <ac:picMkLst>
            <pc:docMk/>
            <pc:sldMk cId="1140563615" sldId="10595"/>
            <ac:picMk id="18" creationId="{4A768B87-06C3-AF3B-927B-E9CF9B92726A}"/>
          </ac:picMkLst>
        </pc:picChg>
        <pc:picChg chg="add mod">
          <ac:chgData name="Rafael Cruz" userId="e3310b8e96a377b9" providerId="LiveId" clId="{D31718C5-A668-41FE-9DEE-2A3442A04239}" dt="2022-05-29T19:03:00.069" v="1286" actId="1076"/>
          <ac:picMkLst>
            <pc:docMk/>
            <pc:sldMk cId="1140563615" sldId="10595"/>
            <ac:picMk id="20" creationId="{1CBE7B19-9450-6F8E-EAFF-A63D748A468A}"/>
          </ac:picMkLst>
        </pc:picChg>
        <pc:picChg chg="add del">
          <ac:chgData name="Rafael Cruz" userId="e3310b8e96a377b9" providerId="LiveId" clId="{D31718C5-A668-41FE-9DEE-2A3442A04239}" dt="2022-05-29T18:51:26.105" v="1148" actId="478"/>
          <ac:picMkLst>
            <pc:docMk/>
            <pc:sldMk cId="1140563615" sldId="10595"/>
            <ac:picMk id="1032" creationId="{114CEB45-D78A-3453-E909-BF235531E81B}"/>
          </ac:picMkLst>
        </pc:picChg>
      </pc:sldChg>
      <pc:sldMasterChg chg="delSldLayout">
        <pc:chgData name="Rafael Cruz" userId="e3310b8e96a377b9" providerId="LiveId" clId="{D31718C5-A668-41FE-9DEE-2A3442A04239}" dt="2022-05-29T18:10:16.564" v="430" actId="47"/>
        <pc:sldMasterMkLst>
          <pc:docMk/>
          <pc:sldMasterMk cId="0" sldId="2147483659"/>
        </pc:sldMasterMkLst>
        <pc:sldLayoutChg chg="del">
          <pc:chgData name="Rafael Cruz" userId="e3310b8e96a377b9" providerId="LiveId" clId="{D31718C5-A668-41FE-9DEE-2A3442A04239}" dt="2022-05-29T18:10:16.564" v="430" actId="47"/>
          <pc:sldLayoutMkLst>
            <pc:docMk/>
            <pc:sldMasterMk cId="0" sldId="2147483659"/>
            <pc:sldLayoutMk cId="1530121880" sldId="2147483661"/>
          </pc:sldLayoutMkLst>
        </pc:sldLayoutChg>
      </pc:sldMasterChg>
    </pc:docChg>
  </pc:docChgLst>
  <pc:docChgLst>
    <pc:chgData name="Rafael Cruz" userId="e3310b8e96a377b9" providerId="LiveId" clId="{C6644F6A-554B-4DA6-B80F-859574382A7B}"/>
    <pc:docChg chg="undo redo custSel addSld delSld modSld modMainMaster">
      <pc:chgData name="Rafael Cruz" userId="e3310b8e96a377b9" providerId="LiveId" clId="{C6644F6A-554B-4DA6-B80F-859574382A7B}" dt="2022-05-30T03:41:22.100" v="1912" actId="20577"/>
      <pc:docMkLst>
        <pc:docMk/>
      </pc:docMkLst>
      <pc:sldChg chg="modNotesTx">
        <pc:chgData name="Rafael Cruz" userId="e3310b8e96a377b9" providerId="LiveId" clId="{C6644F6A-554B-4DA6-B80F-859574382A7B}" dt="2022-05-30T02:58:42.361" v="1315" actId="6549"/>
        <pc:sldMkLst>
          <pc:docMk/>
          <pc:sldMk cId="1258215946" sldId="10567"/>
        </pc:sldMkLst>
      </pc:sldChg>
      <pc:sldChg chg="modNotesTx">
        <pc:chgData name="Rafael Cruz" userId="e3310b8e96a377b9" providerId="LiveId" clId="{C6644F6A-554B-4DA6-B80F-859574382A7B}" dt="2022-05-30T02:58:46.160" v="1316" actId="6549"/>
        <pc:sldMkLst>
          <pc:docMk/>
          <pc:sldMk cId="1896048592" sldId="10568"/>
        </pc:sldMkLst>
      </pc:sldChg>
      <pc:sldChg chg="modSp mod modNotesTx">
        <pc:chgData name="Rafael Cruz" userId="e3310b8e96a377b9" providerId="LiveId" clId="{C6644F6A-554B-4DA6-B80F-859574382A7B}" dt="2022-05-30T03:30:52.904" v="1891" actId="20577"/>
        <pc:sldMkLst>
          <pc:docMk/>
          <pc:sldMk cId="2176000774" sldId="10569"/>
        </pc:sldMkLst>
        <pc:spChg chg="mod">
          <ac:chgData name="Rafael Cruz" userId="e3310b8e96a377b9" providerId="LiveId" clId="{C6644F6A-554B-4DA6-B80F-859574382A7B}" dt="2022-05-30T03:30:52.904" v="1891" actId="20577"/>
          <ac:spMkLst>
            <pc:docMk/>
            <pc:sldMk cId="2176000774" sldId="10569"/>
            <ac:spMk id="9" creationId="{1F9A0E3C-09C8-4A09-9E13-93BC1B1198DD}"/>
          </ac:spMkLst>
        </pc:spChg>
      </pc:sldChg>
      <pc:sldChg chg="modNotesTx">
        <pc:chgData name="Rafael Cruz" userId="e3310b8e96a377b9" providerId="LiveId" clId="{C6644F6A-554B-4DA6-B80F-859574382A7B}" dt="2022-05-30T02:58:54.201" v="1318" actId="6549"/>
        <pc:sldMkLst>
          <pc:docMk/>
          <pc:sldMk cId="774322665" sldId="10570"/>
        </pc:sldMkLst>
      </pc:sldChg>
      <pc:sldChg chg="modNotesTx">
        <pc:chgData name="Rafael Cruz" userId="e3310b8e96a377b9" providerId="LiveId" clId="{C6644F6A-554B-4DA6-B80F-859574382A7B}" dt="2022-05-30T02:59:00.289" v="1319" actId="6549"/>
        <pc:sldMkLst>
          <pc:docMk/>
          <pc:sldMk cId="2472113235" sldId="10575"/>
        </pc:sldMkLst>
      </pc:sldChg>
      <pc:sldChg chg="modSp modNotesTx">
        <pc:chgData name="Rafael Cruz" userId="e3310b8e96a377b9" providerId="LiveId" clId="{C6644F6A-554B-4DA6-B80F-859574382A7B}" dt="2022-05-30T03:32:25.142" v="1892" actId="20577"/>
        <pc:sldMkLst>
          <pc:docMk/>
          <pc:sldMk cId="497924645" sldId="10576"/>
        </pc:sldMkLst>
        <pc:spChg chg="mod">
          <ac:chgData name="Rafael Cruz" userId="e3310b8e96a377b9" providerId="LiveId" clId="{C6644F6A-554B-4DA6-B80F-859574382A7B}" dt="2022-05-30T03:32:25.142" v="1892" actId="20577"/>
          <ac:spMkLst>
            <pc:docMk/>
            <pc:sldMk cId="497924645" sldId="10576"/>
            <ac:spMk id="5" creationId="{9CD9F37A-553D-4205-8401-121368113867}"/>
          </ac:spMkLst>
        </pc:spChg>
      </pc:sldChg>
      <pc:sldChg chg="modNotesTx">
        <pc:chgData name="Rafael Cruz" userId="e3310b8e96a377b9" providerId="LiveId" clId="{C6644F6A-554B-4DA6-B80F-859574382A7B}" dt="2022-05-30T02:59:13.257" v="1321" actId="6549"/>
        <pc:sldMkLst>
          <pc:docMk/>
          <pc:sldMk cId="2358286450" sldId="10577"/>
        </pc:sldMkLst>
      </pc:sldChg>
      <pc:sldChg chg="modNotesTx">
        <pc:chgData name="Rafael Cruz" userId="e3310b8e96a377b9" providerId="LiveId" clId="{C6644F6A-554B-4DA6-B80F-859574382A7B}" dt="2022-05-30T02:59:16.667" v="1322" actId="6549"/>
        <pc:sldMkLst>
          <pc:docMk/>
          <pc:sldMk cId="4831109" sldId="10578"/>
        </pc:sldMkLst>
      </pc:sldChg>
      <pc:sldChg chg="modNotesTx">
        <pc:chgData name="Rafael Cruz" userId="e3310b8e96a377b9" providerId="LiveId" clId="{C6644F6A-554B-4DA6-B80F-859574382A7B}" dt="2022-05-30T03:00:35.628" v="1323" actId="6549"/>
        <pc:sldMkLst>
          <pc:docMk/>
          <pc:sldMk cId="3014360474" sldId="10579"/>
        </pc:sldMkLst>
      </pc:sldChg>
      <pc:sldChg chg="modNotesTx">
        <pc:chgData name="Rafael Cruz" userId="e3310b8e96a377b9" providerId="LiveId" clId="{C6644F6A-554B-4DA6-B80F-859574382A7B}" dt="2022-05-30T03:00:43.907" v="1324" actId="6549"/>
        <pc:sldMkLst>
          <pc:docMk/>
          <pc:sldMk cId="1214215639" sldId="10580"/>
        </pc:sldMkLst>
      </pc:sldChg>
      <pc:sldChg chg="modSp mod modNotesTx">
        <pc:chgData name="Rafael Cruz" userId="e3310b8e96a377b9" providerId="LiveId" clId="{C6644F6A-554B-4DA6-B80F-859574382A7B}" dt="2022-05-30T03:33:39.423" v="1897" actId="20577"/>
        <pc:sldMkLst>
          <pc:docMk/>
          <pc:sldMk cId="2741925051" sldId="10581"/>
        </pc:sldMkLst>
        <pc:spChg chg="mod">
          <ac:chgData name="Rafael Cruz" userId="e3310b8e96a377b9" providerId="LiveId" clId="{C6644F6A-554B-4DA6-B80F-859574382A7B}" dt="2022-05-30T03:33:39.423" v="1897" actId="20577"/>
          <ac:spMkLst>
            <pc:docMk/>
            <pc:sldMk cId="2741925051" sldId="10581"/>
            <ac:spMk id="15" creationId="{C2749909-A41A-5EEB-34BB-793185C9C1B2}"/>
          </ac:spMkLst>
        </pc:spChg>
      </pc:sldChg>
      <pc:sldChg chg="modNotesTx">
        <pc:chgData name="Rafael Cruz" userId="e3310b8e96a377b9" providerId="LiveId" clId="{C6644F6A-554B-4DA6-B80F-859574382A7B}" dt="2022-05-30T03:01:01.083" v="1326" actId="6549"/>
        <pc:sldMkLst>
          <pc:docMk/>
          <pc:sldMk cId="789252128" sldId="10583"/>
        </pc:sldMkLst>
      </pc:sldChg>
      <pc:sldChg chg="modNotesTx">
        <pc:chgData name="Rafael Cruz" userId="e3310b8e96a377b9" providerId="LiveId" clId="{C6644F6A-554B-4DA6-B80F-859574382A7B}" dt="2022-05-30T03:01:08.240" v="1327" actId="6549"/>
        <pc:sldMkLst>
          <pc:docMk/>
          <pc:sldMk cId="3456335712" sldId="10584"/>
        </pc:sldMkLst>
      </pc:sldChg>
      <pc:sldChg chg="modSp">
        <pc:chgData name="Rafael Cruz" userId="e3310b8e96a377b9" providerId="LiveId" clId="{C6644F6A-554B-4DA6-B80F-859574382A7B}" dt="2022-05-30T03:35:13.178" v="1899" actId="20577"/>
        <pc:sldMkLst>
          <pc:docMk/>
          <pc:sldMk cId="597774548" sldId="10588"/>
        </pc:sldMkLst>
        <pc:spChg chg="mod">
          <ac:chgData name="Rafael Cruz" userId="e3310b8e96a377b9" providerId="LiveId" clId="{C6644F6A-554B-4DA6-B80F-859574382A7B}" dt="2022-05-30T03:35:13.178" v="1899" actId="20577"/>
          <ac:spMkLst>
            <pc:docMk/>
            <pc:sldMk cId="597774548" sldId="10588"/>
            <ac:spMk id="5" creationId="{9CD9F37A-553D-4205-8401-121368113867}"/>
          </ac:spMkLst>
        </pc:spChg>
      </pc:sldChg>
      <pc:sldChg chg="modAnim">
        <pc:chgData name="Rafael Cruz" userId="e3310b8e96a377b9" providerId="LiveId" clId="{C6644F6A-554B-4DA6-B80F-859574382A7B}" dt="2022-05-30T03:37:33.683" v="1906"/>
        <pc:sldMkLst>
          <pc:docMk/>
          <pc:sldMk cId="712112560" sldId="10591"/>
        </pc:sldMkLst>
      </pc:sldChg>
      <pc:sldChg chg="modSp modAnim">
        <pc:chgData name="Rafael Cruz" userId="e3310b8e96a377b9" providerId="LiveId" clId="{C6644F6A-554B-4DA6-B80F-859574382A7B}" dt="2022-05-30T03:38:36.241" v="1909" actId="20577"/>
        <pc:sldMkLst>
          <pc:docMk/>
          <pc:sldMk cId="1422747381" sldId="10594"/>
        </pc:sldMkLst>
        <pc:spChg chg="mod">
          <ac:chgData name="Rafael Cruz" userId="e3310b8e96a377b9" providerId="LiveId" clId="{C6644F6A-554B-4DA6-B80F-859574382A7B}" dt="2022-05-30T03:38:36.241" v="1909" actId="20577"/>
          <ac:spMkLst>
            <pc:docMk/>
            <pc:sldMk cId="1422747381" sldId="10594"/>
            <ac:spMk id="5" creationId="{9CD9F37A-553D-4205-8401-121368113867}"/>
          </ac:spMkLst>
        </pc:spChg>
      </pc:sldChg>
      <pc:sldChg chg="setBg modNotesTx">
        <pc:chgData name="Rafael Cruz" userId="e3310b8e96a377b9" providerId="LiveId" clId="{C6644F6A-554B-4DA6-B80F-859574382A7B}" dt="2022-05-30T03:01:28.378" v="1328" actId="6549"/>
        <pc:sldMkLst>
          <pc:docMk/>
          <pc:sldMk cId="1140563615" sldId="10595"/>
        </pc:sldMkLst>
      </pc:sldChg>
      <pc:sldChg chg="addSp delSp modSp add mod modNotesTx">
        <pc:chgData name="Rafael Cruz" userId="e3310b8e96a377b9" providerId="LiveId" clId="{C6644F6A-554B-4DA6-B80F-859574382A7B}" dt="2022-05-30T03:01:33.219" v="1329" actId="6549"/>
        <pc:sldMkLst>
          <pc:docMk/>
          <pc:sldMk cId="2679641936" sldId="10596"/>
        </pc:sldMkLst>
        <pc:spChg chg="add del mod">
          <ac:chgData name="Rafael Cruz" userId="e3310b8e96a377b9" providerId="LiveId" clId="{C6644F6A-554B-4DA6-B80F-859574382A7B}" dt="2022-05-30T02:15:53.897" v="55" actId="478"/>
          <ac:spMkLst>
            <pc:docMk/>
            <pc:sldMk cId="2679641936" sldId="10596"/>
            <ac:spMk id="2" creationId="{61F14740-DDCF-4604-B970-F310AF2A400E}"/>
          </ac:spMkLst>
        </pc:spChg>
        <pc:spChg chg="mod">
          <ac:chgData name="Rafael Cruz" userId="e3310b8e96a377b9" providerId="LiveId" clId="{C6644F6A-554B-4DA6-B80F-859574382A7B}" dt="2022-05-30T02:17:58.002" v="102" actId="20577"/>
          <ac:spMkLst>
            <pc:docMk/>
            <pc:sldMk cId="2679641936" sldId="10596"/>
            <ac:spMk id="6" creationId="{FC5EEBE9-B59A-4F0F-9B15-8B28290C4919}"/>
          </ac:spMkLst>
        </pc:spChg>
        <pc:spChg chg="mod">
          <ac:chgData name="Rafael Cruz" userId="e3310b8e96a377b9" providerId="LiveId" clId="{C6644F6A-554B-4DA6-B80F-859574382A7B}" dt="2022-05-30T02:16:31.549" v="67" actId="20577"/>
          <ac:spMkLst>
            <pc:docMk/>
            <pc:sldMk cId="2679641936" sldId="10596"/>
            <ac:spMk id="22" creationId="{F8BF2E2B-A26A-FE52-79D2-03B4875C8D39}"/>
          </ac:spMkLst>
        </pc:spChg>
        <pc:spChg chg="del">
          <ac:chgData name="Rafael Cruz" userId="e3310b8e96a377b9" providerId="LiveId" clId="{C6644F6A-554B-4DA6-B80F-859574382A7B}" dt="2022-05-30T02:13:28.727" v="5" actId="478"/>
          <ac:spMkLst>
            <pc:docMk/>
            <pc:sldMk cId="2679641936" sldId="10596"/>
            <ac:spMk id="24" creationId="{4EC1EB1F-DFF5-7192-2D66-0676CEB44BD7}"/>
          </ac:spMkLst>
        </pc:spChg>
        <pc:spChg chg="mod">
          <ac:chgData name="Rafael Cruz" userId="e3310b8e96a377b9" providerId="LiveId" clId="{C6644F6A-554B-4DA6-B80F-859574382A7B}" dt="2022-05-30T02:16:50.388" v="76" actId="207"/>
          <ac:spMkLst>
            <pc:docMk/>
            <pc:sldMk cId="2679641936" sldId="10596"/>
            <ac:spMk id="29" creationId="{50F230D2-55CA-7F6E-4B73-DCC56179969C}"/>
          </ac:spMkLst>
        </pc:spChg>
        <pc:spChg chg="mod">
          <ac:chgData name="Rafael Cruz" userId="e3310b8e96a377b9" providerId="LiveId" clId="{C6644F6A-554B-4DA6-B80F-859574382A7B}" dt="2022-05-30T02:16:36.877" v="75" actId="20577"/>
          <ac:spMkLst>
            <pc:docMk/>
            <pc:sldMk cId="2679641936" sldId="10596"/>
            <ac:spMk id="30" creationId="{1BE97971-5CEA-E4CF-9897-F07F9ADCAC57}"/>
          </ac:spMkLst>
        </pc:spChg>
        <pc:spChg chg="del">
          <ac:chgData name="Rafael Cruz" userId="e3310b8e96a377b9" providerId="LiveId" clId="{C6644F6A-554B-4DA6-B80F-859574382A7B}" dt="2022-05-30T02:13:31.685" v="6" actId="478"/>
          <ac:spMkLst>
            <pc:docMk/>
            <pc:sldMk cId="2679641936" sldId="10596"/>
            <ac:spMk id="35" creationId="{38DF8622-1D45-C90E-4D16-3AEEDC3E0C80}"/>
          </ac:spMkLst>
        </pc:spChg>
        <pc:grpChg chg="del">
          <ac:chgData name="Rafael Cruz" userId="e3310b8e96a377b9" providerId="LiveId" clId="{C6644F6A-554B-4DA6-B80F-859574382A7B}" dt="2022-05-30T02:13:55.901" v="53" actId="478"/>
          <ac:grpSpMkLst>
            <pc:docMk/>
            <pc:sldMk cId="2679641936" sldId="10596"/>
            <ac:grpSpMk id="25" creationId="{C6C80586-36B5-A9CC-0BB4-DF1B197B229F}"/>
          </ac:grpSpMkLst>
        </pc:grpChg>
        <pc:grpChg chg="del">
          <ac:chgData name="Rafael Cruz" userId="e3310b8e96a377b9" providerId="LiveId" clId="{C6644F6A-554B-4DA6-B80F-859574382A7B}" dt="2022-05-30T02:13:54.013" v="52" actId="478"/>
          <ac:grpSpMkLst>
            <pc:docMk/>
            <pc:sldMk cId="2679641936" sldId="10596"/>
            <ac:grpSpMk id="31" creationId="{2D8D0170-9231-D5DC-7C77-7DF0C4DC53AA}"/>
          </ac:grpSpMkLst>
        </pc:grpChg>
        <pc:picChg chg="add mod">
          <ac:chgData name="Rafael Cruz" userId="e3310b8e96a377b9" providerId="LiveId" clId="{C6644F6A-554B-4DA6-B80F-859574382A7B}" dt="2022-05-30T02:17:00.742" v="78" actId="1076"/>
          <ac:picMkLst>
            <pc:docMk/>
            <pc:sldMk cId="2679641936" sldId="10596"/>
            <ac:picMk id="5" creationId="{CB1D3BDF-DF2C-4579-8D92-374989B2EBE5}"/>
          </ac:picMkLst>
        </pc:picChg>
        <pc:picChg chg="del">
          <ac:chgData name="Rafael Cruz" userId="e3310b8e96a377b9" providerId="LiveId" clId="{C6644F6A-554B-4DA6-B80F-859574382A7B}" dt="2022-05-30T02:13:23.521" v="3" actId="478"/>
          <ac:picMkLst>
            <pc:docMk/>
            <pc:sldMk cId="2679641936" sldId="10596"/>
            <ac:picMk id="18" creationId="{4A768B87-06C3-AF3B-927B-E9CF9B92726A}"/>
          </ac:picMkLst>
        </pc:picChg>
        <pc:picChg chg="del">
          <ac:chgData name="Rafael Cruz" userId="e3310b8e96a377b9" providerId="LiveId" clId="{C6644F6A-554B-4DA6-B80F-859574382A7B}" dt="2022-05-30T02:13:25.517" v="4" actId="478"/>
          <ac:picMkLst>
            <pc:docMk/>
            <pc:sldMk cId="2679641936" sldId="10596"/>
            <ac:picMk id="20" creationId="{1CBE7B19-9450-6F8E-EAFF-A63D748A468A}"/>
          </ac:picMkLst>
        </pc:picChg>
      </pc:sldChg>
      <pc:sldChg chg="addSp delSp modSp add mod">
        <pc:chgData name="Rafael Cruz" userId="e3310b8e96a377b9" providerId="LiveId" clId="{C6644F6A-554B-4DA6-B80F-859574382A7B}" dt="2022-05-30T02:19:38.098" v="148" actId="1076"/>
        <pc:sldMkLst>
          <pc:docMk/>
          <pc:sldMk cId="2919791152" sldId="10597"/>
        </pc:sldMkLst>
        <pc:spChg chg="mod">
          <ac:chgData name="Rafael Cruz" userId="e3310b8e96a377b9" providerId="LiveId" clId="{C6644F6A-554B-4DA6-B80F-859574382A7B}" dt="2022-05-30T02:18:46.676" v="142" actId="20577"/>
          <ac:spMkLst>
            <pc:docMk/>
            <pc:sldMk cId="2919791152" sldId="10597"/>
            <ac:spMk id="6" creationId="{FC5EEBE9-B59A-4F0F-9B15-8B28290C4919}"/>
          </ac:spMkLst>
        </pc:spChg>
        <pc:graphicFrameChg chg="del modGraphic">
          <ac:chgData name="Rafael Cruz" userId="e3310b8e96a377b9" providerId="LiveId" clId="{C6644F6A-554B-4DA6-B80F-859574382A7B}" dt="2022-05-30T02:19:16.770" v="146" actId="478"/>
          <ac:graphicFrameMkLst>
            <pc:docMk/>
            <pc:sldMk cId="2919791152" sldId="10597"/>
            <ac:graphicFrameMk id="4" creationId="{FD8E9689-FE71-231A-0835-849E2EFE316F}"/>
          </ac:graphicFrameMkLst>
        </pc:graphicFrameChg>
        <pc:picChg chg="add mod">
          <ac:chgData name="Rafael Cruz" userId="e3310b8e96a377b9" providerId="LiveId" clId="{C6644F6A-554B-4DA6-B80F-859574382A7B}" dt="2022-05-30T02:19:38.098" v="148" actId="1076"/>
          <ac:picMkLst>
            <pc:docMk/>
            <pc:sldMk cId="2919791152" sldId="10597"/>
            <ac:picMk id="3" creationId="{7FC99625-14F2-43A2-80CD-D41919FB7666}"/>
          </ac:picMkLst>
        </pc:picChg>
      </pc:sldChg>
      <pc:sldChg chg="addSp modSp add mod modAnim modNotesTx">
        <pc:chgData name="Rafael Cruz" userId="e3310b8e96a377b9" providerId="LiveId" clId="{C6644F6A-554B-4DA6-B80F-859574382A7B}" dt="2022-05-30T02:48:54.746" v="1013" actId="20577"/>
        <pc:sldMkLst>
          <pc:docMk/>
          <pc:sldMk cId="4085498344" sldId="10598"/>
        </pc:sldMkLst>
        <pc:spChg chg="mod">
          <ac:chgData name="Rafael Cruz" userId="e3310b8e96a377b9" providerId="LiveId" clId="{C6644F6A-554B-4DA6-B80F-859574382A7B}" dt="2022-05-30T02:24:26.152" v="340" actId="20577"/>
          <ac:spMkLst>
            <pc:docMk/>
            <pc:sldMk cId="4085498344" sldId="10598"/>
            <ac:spMk id="6" creationId="{FC5EEBE9-B59A-4F0F-9B15-8B28290C4919}"/>
          </ac:spMkLst>
        </pc:spChg>
        <pc:graphicFrameChg chg="mod modGraphic">
          <ac:chgData name="Rafael Cruz" userId="e3310b8e96a377b9" providerId="LiveId" clId="{C6644F6A-554B-4DA6-B80F-859574382A7B}" dt="2022-05-30T02:28:34.801" v="461" actId="1076"/>
          <ac:graphicFrameMkLst>
            <pc:docMk/>
            <pc:sldMk cId="4085498344" sldId="10598"/>
            <ac:graphicFrameMk id="4" creationId="{FD8E9689-FE71-231A-0835-849E2EFE316F}"/>
          </ac:graphicFrameMkLst>
        </pc:graphicFrameChg>
        <pc:graphicFrameChg chg="add mod modGraphic">
          <ac:chgData name="Rafael Cruz" userId="e3310b8e96a377b9" providerId="LiveId" clId="{C6644F6A-554B-4DA6-B80F-859574382A7B}" dt="2022-05-30T02:30:14.875" v="522" actId="20577"/>
          <ac:graphicFrameMkLst>
            <pc:docMk/>
            <pc:sldMk cId="4085498344" sldId="10598"/>
            <ac:graphicFrameMk id="5" creationId="{318E8436-A502-4C6D-BE12-E194086C23A0}"/>
          </ac:graphicFrameMkLst>
        </pc:graphicFrameChg>
        <pc:graphicFrameChg chg="add mod modGraphic">
          <ac:chgData name="Rafael Cruz" userId="e3310b8e96a377b9" providerId="LiveId" clId="{C6644F6A-554B-4DA6-B80F-859574382A7B}" dt="2022-05-30T02:30:01.565" v="520" actId="20577"/>
          <ac:graphicFrameMkLst>
            <pc:docMk/>
            <pc:sldMk cId="4085498344" sldId="10598"/>
            <ac:graphicFrameMk id="7" creationId="{ADF35835-4F63-488C-8A11-A744E7617A33}"/>
          </ac:graphicFrameMkLst>
        </pc:graphicFrameChg>
      </pc:sldChg>
      <pc:sldChg chg="addSp delSp modSp add mod delAnim modAnim modNotesTx">
        <pc:chgData name="Rafael Cruz" userId="e3310b8e96a377b9" providerId="LiveId" clId="{C6644F6A-554B-4DA6-B80F-859574382A7B}" dt="2022-05-30T03:39:54.812" v="1911"/>
        <pc:sldMkLst>
          <pc:docMk/>
          <pc:sldMk cId="3565337976" sldId="10599"/>
        </pc:sldMkLst>
        <pc:spChg chg="mod">
          <ac:chgData name="Rafael Cruz" userId="e3310b8e96a377b9" providerId="LiveId" clId="{C6644F6A-554B-4DA6-B80F-859574382A7B}" dt="2022-05-30T02:35:36.691" v="644" actId="20577"/>
          <ac:spMkLst>
            <pc:docMk/>
            <pc:sldMk cId="3565337976" sldId="10599"/>
            <ac:spMk id="6" creationId="{FC5EEBE9-B59A-4F0F-9B15-8B28290C4919}"/>
          </ac:spMkLst>
        </pc:spChg>
        <pc:graphicFrameChg chg="mod modGraphic">
          <ac:chgData name="Rafael Cruz" userId="e3310b8e96a377b9" providerId="LiveId" clId="{C6644F6A-554B-4DA6-B80F-859574382A7B}" dt="2022-05-30T02:35:20.295" v="640" actId="1076"/>
          <ac:graphicFrameMkLst>
            <pc:docMk/>
            <pc:sldMk cId="3565337976" sldId="10599"/>
            <ac:graphicFrameMk id="4" creationId="{FD8E9689-FE71-231A-0835-849E2EFE316F}"/>
          </ac:graphicFrameMkLst>
        </pc:graphicFrameChg>
        <pc:graphicFrameChg chg="del modGraphic">
          <ac:chgData name="Rafael Cruz" userId="e3310b8e96a377b9" providerId="LiveId" clId="{C6644F6A-554B-4DA6-B80F-859574382A7B}" dt="2022-05-30T02:32:07.820" v="531" actId="478"/>
          <ac:graphicFrameMkLst>
            <pc:docMk/>
            <pc:sldMk cId="3565337976" sldId="10599"/>
            <ac:graphicFrameMk id="5" creationId="{318E8436-A502-4C6D-BE12-E194086C23A0}"/>
          </ac:graphicFrameMkLst>
        </pc:graphicFrameChg>
        <pc:graphicFrameChg chg="del modGraphic">
          <ac:chgData name="Rafael Cruz" userId="e3310b8e96a377b9" providerId="LiveId" clId="{C6644F6A-554B-4DA6-B80F-859574382A7B}" dt="2022-05-30T02:32:12.493" v="533" actId="478"/>
          <ac:graphicFrameMkLst>
            <pc:docMk/>
            <pc:sldMk cId="3565337976" sldId="10599"/>
            <ac:graphicFrameMk id="7" creationId="{ADF35835-4F63-488C-8A11-A744E7617A33}"/>
          </ac:graphicFrameMkLst>
        </pc:graphicFrameChg>
        <pc:picChg chg="add mod">
          <ac:chgData name="Rafael Cruz" userId="e3310b8e96a377b9" providerId="LiveId" clId="{C6644F6A-554B-4DA6-B80F-859574382A7B}" dt="2022-05-30T02:35:12.042" v="638" actId="1076"/>
          <ac:picMkLst>
            <pc:docMk/>
            <pc:sldMk cId="3565337976" sldId="10599"/>
            <ac:picMk id="3" creationId="{1DB3348F-FA24-400F-A8C6-0E433B818B9F}"/>
          </ac:picMkLst>
        </pc:picChg>
        <pc:picChg chg="add mod">
          <ac:chgData name="Rafael Cruz" userId="e3310b8e96a377b9" providerId="LiveId" clId="{C6644F6A-554B-4DA6-B80F-859574382A7B}" dt="2022-05-30T02:35:06.726" v="637"/>
          <ac:picMkLst>
            <pc:docMk/>
            <pc:sldMk cId="3565337976" sldId="10599"/>
            <ac:picMk id="8" creationId="{B40749A8-47C1-4445-A211-39E2343C2131}"/>
          </ac:picMkLst>
        </pc:picChg>
      </pc:sldChg>
      <pc:sldChg chg="addSp delSp modSp add mod delAnim modAnim modNotesTx">
        <pc:chgData name="Rafael Cruz" userId="e3310b8e96a377b9" providerId="LiveId" clId="{C6644F6A-554B-4DA6-B80F-859574382A7B}" dt="2022-05-30T02:45:41.722" v="892" actId="20577"/>
        <pc:sldMkLst>
          <pc:docMk/>
          <pc:sldMk cId="1933798852" sldId="10600"/>
        </pc:sldMkLst>
        <pc:graphicFrameChg chg="del">
          <ac:chgData name="Rafael Cruz" userId="e3310b8e96a377b9" providerId="LiveId" clId="{C6644F6A-554B-4DA6-B80F-859574382A7B}" dt="2022-05-30T02:36:16.779" v="647" actId="478"/>
          <ac:graphicFrameMkLst>
            <pc:docMk/>
            <pc:sldMk cId="1933798852" sldId="10600"/>
            <ac:graphicFrameMk id="4" creationId="{FD8E9689-FE71-231A-0835-849E2EFE316F}"/>
          </ac:graphicFrameMkLst>
        </pc:graphicFrameChg>
        <pc:graphicFrameChg chg="add mod modGraphic">
          <ac:chgData name="Rafael Cruz" userId="e3310b8e96a377b9" providerId="LiveId" clId="{C6644F6A-554B-4DA6-B80F-859574382A7B}" dt="2022-05-30T02:38:58.380" v="731" actId="1076"/>
          <ac:graphicFrameMkLst>
            <pc:docMk/>
            <pc:sldMk cId="1933798852" sldId="10600"/>
            <ac:graphicFrameMk id="7" creationId="{C10E91C7-D0F7-441C-9B76-B85971CA8F1E}"/>
          </ac:graphicFrameMkLst>
        </pc:graphicFrameChg>
        <pc:graphicFrameChg chg="add mod modGraphic">
          <ac:chgData name="Rafael Cruz" userId="e3310b8e96a377b9" providerId="LiveId" clId="{C6644F6A-554B-4DA6-B80F-859574382A7B}" dt="2022-05-30T02:42:20.262" v="845" actId="20577"/>
          <ac:graphicFrameMkLst>
            <pc:docMk/>
            <pc:sldMk cId="1933798852" sldId="10600"/>
            <ac:graphicFrameMk id="9" creationId="{AA35E640-30DA-4577-A94C-772674EF9CAF}"/>
          </ac:graphicFrameMkLst>
        </pc:graphicFrameChg>
        <pc:picChg chg="del">
          <ac:chgData name="Rafael Cruz" userId="e3310b8e96a377b9" providerId="LiveId" clId="{C6644F6A-554B-4DA6-B80F-859574382A7B}" dt="2022-05-30T02:36:12.166" v="646" actId="478"/>
          <ac:picMkLst>
            <pc:docMk/>
            <pc:sldMk cId="1933798852" sldId="10600"/>
            <ac:picMk id="3" creationId="{1DB3348F-FA24-400F-A8C6-0E433B818B9F}"/>
          </ac:picMkLst>
        </pc:picChg>
        <pc:picChg chg="del">
          <ac:chgData name="Rafael Cruz" userId="e3310b8e96a377b9" providerId="LiveId" clId="{C6644F6A-554B-4DA6-B80F-859574382A7B}" dt="2022-05-30T02:41:28.675" v="839" actId="478"/>
          <ac:picMkLst>
            <pc:docMk/>
            <pc:sldMk cId="1933798852" sldId="10600"/>
            <ac:picMk id="8" creationId="{B40749A8-47C1-4445-A211-39E2343C2131}"/>
          </ac:picMkLst>
        </pc:picChg>
      </pc:sldChg>
      <pc:sldChg chg="delSp modSp add mod delAnim modNotesTx">
        <pc:chgData name="Rafael Cruz" userId="e3310b8e96a377b9" providerId="LiveId" clId="{C6644F6A-554B-4DA6-B80F-859574382A7B}" dt="2022-05-30T02:58:13.776" v="1301" actId="20577"/>
        <pc:sldMkLst>
          <pc:docMk/>
          <pc:sldMk cId="879754748" sldId="10601"/>
        </pc:sldMkLst>
        <pc:spChg chg="mod">
          <ac:chgData name="Rafael Cruz" userId="e3310b8e96a377b9" providerId="LiveId" clId="{C6644F6A-554B-4DA6-B80F-859574382A7B}" dt="2022-05-30T02:49:52.492" v="1026" actId="20577"/>
          <ac:spMkLst>
            <pc:docMk/>
            <pc:sldMk cId="879754748" sldId="10601"/>
            <ac:spMk id="6" creationId="{FC5EEBE9-B59A-4F0F-9B15-8B28290C4919}"/>
          </ac:spMkLst>
        </pc:spChg>
        <pc:graphicFrameChg chg="mod modGraphic">
          <ac:chgData name="Rafael Cruz" userId="e3310b8e96a377b9" providerId="LiveId" clId="{C6644F6A-554B-4DA6-B80F-859574382A7B}" dt="2022-05-30T02:56:21.099" v="1266" actId="14734"/>
          <ac:graphicFrameMkLst>
            <pc:docMk/>
            <pc:sldMk cId="879754748" sldId="10601"/>
            <ac:graphicFrameMk id="7" creationId="{C10E91C7-D0F7-441C-9B76-B85971CA8F1E}"/>
          </ac:graphicFrameMkLst>
        </pc:graphicFrameChg>
        <pc:graphicFrameChg chg="del">
          <ac:chgData name="Rafael Cruz" userId="e3310b8e96a377b9" providerId="LiveId" clId="{C6644F6A-554B-4DA6-B80F-859574382A7B}" dt="2022-05-30T02:49:57.938" v="1027" actId="478"/>
          <ac:graphicFrameMkLst>
            <pc:docMk/>
            <pc:sldMk cId="879754748" sldId="10601"/>
            <ac:graphicFrameMk id="9" creationId="{AA35E640-30DA-4577-A94C-772674EF9CAF}"/>
          </ac:graphicFrameMkLst>
        </pc:graphicFrameChg>
      </pc:sldChg>
      <pc:sldChg chg="delSp modSp add del mod delAnim modNotesTx">
        <pc:chgData name="Rafael Cruz" userId="e3310b8e96a377b9" providerId="LiveId" clId="{C6644F6A-554B-4DA6-B80F-859574382A7B}" dt="2022-05-30T03:02:00.243" v="1333" actId="47"/>
        <pc:sldMkLst>
          <pc:docMk/>
          <pc:sldMk cId="94183068" sldId="10602"/>
        </pc:sldMkLst>
        <pc:spChg chg="mod">
          <ac:chgData name="Rafael Cruz" userId="e3310b8e96a377b9" providerId="LiveId" clId="{C6644F6A-554B-4DA6-B80F-859574382A7B}" dt="2022-05-30T02:58:27.369" v="1313" actId="20577"/>
          <ac:spMkLst>
            <pc:docMk/>
            <pc:sldMk cId="94183068" sldId="10602"/>
            <ac:spMk id="6" creationId="{FC5EEBE9-B59A-4F0F-9B15-8B28290C4919}"/>
          </ac:spMkLst>
        </pc:spChg>
        <pc:graphicFrameChg chg="del">
          <ac:chgData name="Rafael Cruz" userId="e3310b8e96a377b9" providerId="LiveId" clId="{C6644F6A-554B-4DA6-B80F-859574382A7B}" dt="2022-05-30T02:58:30.460" v="1314" actId="478"/>
          <ac:graphicFrameMkLst>
            <pc:docMk/>
            <pc:sldMk cId="94183068" sldId="10602"/>
            <ac:graphicFrameMk id="7" creationId="{C10E91C7-D0F7-441C-9B76-B85971CA8F1E}"/>
          </ac:graphicFrameMkLst>
        </pc:graphicFrameChg>
      </pc:sldChg>
      <pc:sldChg chg="modSp add mod">
        <pc:chgData name="Rafael Cruz" userId="e3310b8e96a377b9" providerId="LiveId" clId="{C6644F6A-554B-4DA6-B80F-859574382A7B}" dt="2022-05-30T03:06:45.460" v="1460" actId="20577"/>
        <pc:sldMkLst>
          <pc:docMk/>
          <pc:sldMk cId="168740963" sldId="10602"/>
        </pc:sldMkLst>
        <pc:spChg chg="mod">
          <ac:chgData name="Rafael Cruz" userId="e3310b8e96a377b9" providerId="LiveId" clId="{C6644F6A-554B-4DA6-B80F-859574382A7B}" dt="2022-05-30T03:02:36.085" v="1371" actId="20577"/>
          <ac:spMkLst>
            <pc:docMk/>
            <pc:sldMk cId="168740963" sldId="10602"/>
            <ac:spMk id="6" creationId="{FC5EEBE9-B59A-4F0F-9B15-8B28290C4919}"/>
          </ac:spMkLst>
        </pc:spChg>
        <pc:spChg chg="mod">
          <ac:chgData name="Rafael Cruz" userId="e3310b8e96a377b9" providerId="LiveId" clId="{C6644F6A-554B-4DA6-B80F-859574382A7B}" dt="2022-05-30T03:06:45.460" v="1460" actId="20577"/>
          <ac:spMkLst>
            <pc:docMk/>
            <pc:sldMk cId="168740963" sldId="10602"/>
            <ac:spMk id="8" creationId="{6F1E2C69-0F7A-4744-A382-8105AF0436B1}"/>
          </ac:spMkLst>
        </pc:spChg>
      </pc:sldChg>
      <pc:sldChg chg="modSp add del mod">
        <pc:chgData name="Rafael Cruz" userId="e3310b8e96a377b9" providerId="LiveId" clId="{C6644F6A-554B-4DA6-B80F-859574382A7B}" dt="2022-05-30T03:08:38.751" v="1482" actId="47"/>
        <pc:sldMkLst>
          <pc:docMk/>
          <pc:sldMk cId="376295025" sldId="10603"/>
        </pc:sldMkLst>
        <pc:spChg chg="mod">
          <ac:chgData name="Rafael Cruz" userId="e3310b8e96a377b9" providerId="LiveId" clId="{C6644F6A-554B-4DA6-B80F-859574382A7B}" dt="2022-05-30T03:08:23.751" v="1477" actId="20577"/>
          <ac:spMkLst>
            <pc:docMk/>
            <pc:sldMk cId="376295025" sldId="10603"/>
            <ac:spMk id="6" creationId="{FC5EEBE9-B59A-4F0F-9B15-8B28290C4919}"/>
          </ac:spMkLst>
        </pc:spChg>
        <pc:spChg chg="mod">
          <ac:chgData name="Rafael Cruz" userId="e3310b8e96a377b9" providerId="LiveId" clId="{C6644F6A-554B-4DA6-B80F-859574382A7B}" dt="2022-05-30T03:08:33.566" v="1479" actId="12"/>
          <ac:spMkLst>
            <pc:docMk/>
            <pc:sldMk cId="376295025" sldId="10603"/>
            <ac:spMk id="8" creationId="{6F1E2C69-0F7A-4744-A382-8105AF0436B1}"/>
          </ac:spMkLst>
        </pc:spChg>
      </pc:sldChg>
      <pc:sldChg chg="modSp add mod modAnim">
        <pc:chgData name="Rafael Cruz" userId="e3310b8e96a377b9" providerId="LiveId" clId="{C6644F6A-554B-4DA6-B80F-859574382A7B}" dt="2022-05-30T03:41:22.100" v="1912" actId="20577"/>
        <pc:sldMkLst>
          <pc:docMk/>
          <pc:sldMk cId="3700245533" sldId="10603"/>
        </pc:sldMkLst>
        <pc:spChg chg="mod">
          <ac:chgData name="Rafael Cruz" userId="e3310b8e96a377b9" providerId="LiveId" clId="{C6644F6A-554B-4DA6-B80F-859574382A7B}" dt="2022-05-30T03:41:22.100" v="1912" actId="20577"/>
          <ac:spMkLst>
            <pc:docMk/>
            <pc:sldMk cId="3700245533" sldId="10603"/>
            <ac:spMk id="5" creationId="{9CD9F37A-553D-4205-8401-121368113867}"/>
          </ac:spMkLst>
        </pc:spChg>
        <pc:spChg chg="mod">
          <ac:chgData name="Rafael Cruz" userId="e3310b8e96a377b9" providerId="LiveId" clId="{C6644F6A-554B-4DA6-B80F-859574382A7B}" dt="2022-05-30T03:09:16.458" v="1498" actId="20577"/>
          <ac:spMkLst>
            <pc:docMk/>
            <pc:sldMk cId="3700245533" sldId="10603"/>
            <ac:spMk id="6" creationId="{FC5EEBE9-B59A-4F0F-9B15-8B28290C4919}"/>
          </ac:spMkLst>
        </pc:spChg>
      </pc:sldChg>
      <pc:sldChg chg="modSp add mod">
        <pc:chgData name="Rafael Cruz" userId="e3310b8e96a377b9" providerId="LiveId" clId="{C6644F6A-554B-4DA6-B80F-859574382A7B}" dt="2022-05-30T03:14:59.857" v="1566" actId="20577"/>
        <pc:sldMkLst>
          <pc:docMk/>
          <pc:sldMk cId="3572151012" sldId="10604"/>
        </pc:sldMkLst>
        <pc:spChg chg="mod">
          <ac:chgData name="Rafael Cruz" userId="e3310b8e96a377b9" providerId="LiveId" clId="{C6644F6A-554B-4DA6-B80F-859574382A7B}" dt="2022-05-30T03:14:59.857" v="1566" actId="20577"/>
          <ac:spMkLst>
            <pc:docMk/>
            <pc:sldMk cId="3572151012" sldId="10604"/>
            <ac:spMk id="6" creationId="{B66C4F1B-AB8E-0D4F-8D6D-5A2AF4DC346B}"/>
          </ac:spMkLst>
        </pc:spChg>
      </pc:sldChg>
      <pc:sldChg chg="add del">
        <pc:chgData name="Rafael Cruz" userId="e3310b8e96a377b9" providerId="LiveId" clId="{C6644F6A-554B-4DA6-B80F-859574382A7B}" dt="2022-05-30T03:08:36.015" v="1481"/>
        <pc:sldMkLst>
          <pc:docMk/>
          <pc:sldMk cId="3899873401" sldId="10604"/>
        </pc:sldMkLst>
      </pc:sldChg>
      <pc:sldChg chg="modSp add mod modNotesTx">
        <pc:chgData name="Rafael Cruz" userId="e3310b8e96a377b9" providerId="LiveId" clId="{C6644F6A-554B-4DA6-B80F-859574382A7B}" dt="2022-05-30T03:18:20.380" v="1642" actId="20577"/>
        <pc:sldMkLst>
          <pc:docMk/>
          <pc:sldMk cId="635595032" sldId="10605"/>
        </pc:sldMkLst>
        <pc:spChg chg="mod">
          <ac:chgData name="Rafael Cruz" userId="e3310b8e96a377b9" providerId="LiveId" clId="{C6644F6A-554B-4DA6-B80F-859574382A7B}" dt="2022-05-30T03:18:20.380" v="1642" actId="20577"/>
          <ac:spMkLst>
            <pc:docMk/>
            <pc:sldMk cId="635595032" sldId="10605"/>
            <ac:spMk id="5" creationId="{9CD9F37A-553D-4205-8401-121368113867}"/>
          </ac:spMkLst>
        </pc:spChg>
        <pc:spChg chg="mod">
          <ac:chgData name="Rafael Cruz" userId="e3310b8e96a377b9" providerId="LiveId" clId="{C6644F6A-554B-4DA6-B80F-859574382A7B}" dt="2022-05-30T03:15:17.996" v="1585" actId="20577"/>
          <ac:spMkLst>
            <pc:docMk/>
            <pc:sldMk cId="635595032" sldId="10605"/>
            <ac:spMk id="6" creationId="{FC5EEBE9-B59A-4F0F-9B15-8B28290C4919}"/>
          </ac:spMkLst>
        </pc:spChg>
      </pc:sldChg>
      <pc:sldChg chg="modSp add mod modAnim">
        <pc:chgData name="Rafael Cruz" userId="e3310b8e96a377b9" providerId="LiveId" clId="{C6644F6A-554B-4DA6-B80F-859574382A7B}" dt="2022-05-30T03:20:36.035" v="1817" actId="2710"/>
        <pc:sldMkLst>
          <pc:docMk/>
          <pc:sldMk cId="4191177441" sldId="10606"/>
        </pc:sldMkLst>
        <pc:spChg chg="mod">
          <ac:chgData name="Rafael Cruz" userId="e3310b8e96a377b9" providerId="LiveId" clId="{C6644F6A-554B-4DA6-B80F-859574382A7B}" dt="2022-05-30T03:20:36.035" v="1817" actId="2710"/>
          <ac:spMkLst>
            <pc:docMk/>
            <pc:sldMk cId="4191177441" sldId="10606"/>
            <ac:spMk id="5" creationId="{9CD9F37A-553D-4205-8401-121368113867}"/>
          </ac:spMkLst>
        </pc:spChg>
        <pc:spChg chg="mod">
          <ac:chgData name="Rafael Cruz" userId="e3310b8e96a377b9" providerId="LiveId" clId="{C6644F6A-554B-4DA6-B80F-859574382A7B}" dt="2022-05-30T03:18:52.720" v="1653" actId="20577"/>
          <ac:spMkLst>
            <pc:docMk/>
            <pc:sldMk cId="4191177441" sldId="10606"/>
            <ac:spMk id="6" creationId="{FC5EEBE9-B59A-4F0F-9B15-8B28290C4919}"/>
          </ac:spMkLst>
        </pc:spChg>
      </pc:sldChg>
      <pc:sldChg chg="delSp modSp add mod">
        <pc:chgData name="Rafael Cruz" userId="e3310b8e96a377b9" providerId="LiveId" clId="{C6644F6A-554B-4DA6-B80F-859574382A7B}" dt="2022-05-30T03:28:53.876" v="1890" actId="20577"/>
        <pc:sldMkLst>
          <pc:docMk/>
          <pc:sldMk cId="3312844776" sldId="10607"/>
        </pc:sldMkLst>
        <pc:spChg chg="del mod">
          <ac:chgData name="Rafael Cruz" userId="e3310b8e96a377b9" providerId="LiveId" clId="{C6644F6A-554B-4DA6-B80F-859574382A7B}" dt="2022-05-30T03:26:52.845" v="1820" actId="478"/>
          <ac:spMkLst>
            <pc:docMk/>
            <pc:sldMk cId="3312844776" sldId="10607"/>
            <ac:spMk id="6" creationId="{FC5EEBE9-B59A-4F0F-9B15-8B28290C4919}"/>
          </ac:spMkLst>
        </pc:spChg>
        <pc:spChg chg="mod">
          <ac:chgData name="Rafael Cruz" userId="e3310b8e96a377b9" providerId="LiveId" clId="{C6644F6A-554B-4DA6-B80F-859574382A7B}" dt="2022-05-30T03:28:53.876" v="1890" actId="20577"/>
          <ac:spMkLst>
            <pc:docMk/>
            <pc:sldMk cId="3312844776" sldId="10607"/>
            <ac:spMk id="8" creationId="{6F1E2C69-0F7A-4744-A382-8105AF0436B1}"/>
          </ac:spMkLst>
        </pc:spChg>
      </pc:sldChg>
      <pc:sldChg chg="add del">
        <pc:chgData name="Rafael Cruz" userId="e3310b8e96a377b9" providerId="LiveId" clId="{C6644F6A-554B-4DA6-B80F-859574382A7B}" dt="2022-05-30T03:27:02.338" v="1822"/>
        <pc:sldMkLst>
          <pc:docMk/>
          <pc:sldMk cId="2238437395" sldId="10608"/>
        </pc:sldMkLst>
      </pc:sldChg>
      <pc:sldMasterChg chg="setBg modSldLayout">
        <pc:chgData name="Rafael Cruz" userId="e3310b8e96a377b9" providerId="LiveId" clId="{C6644F6A-554B-4DA6-B80F-859574382A7B}" dt="2022-05-30T02:12:09.016" v="1"/>
        <pc:sldMasterMkLst>
          <pc:docMk/>
          <pc:sldMasterMk cId="0" sldId="2147483659"/>
        </pc:sldMasterMkLst>
        <pc:sldLayoutChg chg="setBg">
          <pc:chgData name="Rafael Cruz" userId="e3310b8e96a377b9" providerId="LiveId" clId="{C6644F6A-554B-4DA6-B80F-859574382A7B}" dt="2022-05-30T02:12:09.016" v="1"/>
          <pc:sldLayoutMkLst>
            <pc:docMk/>
            <pc:sldMasterMk cId="0" sldId="2147483659"/>
            <pc:sldLayoutMk cId="0" sldId="2147483648"/>
          </pc:sldLayoutMkLst>
        </pc:sldLayoutChg>
        <pc:sldLayoutChg chg="setBg">
          <pc:chgData name="Rafael Cruz" userId="e3310b8e96a377b9" providerId="LiveId" clId="{C6644F6A-554B-4DA6-B80F-859574382A7B}" dt="2022-05-30T02:12:09.016" v="1"/>
          <pc:sldLayoutMkLst>
            <pc:docMk/>
            <pc:sldMasterMk cId="0" sldId="2147483659"/>
            <pc:sldLayoutMk cId="0" sldId="2147483649"/>
          </pc:sldLayoutMkLst>
        </pc:sldLayoutChg>
        <pc:sldLayoutChg chg="setBg">
          <pc:chgData name="Rafael Cruz" userId="e3310b8e96a377b9" providerId="LiveId" clId="{C6644F6A-554B-4DA6-B80F-859574382A7B}" dt="2022-05-30T02:12:09.016" v="1"/>
          <pc:sldLayoutMkLst>
            <pc:docMk/>
            <pc:sldMasterMk cId="0" sldId="2147483659"/>
            <pc:sldLayoutMk cId="0" sldId="2147483651"/>
          </pc:sldLayoutMkLst>
        </pc:sldLayoutChg>
        <pc:sldLayoutChg chg="setBg">
          <pc:chgData name="Rafael Cruz" userId="e3310b8e96a377b9" providerId="LiveId" clId="{C6644F6A-554B-4DA6-B80F-859574382A7B}" dt="2022-05-30T02:12:09.016" v="1"/>
          <pc:sldLayoutMkLst>
            <pc:docMk/>
            <pc:sldMasterMk cId="0" sldId="2147483659"/>
            <pc:sldLayoutMk cId="0" sldId="2147483652"/>
          </pc:sldLayoutMkLst>
        </pc:sldLayoutChg>
        <pc:sldLayoutChg chg="setBg">
          <pc:chgData name="Rafael Cruz" userId="e3310b8e96a377b9" providerId="LiveId" clId="{C6644F6A-554B-4DA6-B80F-859574382A7B}" dt="2022-05-30T02:12:09.016" v="1"/>
          <pc:sldLayoutMkLst>
            <pc:docMk/>
            <pc:sldMasterMk cId="0" sldId="2147483659"/>
            <pc:sldLayoutMk cId="0" sldId="2147483653"/>
          </pc:sldLayoutMkLst>
        </pc:sldLayoutChg>
        <pc:sldLayoutChg chg="setBg">
          <pc:chgData name="Rafael Cruz" userId="e3310b8e96a377b9" providerId="LiveId" clId="{C6644F6A-554B-4DA6-B80F-859574382A7B}" dt="2022-05-30T02:12:09.016" v="1"/>
          <pc:sldLayoutMkLst>
            <pc:docMk/>
            <pc:sldMasterMk cId="0" sldId="2147483659"/>
            <pc:sldLayoutMk cId="0" sldId="2147483654"/>
          </pc:sldLayoutMkLst>
        </pc:sldLayoutChg>
        <pc:sldLayoutChg chg="setBg">
          <pc:chgData name="Rafael Cruz" userId="e3310b8e96a377b9" providerId="LiveId" clId="{C6644F6A-554B-4DA6-B80F-859574382A7B}" dt="2022-05-30T02:12:09.016" v="1"/>
          <pc:sldLayoutMkLst>
            <pc:docMk/>
            <pc:sldMasterMk cId="0" sldId="2147483659"/>
            <pc:sldLayoutMk cId="0" sldId="2147483655"/>
          </pc:sldLayoutMkLst>
        </pc:sldLayoutChg>
        <pc:sldLayoutChg chg="setBg">
          <pc:chgData name="Rafael Cruz" userId="e3310b8e96a377b9" providerId="LiveId" clId="{C6644F6A-554B-4DA6-B80F-859574382A7B}" dt="2022-05-30T02:12:09.016" v="1"/>
          <pc:sldLayoutMkLst>
            <pc:docMk/>
            <pc:sldMasterMk cId="0" sldId="2147483659"/>
            <pc:sldLayoutMk cId="0" sldId="2147483656"/>
          </pc:sldLayoutMkLst>
        </pc:sldLayoutChg>
        <pc:sldLayoutChg chg="setBg">
          <pc:chgData name="Rafael Cruz" userId="e3310b8e96a377b9" providerId="LiveId" clId="{C6644F6A-554B-4DA6-B80F-859574382A7B}" dt="2022-05-30T02:12:09.016" v="1"/>
          <pc:sldLayoutMkLst>
            <pc:docMk/>
            <pc:sldMasterMk cId="0" sldId="2147483659"/>
            <pc:sldLayoutMk cId="0" sldId="2147483658"/>
          </pc:sldLayoutMkLst>
        </pc:sldLayoutChg>
        <pc:sldLayoutChg chg="setBg">
          <pc:chgData name="Rafael Cruz" userId="e3310b8e96a377b9" providerId="LiveId" clId="{C6644F6A-554B-4DA6-B80F-859574382A7B}" dt="2022-05-30T02:12:09.016" v="1"/>
          <pc:sldLayoutMkLst>
            <pc:docMk/>
            <pc:sldMasterMk cId="0" sldId="2147483659"/>
            <pc:sldLayoutMk cId="1372626243" sldId="2147483660"/>
          </pc:sldLayoutMkLst>
        </pc:sldLayoutChg>
        <pc:sldLayoutChg chg="setBg">
          <pc:chgData name="Rafael Cruz" userId="e3310b8e96a377b9" providerId="LiveId" clId="{C6644F6A-554B-4DA6-B80F-859574382A7B}" dt="2022-05-30T02:12:09.016" v="1"/>
          <pc:sldLayoutMkLst>
            <pc:docMk/>
            <pc:sldMasterMk cId="0" sldId="2147483659"/>
            <pc:sldLayoutMk cId="2294658933" sldId="2147483661"/>
          </pc:sldLayoutMkLst>
        </pc:sldLayoutChg>
      </pc:sldMasterChg>
    </pc:docChg>
  </pc:docChgLst>
  <pc:docChgLst>
    <pc:chgData name="Rafael Cruz" userId="e3310b8e96a377b9" providerId="LiveId" clId="{E0CA3A75-4EE4-4BB2-BCA2-B39D64456570}"/>
    <pc:docChg chg="undo custSel addSld delSld modSld">
      <pc:chgData name="Rafael Cruz" userId="e3310b8e96a377b9" providerId="LiveId" clId="{E0CA3A75-4EE4-4BB2-BCA2-B39D64456570}" dt="2022-06-01T01:16:59.704" v="547" actId="20577"/>
      <pc:docMkLst>
        <pc:docMk/>
      </pc:docMkLst>
      <pc:sldChg chg="add del">
        <pc:chgData name="Rafael Cruz" userId="e3310b8e96a377b9" providerId="LiveId" clId="{E0CA3A75-4EE4-4BB2-BCA2-B39D64456570}" dt="2022-06-01T00:40:56.060" v="79" actId="2696"/>
        <pc:sldMkLst>
          <pc:docMk/>
          <pc:sldMk cId="192963755" sldId="10567"/>
        </pc:sldMkLst>
      </pc:sldChg>
      <pc:sldChg chg="del">
        <pc:chgData name="Rafael Cruz" userId="e3310b8e96a377b9" providerId="LiveId" clId="{E0CA3A75-4EE4-4BB2-BCA2-B39D64456570}" dt="2022-06-01T00:23:11.314" v="0" actId="2696"/>
        <pc:sldMkLst>
          <pc:docMk/>
          <pc:sldMk cId="1258215946" sldId="10567"/>
        </pc:sldMkLst>
      </pc:sldChg>
      <pc:sldChg chg="add del">
        <pc:chgData name="Rafael Cruz" userId="e3310b8e96a377b9" providerId="LiveId" clId="{E0CA3A75-4EE4-4BB2-BCA2-B39D64456570}" dt="2022-06-01T00:41:19.541" v="82" actId="47"/>
        <pc:sldMkLst>
          <pc:docMk/>
          <pc:sldMk cId="1986039443" sldId="10567"/>
        </pc:sldMkLst>
      </pc:sldChg>
      <pc:sldChg chg="del">
        <pc:chgData name="Rafael Cruz" userId="e3310b8e96a377b9" providerId="LiveId" clId="{E0CA3A75-4EE4-4BB2-BCA2-B39D64456570}" dt="2022-06-01T00:23:11.314" v="0" actId="2696"/>
        <pc:sldMkLst>
          <pc:docMk/>
          <pc:sldMk cId="1896048592" sldId="10568"/>
        </pc:sldMkLst>
      </pc:sldChg>
      <pc:sldChg chg="modSp add del mod modAnim">
        <pc:chgData name="Rafael Cruz" userId="e3310b8e96a377b9" providerId="LiveId" clId="{E0CA3A75-4EE4-4BB2-BCA2-B39D64456570}" dt="2022-06-01T00:40:56.060" v="79" actId="2696"/>
        <pc:sldMkLst>
          <pc:docMk/>
          <pc:sldMk cId="2367413827" sldId="10568"/>
        </pc:sldMkLst>
        <pc:spChg chg="mod">
          <ac:chgData name="Rafael Cruz" userId="e3310b8e96a377b9" providerId="LiveId" clId="{E0CA3A75-4EE4-4BB2-BCA2-B39D64456570}" dt="2022-06-01T00:25:42.162" v="21" actId="27636"/>
          <ac:spMkLst>
            <pc:docMk/>
            <pc:sldMk cId="2367413827" sldId="10568"/>
            <ac:spMk id="8" creationId="{6F1E2C69-0F7A-4744-A382-8105AF0436B1}"/>
          </ac:spMkLst>
        </pc:spChg>
      </pc:sldChg>
      <pc:sldChg chg="add del">
        <pc:chgData name="Rafael Cruz" userId="e3310b8e96a377b9" providerId="LiveId" clId="{E0CA3A75-4EE4-4BB2-BCA2-B39D64456570}" dt="2022-06-01T00:41:19.541" v="82" actId="47"/>
        <pc:sldMkLst>
          <pc:docMk/>
          <pc:sldMk cId="4085792003" sldId="10568"/>
        </pc:sldMkLst>
      </pc:sldChg>
      <pc:sldChg chg="add del">
        <pc:chgData name="Rafael Cruz" userId="e3310b8e96a377b9" providerId="LiveId" clId="{E0CA3A75-4EE4-4BB2-BCA2-B39D64456570}" dt="2022-06-01T00:41:19.541" v="82" actId="47"/>
        <pc:sldMkLst>
          <pc:docMk/>
          <pc:sldMk cId="387768362" sldId="10569"/>
        </pc:sldMkLst>
      </pc:sldChg>
      <pc:sldChg chg="del">
        <pc:chgData name="Rafael Cruz" userId="e3310b8e96a377b9" providerId="LiveId" clId="{E0CA3A75-4EE4-4BB2-BCA2-B39D64456570}" dt="2022-06-01T00:23:11.314" v="0" actId="2696"/>
        <pc:sldMkLst>
          <pc:docMk/>
          <pc:sldMk cId="2176000774" sldId="10569"/>
        </pc:sldMkLst>
      </pc:sldChg>
      <pc:sldChg chg="add del">
        <pc:chgData name="Rafael Cruz" userId="e3310b8e96a377b9" providerId="LiveId" clId="{E0CA3A75-4EE4-4BB2-BCA2-B39D64456570}" dt="2022-06-01T00:40:56.060" v="79" actId="2696"/>
        <pc:sldMkLst>
          <pc:docMk/>
          <pc:sldMk cId="2805407542" sldId="10569"/>
        </pc:sldMkLst>
      </pc:sldChg>
      <pc:sldChg chg="modSp add del mod">
        <pc:chgData name="Rafael Cruz" userId="e3310b8e96a377b9" providerId="LiveId" clId="{E0CA3A75-4EE4-4BB2-BCA2-B39D64456570}" dt="2022-06-01T00:40:56.060" v="79" actId="2696"/>
        <pc:sldMkLst>
          <pc:docMk/>
          <pc:sldMk cId="443783746" sldId="10570"/>
        </pc:sldMkLst>
        <pc:spChg chg="mod">
          <ac:chgData name="Rafael Cruz" userId="e3310b8e96a377b9" providerId="LiveId" clId="{E0CA3A75-4EE4-4BB2-BCA2-B39D64456570}" dt="2022-06-01T00:36:45.181" v="62" actId="1076"/>
          <ac:spMkLst>
            <pc:docMk/>
            <pc:sldMk cId="443783746" sldId="10570"/>
            <ac:spMk id="5" creationId="{9CD9F37A-553D-4205-8401-121368113867}"/>
          </ac:spMkLst>
        </pc:spChg>
      </pc:sldChg>
      <pc:sldChg chg="del">
        <pc:chgData name="Rafael Cruz" userId="e3310b8e96a377b9" providerId="LiveId" clId="{E0CA3A75-4EE4-4BB2-BCA2-B39D64456570}" dt="2022-06-01T00:23:11.314" v="0" actId="2696"/>
        <pc:sldMkLst>
          <pc:docMk/>
          <pc:sldMk cId="774322665" sldId="10570"/>
        </pc:sldMkLst>
      </pc:sldChg>
      <pc:sldChg chg="add del">
        <pc:chgData name="Rafael Cruz" userId="e3310b8e96a377b9" providerId="LiveId" clId="{E0CA3A75-4EE4-4BB2-BCA2-B39D64456570}" dt="2022-06-01T00:41:19.541" v="82" actId="47"/>
        <pc:sldMkLst>
          <pc:docMk/>
          <pc:sldMk cId="2796613336" sldId="10570"/>
        </pc:sldMkLst>
      </pc:sldChg>
      <pc:sldChg chg="add del">
        <pc:chgData name="Rafael Cruz" userId="e3310b8e96a377b9" providerId="LiveId" clId="{E0CA3A75-4EE4-4BB2-BCA2-B39D64456570}" dt="2022-06-01T00:40:56.060" v="79" actId="2696"/>
        <pc:sldMkLst>
          <pc:docMk/>
          <pc:sldMk cId="2359400101" sldId="10572"/>
        </pc:sldMkLst>
      </pc:sldChg>
      <pc:sldChg chg="add del">
        <pc:chgData name="Rafael Cruz" userId="e3310b8e96a377b9" providerId="LiveId" clId="{E0CA3A75-4EE4-4BB2-BCA2-B39D64456570}" dt="2022-06-01T00:41:19.541" v="82" actId="47"/>
        <pc:sldMkLst>
          <pc:docMk/>
          <pc:sldMk cId="3002049103" sldId="10572"/>
        </pc:sldMkLst>
      </pc:sldChg>
      <pc:sldChg chg="del">
        <pc:chgData name="Rafael Cruz" userId="e3310b8e96a377b9" providerId="LiveId" clId="{E0CA3A75-4EE4-4BB2-BCA2-B39D64456570}" dt="2022-06-01T00:23:11.314" v="0" actId="2696"/>
        <pc:sldMkLst>
          <pc:docMk/>
          <pc:sldMk cId="4287064178" sldId="10572"/>
        </pc:sldMkLst>
      </pc:sldChg>
      <pc:sldChg chg="modSp mod">
        <pc:chgData name="Rafael Cruz" userId="e3310b8e96a377b9" providerId="LiveId" clId="{E0CA3A75-4EE4-4BB2-BCA2-B39D64456570}" dt="2022-06-01T00:24:52.521" v="10" actId="27636"/>
        <pc:sldMkLst>
          <pc:docMk/>
          <pc:sldMk cId="2472113235" sldId="10575"/>
        </pc:sldMkLst>
        <pc:spChg chg="mod">
          <ac:chgData name="Rafael Cruz" userId="e3310b8e96a377b9" providerId="LiveId" clId="{E0CA3A75-4EE4-4BB2-BCA2-B39D64456570}" dt="2022-06-01T00:24:52.521" v="10" actId="27636"/>
          <ac:spMkLst>
            <pc:docMk/>
            <pc:sldMk cId="2472113235" sldId="10575"/>
            <ac:spMk id="5" creationId="{9CD9F37A-553D-4205-8401-121368113867}"/>
          </ac:spMkLst>
        </pc:spChg>
      </pc:sldChg>
      <pc:sldChg chg="modSp mod modAnim">
        <pc:chgData name="Rafael Cruz" userId="e3310b8e96a377b9" providerId="LiveId" clId="{E0CA3A75-4EE4-4BB2-BCA2-B39D64456570}" dt="2022-06-01T00:29:23.132" v="36" actId="27636"/>
        <pc:sldMkLst>
          <pc:docMk/>
          <pc:sldMk cId="497924645" sldId="10576"/>
        </pc:sldMkLst>
        <pc:spChg chg="mod">
          <ac:chgData name="Rafael Cruz" userId="e3310b8e96a377b9" providerId="LiveId" clId="{E0CA3A75-4EE4-4BB2-BCA2-B39D64456570}" dt="2022-06-01T00:29:23.132" v="36" actId="27636"/>
          <ac:spMkLst>
            <pc:docMk/>
            <pc:sldMk cId="497924645" sldId="10576"/>
            <ac:spMk id="5" creationId="{9CD9F37A-553D-4205-8401-121368113867}"/>
          </ac:spMkLst>
        </pc:spChg>
      </pc:sldChg>
      <pc:sldChg chg="modSp">
        <pc:chgData name="Rafael Cruz" userId="e3310b8e96a377b9" providerId="LiveId" clId="{E0CA3A75-4EE4-4BB2-BCA2-B39D64456570}" dt="2022-06-01T00:25:08.031" v="13" actId="2710"/>
        <pc:sldMkLst>
          <pc:docMk/>
          <pc:sldMk cId="3014360474" sldId="10579"/>
        </pc:sldMkLst>
        <pc:spChg chg="mod">
          <ac:chgData name="Rafael Cruz" userId="e3310b8e96a377b9" providerId="LiveId" clId="{E0CA3A75-4EE4-4BB2-BCA2-B39D64456570}" dt="2022-06-01T00:25:08.031" v="13" actId="2710"/>
          <ac:spMkLst>
            <pc:docMk/>
            <pc:sldMk cId="3014360474" sldId="10579"/>
            <ac:spMk id="5" creationId="{9CD9F37A-553D-4205-8401-121368113867}"/>
          </ac:spMkLst>
        </pc:spChg>
      </pc:sldChg>
      <pc:sldChg chg="modSp mod modAnim">
        <pc:chgData name="Rafael Cruz" userId="e3310b8e96a377b9" providerId="LiveId" clId="{E0CA3A75-4EE4-4BB2-BCA2-B39D64456570}" dt="2022-06-01T00:35:53.429" v="55" actId="27636"/>
        <pc:sldMkLst>
          <pc:docMk/>
          <pc:sldMk cId="789252128" sldId="10583"/>
        </pc:sldMkLst>
        <pc:spChg chg="mod">
          <ac:chgData name="Rafael Cruz" userId="e3310b8e96a377b9" providerId="LiveId" clId="{E0CA3A75-4EE4-4BB2-BCA2-B39D64456570}" dt="2022-06-01T00:35:53.429" v="55" actId="27636"/>
          <ac:spMkLst>
            <pc:docMk/>
            <pc:sldMk cId="789252128" sldId="10583"/>
            <ac:spMk id="5" creationId="{9CD9F37A-553D-4205-8401-121368113867}"/>
          </ac:spMkLst>
        </pc:spChg>
      </pc:sldChg>
      <pc:sldChg chg="modSp mod">
        <pc:chgData name="Rafael Cruz" userId="e3310b8e96a377b9" providerId="LiveId" clId="{E0CA3A75-4EE4-4BB2-BCA2-B39D64456570}" dt="2022-06-01T01:15:56.352" v="546" actId="20577"/>
        <pc:sldMkLst>
          <pc:docMk/>
          <pc:sldMk cId="1643174987" sldId="10586"/>
        </pc:sldMkLst>
        <pc:spChg chg="mod">
          <ac:chgData name="Rafael Cruz" userId="e3310b8e96a377b9" providerId="LiveId" clId="{E0CA3A75-4EE4-4BB2-BCA2-B39D64456570}" dt="2022-06-01T01:15:56.352" v="546" actId="20577"/>
          <ac:spMkLst>
            <pc:docMk/>
            <pc:sldMk cId="1643174987" sldId="10586"/>
            <ac:spMk id="5" creationId="{9CD9F37A-553D-4205-8401-121368113867}"/>
          </ac:spMkLst>
        </pc:spChg>
      </pc:sldChg>
      <pc:sldChg chg="modSp">
        <pc:chgData name="Rafael Cruz" userId="e3310b8e96a377b9" providerId="LiveId" clId="{E0CA3A75-4EE4-4BB2-BCA2-B39D64456570}" dt="2022-06-01T00:44:18.477" v="93" actId="20577"/>
        <pc:sldMkLst>
          <pc:docMk/>
          <pc:sldMk cId="2261713201" sldId="10589"/>
        </pc:sldMkLst>
        <pc:spChg chg="mod">
          <ac:chgData name="Rafael Cruz" userId="e3310b8e96a377b9" providerId="LiveId" clId="{E0CA3A75-4EE4-4BB2-BCA2-B39D64456570}" dt="2022-06-01T00:44:18.477" v="93" actId="20577"/>
          <ac:spMkLst>
            <pc:docMk/>
            <pc:sldMk cId="2261713201" sldId="10589"/>
            <ac:spMk id="5" creationId="{9CD9F37A-553D-4205-8401-121368113867}"/>
          </ac:spMkLst>
        </pc:spChg>
      </pc:sldChg>
      <pc:sldChg chg="modSp">
        <pc:chgData name="Rafael Cruz" userId="e3310b8e96a377b9" providerId="LiveId" clId="{E0CA3A75-4EE4-4BB2-BCA2-B39D64456570}" dt="2022-06-01T00:26:47.076" v="27" actId="2710"/>
        <pc:sldMkLst>
          <pc:docMk/>
          <pc:sldMk cId="362258532" sldId="10590"/>
        </pc:sldMkLst>
        <pc:spChg chg="mod">
          <ac:chgData name="Rafael Cruz" userId="e3310b8e96a377b9" providerId="LiveId" clId="{E0CA3A75-4EE4-4BB2-BCA2-B39D64456570}" dt="2022-06-01T00:26:47.076" v="27" actId="2710"/>
          <ac:spMkLst>
            <pc:docMk/>
            <pc:sldMk cId="362258532" sldId="10590"/>
            <ac:spMk id="5" creationId="{9CD9F37A-553D-4205-8401-121368113867}"/>
          </ac:spMkLst>
        </pc:spChg>
      </pc:sldChg>
      <pc:sldChg chg="modSp mod">
        <pc:chgData name="Rafael Cruz" userId="e3310b8e96a377b9" providerId="LiveId" clId="{E0CA3A75-4EE4-4BB2-BCA2-B39D64456570}" dt="2022-06-01T00:37:44.597" v="68" actId="2710"/>
        <pc:sldMkLst>
          <pc:docMk/>
          <pc:sldMk cId="712112560" sldId="10591"/>
        </pc:sldMkLst>
        <pc:spChg chg="mod">
          <ac:chgData name="Rafael Cruz" userId="e3310b8e96a377b9" providerId="LiveId" clId="{E0CA3A75-4EE4-4BB2-BCA2-B39D64456570}" dt="2022-06-01T00:37:44.597" v="68" actId="2710"/>
          <ac:spMkLst>
            <pc:docMk/>
            <pc:sldMk cId="712112560" sldId="10591"/>
            <ac:spMk id="5" creationId="{9CD9F37A-553D-4205-8401-121368113867}"/>
          </ac:spMkLst>
        </pc:spChg>
      </pc:sldChg>
      <pc:sldChg chg="modSp">
        <pc:chgData name="Rafael Cruz" userId="e3310b8e96a377b9" providerId="LiveId" clId="{E0CA3A75-4EE4-4BB2-BCA2-B39D64456570}" dt="2022-06-01T00:27:04.772" v="30" actId="2710"/>
        <pc:sldMkLst>
          <pc:docMk/>
          <pc:sldMk cId="1422747381" sldId="10594"/>
        </pc:sldMkLst>
        <pc:spChg chg="mod">
          <ac:chgData name="Rafael Cruz" userId="e3310b8e96a377b9" providerId="LiveId" clId="{E0CA3A75-4EE4-4BB2-BCA2-B39D64456570}" dt="2022-06-01T00:27:04.772" v="30" actId="2710"/>
          <ac:spMkLst>
            <pc:docMk/>
            <pc:sldMk cId="1422747381" sldId="10594"/>
            <ac:spMk id="5" creationId="{9CD9F37A-553D-4205-8401-121368113867}"/>
          </ac:spMkLst>
        </pc:spChg>
      </pc:sldChg>
      <pc:sldChg chg="modSp mod">
        <pc:chgData name="Rafael Cruz" userId="e3310b8e96a377b9" providerId="LiveId" clId="{E0CA3A75-4EE4-4BB2-BCA2-B39D64456570}" dt="2022-06-01T01:16:59.704" v="547" actId="20577"/>
        <pc:sldMkLst>
          <pc:docMk/>
          <pc:sldMk cId="3700245533" sldId="10603"/>
        </pc:sldMkLst>
        <pc:spChg chg="mod">
          <ac:chgData name="Rafael Cruz" userId="e3310b8e96a377b9" providerId="LiveId" clId="{E0CA3A75-4EE4-4BB2-BCA2-B39D64456570}" dt="2022-06-01T01:16:59.704" v="547" actId="20577"/>
          <ac:spMkLst>
            <pc:docMk/>
            <pc:sldMk cId="3700245533" sldId="10603"/>
            <ac:spMk id="5" creationId="{9CD9F37A-553D-4205-8401-121368113867}"/>
          </ac:spMkLst>
        </pc:spChg>
      </pc:sldChg>
      <pc:sldChg chg="modSp mod">
        <pc:chgData name="Rafael Cruz" userId="e3310b8e96a377b9" providerId="LiveId" clId="{E0CA3A75-4EE4-4BB2-BCA2-B39D64456570}" dt="2022-06-01T00:39:13.705" v="78" actId="6549"/>
        <pc:sldMkLst>
          <pc:docMk/>
          <pc:sldMk cId="635595032" sldId="10605"/>
        </pc:sldMkLst>
        <pc:spChg chg="mod">
          <ac:chgData name="Rafael Cruz" userId="e3310b8e96a377b9" providerId="LiveId" clId="{E0CA3A75-4EE4-4BB2-BCA2-B39D64456570}" dt="2022-06-01T00:39:13.705" v="78" actId="6549"/>
          <ac:spMkLst>
            <pc:docMk/>
            <pc:sldMk cId="635595032" sldId="10605"/>
            <ac:spMk id="5" creationId="{9CD9F37A-553D-4205-8401-121368113867}"/>
          </ac:spMkLst>
        </pc:spChg>
      </pc:sldChg>
      <pc:sldChg chg="modSp mod">
        <pc:chgData name="Rafael Cruz" userId="e3310b8e96a377b9" providerId="LiveId" clId="{E0CA3A75-4EE4-4BB2-BCA2-B39D64456570}" dt="2022-06-01T00:55:14.174" v="187" actId="20577"/>
        <pc:sldMkLst>
          <pc:docMk/>
          <pc:sldMk cId="4191177441" sldId="10606"/>
        </pc:sldMkLst>
        <pc:spChg chg="mod">
          <ac:chgData name="Rafael Cruz" userId="e3310b8e96a377b9" providerId="LiveId" clId="{E0CA3A75-4EE4-4BB2-BCA2-B39D64456570}" dt="2022-06-01T00:55:14.174" v="187" actId="20577"/>
          <ac:spMkLst>
            <pc:docMk/>
            <pc:sldMk cId="4191177441" sldId="10606"/>
            <ac:spMk id="5" creationId="{9CD9F37A-553D-4205-8401-121368113867}"/>
          </ac:spMkLst>
        </pc:spChg>
      </pc:sldChg>
      <pc:sldChg chg="add">
        <pc:chgData name="Rafael Cruz" userId="e3310b8e96a377b9" providerId="LiveId" clId="{E0CA3A75-4EE4-4BB2-BCA2-B39D64456570}" dt="2022-06-01T00:41:12.293" v="81"/>
        <pc:sldMkLst>
          <pc:docMk/>
          <pc:sldMk cId="3160476038" sldId="10608"/>
        </pc:sldMkLst>
      </pc:sldChg>
      <pc:sldChg chg="modSp add mod">
        <pc:chgData name="Rafael Cruz" userId="e3310b8e96a377b9" providerId="LiveId" clId="{E0CA3A75-4EE4-4BB2-BCA2-B39D64456570}" dt="2022-06-01T00:41:42.901" v="91" actId="20577"/>
        <pc:sldMkLst>
          <pc:docMk/>
          <pc:sldMk cId="2354321391" sldId="10609"/>
        </pc:sldMkLst>
        <pc:spChg chg="mod">
          <ac:chgData name="Rafael Cruz" userId="e3310b8e96a377b9" providerId="LiveId" clId="{E0CA3A75-4EE4-4BB2-BCA2-B39D64456570}" dt="2022-06-01T00:41:42.901" v="91" actId="20577"/>
          <ac:spMkLst>
            <pc:docMk/>
            <pc:sldMk cId="2354321391" sldId="10609"/>
            <ac:spMk id="8" creationId="{6F1E2C69-0F7A-4744-A382-8105AF0436B1}"/>
          </ac:spMkLst>
        </pc:spChg>
      </pc:sldChg>
      <pc:sldChg chg="add">
        <pc:chgData name="Rafael Cruz" userId="e3310b8e96a377b9" providerId="LiveId" clId="{E0CA3A75-4EE4-4BB2-BCA2-B39D64456570}" dt="2022-06-01T00:41:12.293" v="81"/>
        <pc:sldMkLst>
          <pc:docMk/>
          <pc:sldMk cId="4076121061" sldId="10610"/>
        </pc:sldMkLst>
      </pc:sldChg>
      <pc:sldChg chg="add">
        <pc:chgData name="Rafael Cruz" userId="e3310b8e96a377b9" providerId="LiveId" clId="{E0CA3A75-4EE4-4BB2-BCA2-B39D64456570}" dt="2022-06-01T00:41:12.293" v="81"/>
        <pc:sldMkLst>
          <pc:docMk/>
          <pc:sldMk cId="4291037912" sldId="10611"/>
        </pc:sldMkLst>
      </pc:sldChg>
      <pc:sldChg chg="add">
        <pc:chgData name="Rafael Cruz" userId="e3310b8e96a377b9" providerId="LiveId" clId="{E0CA3A75-4EE4-4BB2-BCA2-B39D64456570}" dt="2022-06-01T00:41:12.293" v="81"/>
        <pc:sldMkLst>
          <pc:docMk/>
          <pc:sldMk cId="1582228411" sldId="10612"/>
        </pc:sldMkLst>
      </pc:sldChg>
      <pc:sldChg chg="modSp add mod">
        <pc:chgData name="Rafael Cruz" userId="e3310b8e96a377b9" providerId="LiveId" clId="{E0CA3A75-4EE4-4BB2-BCA2-B39D64456570}" dt="2022-06-01T01:14:06.023" v="545" actId="20577"/>
        <pc:sldMkLst>
          <pc:docMk/>
          <pc:sldMk cId="1687508329" sldId="10613"/>
        </pc:sldMkLst>
        <pc:spChg chg="mod">
          <ac:chgData name="Rafael Cruz" userId="e3310b8e96a377b9" providerId="LiveId" clId="{E0CA3A75-4EE4-4BB2-BCA2-B39D64456570}" dt="2022-06-01T01:14:06.023" v="545" actId="20577"/>
          <ac:spMkLst>
            <pc:docMk/>
            <pc:sldMk cId="1687508329" sldId="10613"/>
            <ac:spMk id="6" creationId="{B66C4F1B-AB8E-0D4F-8D6D-5A2AF4DC346B}"/>
          </ac:spMkLst>
        </pc:spChg>
      </pc:sldChg>
      <pc:sldChg chg="modSp add mod modAnim">
        <pc:chgData name="Rafael Cruz" userId="e3310b8e96a377b9" providerId="LiveId" clId="{E0CA3A75-4EE4-4BB2-BCA2-B39D64456570}" dt="2022-06-01T01:00:54.727" v="385" actId="20577"/>
        <pc:sldMkLst>
          <pc:docMk/>
          <pc:sldMk cId="2448311104" sldId="10614"/>
        </pc:sldMkLst>
        <pc:spChg chg="mod">
          <ac:chgData name="Rafael Cruz" userId="e3310b8e96a377b9" providerId="LiveId" clId="{E0CA3A75-4EE4-4BB2-BCA2-B39D64456570}" dt="2022-06-01T01:00:54.727" v="385" actId="20577"/>
          <ac:spMkLst>
            <pc:docMk/>
            <pc:sldMk cId="2448311104" sldId="10614"/>
            <ac:spMk id="5" creationId="{9CD9F37A-553D-4205-8401-121368113867}"/>
          </ac:spMkLst>
        </pc:spChg>
        <pc:spChg chg="mod">
          <ac:chgData name="Rafael Cruz" userId="e3310b8e96a377b9" providerId="LiveId" clId="{E0CA3A75-4EE4-4BB2-BCA2-B39D64456570}" dt="2022-06-01T00:55:48.799" v="224" actId="20577"/>
          <ac:spMkLst>
            <pc:docMk/>
            <pc:sldMk cId="2448311104" sldId="10614"/>
            <ac:spMk id="6" creationId="{FC5EEBE9-B59A-4F0F-9B15-8B28290C4919}"/>
          </ac:spMkLst>
        </pc:spChg>
      </pc:sldChg>
      <pc:sldChg chg="addSp delSp modSp add mod delAnim">
        <pc:chgData name="Rafael Cruz" userId="e3310b8e96a377b9" providerId="LiveId" clId="{E0CA3A75-4EE4-4BB2-BCA2-B39D64456570}" dt="2022-06-01T01:07:29.601" v="448" actId="6549"/>
        <pc:sldMkLst>
          <pc:docMk/>
          <pc:sldMk cId="3330228813" sldId="10615"/>
        </pc:sldMkLst>
        <pc:spChg chg="add del mod">
          <ac:chgData name="Rafael Cruz" userId="e3310b8e96a377b9" providerId="LiveId" clId="{E0CA3A75-4EE4-4BB2-BCA2-B39D64456570}" dt="2022-06-01T01:01:09.134" v="388" actId="478"/>
          <ac:spMkLst>
            <pc:docMk/>
            <pc:sldMk cId="3330228813" sldId="10615"/>
            <ac:spMk id="3" creationId="{EA68974A-7632-FE49-87AB-121407C568A8}"/>
          </ac:spMkLst>
        </pc:spChg>
        <pc:spChg chg="del">
          <ac:chgData name="Rafael Cruz" userId="e3310b8e96a377b9" providerId="LiveId" clId="{E0CA3A75-4EE4-4BB2-BCA2-B39D64456570}" dt="2022-06-01T01:01:06.279" v="387" actId="478"/>
          <ac:spMkLst>
            <pc:docMk/>
            <pc:sldMk cId="3330228813" sldId="10615"/>
            <ac:spMk id="5" creationId="{9CD9F37A-553D-4205-8401-121368113867}"/>
          </ac:spMkLst>
        </pc:spChg>
        <pc:spChg chg="mod">
          <ac:chgData name="Rafael Cruz" userId="e3310b8e96a377b9" providerId="LiveId" clId="{E0CA3A75-4EE4-4BB2-BCA2-B39D64456570}" dt="2022-06-01T01:01:59.595" v="414" actId="108"/>
          <ac:spMkLst>
            <pc:docMk/>
            <pc:sldMk cId="3330228813" sldId="10615"/>
            <ac:spMk id="6" creationId="{FC5EEBE9-B59A-4F0F-9B15-8B28290C4919}"/>
          </ac:spMkLst>
        </pc:spChg>
        <pc:spChg chg="add del">
          <ac:chgData name="Rafael Cruz" userId="e3310b8e96a377b9" providerId="LiveId" clId="{E0CA3A75-4EE4-4BB2-BCA2-B39D64456570}" dt="2022-06-01T01:05:16.918" v="422" actId="478"/>
          <ac:spMkLst>
            <pc:docMk/>
            <pc:sldMk cId="3330228813" sldId="10615"/>
            <ac:spMk id="9" creationId="{EFCCAAED-C3B8-07D3-01C7-DD4C4B1BFF47}"/>
          </ac:spMkLst>
        </pc:spChg>
        <pc:spChg chg="add del">
          <ac:chgData name="Rafael Cruz" userId="e3310b8e96a377b9" providerId="LiveId" clId="{E0CA3A75-4EE4-4BB2-BCA2-B39D64456570}" dt="2022-06-01T01:05:21.727" v="424" actId="478"/>
          <ac:spMkLst>
            <pc:docMk/>
            <pc:sldMk cId="3330228813" sldId="10615"/>
            <ac:spMk id="10" creationId="{28DB916A-F9C8-82D4-D6FE-292FCD0FCFBB}"/>
          </ac:spMkLst>
        </pc:spChg>
        <pc:spChg chg="add mod">
          <ac:chgData name="Rafael Cruz" userId="e3310b8e96a377b9" providerId="LiveId" clId="{E0CA3A75-4EE4-4BB2-BCA2-B39D64456570}" dt="2022-06-01T01:07:29.601" v="448" actId="6549"/>
          <ac:spMkLst>
            <pc:docMk/>
            <pc:sldMk cId="3330228813" sldId="10615"/>
            <ac:spMk id="11" creationId="{9B67EE16-0454-0A65-4831-97D2A8EB0EE4}"/>
          </ac:spMkLst>
        </pc:spChg>
        <pc:picChg chg="add mod">
          <ac:chgData name="Rafael Cruz" userId="e3310b8e96a377b9" providerId="LiveId" clId="{E0CA3A75-4EE4-4BB2-BCA2-B39D64456570}" dt="2022-06-01T01:05:10.771" v="420" actId="1076"/>
          <ac:picMkLst>
            <pc:docMk/>
            <pc:sldMk cId="3330228813" sldId="10615"/>
            <ac:picMk id="7" creationId="{DBB665B9-40D4-5D0F-A6BE-8A0B333372CC}"/>
          </ac:picMkLst>
        </pc:picChg>
      </pc:sldChg>
      <pc:sldChg chg="modSp add mod modAnim">
        <pc:chgData name="Rafael Cruz" userId="e3310b8e96a377b9" providerId="LiveId" clId="{E0CA3A75-4EE4-4BB2-BCA2-B39D64456570}" dt="2022-06-01T01:09:47.547" v="484" actId="108"/>
        <pc:sldMkLst>
          <pc:docMk/>
          <pc:sldMk cId="143990195" sldId="10616"/>
        </pc:sldMkLst>
        <pc:spChg chg="mod">
          <ac:chgData name="Rafael Cruz" userId="e3310b8e96a377b9" providerId="LiveId" clId="{E0CA3A75-4EE4-4BB2-BCA2-B39D64456570}" dt="2022-06-01T01:09:47.547" v="484" actId="108"/>
          <ac:spMkLst>
            <pc:docMk/>
            <pc:sldMk cId="143990195" sldId="10616"/>
            <ac:spMk id="5" creationId="{9CD9F37A-553D-4205-8401-121368113867}"/>
          </ac:spMkLst>
        </pc:spChg>
      </pc:sldChg>
      <pc:sldChg chg="addSp delSp modSp add mod modNotesTx">
        <pc:chgData name="Rafael Cruz" userId="e3310b8e96a377b9" providerId="LiveId" clId="{E0CA3A75-4EE4-4BB2-BCA2-B39D64456570}" dt="2022-06-01T01:13:50.266" v="543" actId="313"/>
        <pc:sldMkLst>
          <pc:docMk/>
          <pc:sldMk cId="1519628173" sldId="10617"/>
        </pc:sldMkLst>
        <pc:spChg chg="mod">
          <ac:chgData name="Rafael Cruz" userId="e3310b8e96a377b9" providerId="LiveId" clId="{E0CA3A75-4EE4-4BB2-BCA2-B39D64456570}" dt="2022-06-01T01:10:03.182" v="495" actId="20577"/>
          <ac:spMkLst>
            <pc:docMk/>
            <pc:sldMk cId="1519628173" sldId="10617"/>
            <ac:spMk id="6" creationId="{FC5EEBE9-B59A-4F0F-9B15-8B28290C4919}"/>
          </ac:spMkLst>
        </pc:spChg>
        <pc:spChg chg="del">
          <ac:chgData name="Rafael Cruz" userId="e3310b8e96a377b9" providerId="LiveId" clId="{E0CA3A75-4EE4-4BB2-BCA2-B39D64456570}" dt="2022-06-01T01:11:05.095" v="497" actId="478"/>
          <ac:spMkLst>
            <pc:docMk/>
            <pc:sldMk cId="1519628173" sldId="10617"/>
            <ac:spMk id="11" creationId="{9B67EE16-0454-0A65-4831-97D2A8EB0EE4}"/>
          </ac:spMkLst>
        </pc:spChg>
        <pc:picChg chg="add mod">
          <ac:chgData name="Rafael Cruz" userId="e3310b8e96a377b9" providerId="LiveId" clId="{E0CA3A75-4EE4-4BB2-BCA2-B39D64456570}" dt="2022-06-01T01:11:23.635" v="502" actId="1076"/>
          <ac:picMkLst>
            <pc:docMk/>
            <pc:sldMk cId="1519628173" sldId="10617"/>
            <ac:picMk id="3" creationId="{A00A462C-4DCC-16ED-6531-8B4831BB033F}"/>
          </ac:picMkLst>
        </pc:picChg>
        <pc:picChg chg="del">
          <ac:chgData name="Rafael Cruz" userId="e3310b8e96a377b9" providerId="LiveId" clId="{E0CA3A75-4EE4-4BB2-BCA2-B39D64456570}" dt="2022-06-01T01:11:03.247" v="496" actId="478"/>
          <ac:picMkLst>
            <pc:docMk/>
            <pc:sldMk cId="1519628173" sldId="10617"/>
            <ac:picMk id="7" creationId="{DBB665B9-40D4-5D0F-A6BE-8A0B33337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12</a:t>
            </a:fld>
            <a:endParaRPr lang="en-US"/>
          </a:p>
        </p:txBody>
      </p:sp>
    </p:spTree>
    <p:extLst>
      <p:ext uri="{BB962C8B-B14F-4D97-AF65-F5344CB8AC3E}">
        <p14:creationId xmlns:p14="http://schemas.microsoft.com/office/powerpoint/2010/main" val="138459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13</a:t>
            </a:fld>
            <a:endParaRPr lang="en-US"/>
          </a:p>
        </p:txBody>
      </p:sp>
    </p:spTree>
    <p:extLst>
      <p:ext uri="{BB962C8B-B14F-4D97-AF65-F5344CB8AC3E}">
        <p14:creationId xmlns:p14="http://schemas.microsoft.com/office/powerpoint/2010/main" val="80931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15</a:t>
            </a:fld>
            <a:endParaRPr lang="en-US"/>
          </a:p>
        </p:txBody>
      </p:sp>
    </p:spTree>
    <p:extLst>
      <p:ext uri="{BB962C8B-B14F-4D97-AF65-F5344CB8AC3E}">
        <p14:creationId xmlns:p14="http://schemas.microsoft.com/office/powerpoint/2010/main" val="20397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16</a:t>
            </a:fld>
            <a:endParaRPr lang="en-US"/>
          </a:p>
        </p:txBody>
      </p:sp>
    </p:spTree>
    <p:extLst>
      <p:ext uri="{BB962C8B-B14F-4D97-AF65-F5344CB8AC3E}">
        <p14:creationId xmlns:p14="http://schemas.microsoft.com/office/powerpoint/2010/main" val="2620762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17</a:t>
            </a:fld>
            <a:endParaRPr lang="en-US"/>
          </a:p>
        </p:txBody>
      </p:sp>
    </p:spTree>
    <p:extLst>
      <p:ext uri="{BB962C8B-B14F-4D97-AF65-F5344CB8AC3E}">
        <p14:creationId xmlns:p14="http://schemas.microsoft.com/office/powerpoint/2010/main" val="31242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18</a:t>
            </a:fld>
            <a:endParaRPr lang="en-US"/>
          </a:p>
        </p:txBody>
      </p:sp>
    </p:spTree>
    <p:extLst>
      <p:ext uri="{BB962C8B-B14F-4D97-AF65-F5344CB8AC3E}">
        <p14:creationId xmlns:p14="http://schemas.microsoft.com/office/powerpoint/2010/main" val="542288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20</a:t>
            </a:fld>
            <a:endParaRPr lang="en-US"/>
          </a:p>
        </p:txBody>
      </p:sp>
    </p:spTree>
    <p:extLst>
      <p:ext uri="{BB962C8B-B14F-4D97-AF65-F5344CB8AC3E}">
        <p14:creationId xmlns:p14="http://schemas.microsoft.com/office/powerpoint/2010/main" val="522910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21</a:t>
            </a:fld>
            <a:endParaRPr lang="en-US"/>
          </a:p>
        </p:txBody>
      </p:sp>
    </p:spTree>
    <p:extLst>
      <p:ext uri="{BB962C8B-B14F-4D97-AF65-F5344CB8AC3E}">
        <p14:creationId xmlns:p14="http://schemas.microsoft.com/office/powerpoint/2010/main" val="208320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22</a:t>
            </a:fld>
            <a:endParaRPr lang="en-US"/>
          </a:p>
        </p:txBody>
      </p:sp>
    </p:spTree>
    <p:extLst>
      <p:ext uri="{BB962C8B-B14F-4D97-AF65-F5344CB8AC3E}">
        <p14:creationId xmlns:p14="http://schemas.microsoft.com/office/powerpoint/2010/main" val="1242094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Visual: modela os efeitos do destaque da sintaxe, que é comumente utilizado em ambientes integrados de desenvolvimento (IDE), porém não é padronizado. Os autores mencionam que na medida que o destaque de sintaxe gera impacto positivo na legibilidade do código, regiões com grandes quantidades de texto da mesma cor, ou seja, sem destaque de sintaxe, podem ser menos legíveis do que trechos de código que provocam mudanças de cor;</a:t>
            </a:r>
          </a:p>
          <a:p>
            <a:endParaRPr lang="pt-BR" dirty="0"/>
          </a:p>
          <a:p>
            <a:r>
              <a:rPr lang="pt-BR" dirty="0"/>
              <a:t>Espacial: modela as características estruturais do código-fonte, como a </a:t>
            </a:r>
            <a:r>
              <a:rPr lang="pt-BR" dirty="0" err="1"/>
              <a:t>indentação</a:t>
            </a:r>
            <a:r>
              <a:rPr lang="pt-BR" dirty="0"/>
              <a:t> do código, o tamanho dos blocos de códigos, o tamanho dos blocos de comentário, o comprimento das linhas do código e o alinhamento das chamadas de função;</a:t>
            </a:r>
          </a:p>
          <a:p>
            <a:endParaRPr lang="pt-BR" dirty="0"/>
          </a:p>
          <a:p>
            <a:r>
              <a:rPr lang="pt-BR" dirty="0"/>
              <a:t>Alinhamento: modela o padrão entre os espaços em branco e um tipo específico de token ou entre dois tipos de token que ocorrem na mesma coluna em cada linha de código. Por exemplo, na utilização de operadores de atribuição (``=''), o modelo reconhece dois padrões de alinhamento, um para o operador e outro para as expressões do lado direito;</a:t>
            </a:r>
          </a:p>
          <a:p>
            <a:endParaRPr lang="pt-BR" dirty="0"/>
          </a:p>
          <a:p>
            <a:r>
              <a:rPr lang="pt-BR" dirty="0"/>
              <a:t>Linguística: modela o efeito dos identificadores. Segundo o autor, a análise de linguagem natural é vista como cada vez mais importante para medir a compreensão do código. Com isso, o modelo procura por identificadores em que o prefixo ou sufixo seja uma palavra conhecida no vocabulário inglês. Por exemplo, o modelo procura por métodos que contenham os prefixos `</a:t>
            </a:r>
            <a:r>
              <a:rPr lang="pt-BR" dirty="0" err="1"/>
              <a:t>get</a:t>
            </a:r>
            <a:r>
              <a:rPr lang="pt-BR" dirty="0"/>
              <a:t>’ ou `set'. Além disso, o modelo procura identificadores com termos separados por sublinhado e identificadores escritos em ``</a:t>
            </a:r>
            <a:r>
              <a:rPr lang="pt-BR" dirty="0" err="1"/>
              <a:t>Camel</a:t>
            </a:r>
            <a:r>
              <a:rPr lang="pt-BR" dirty="0"/>
              <a:t> Case’.</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23</a:t>
            </a:fld>
            <a:endParaRPr lang="en-US"/>
          </a:p>
        </p:txBody>
      </p:sp>
    </p:spTree>
    <p:extLst>
      <p:ext uri="{BB962C8B-B14F-4D97-AF65-F5344CB8AC3E}">
        <p14:creationId xmlns:p14="http://schemas.microsoft.com/office/powerpoint/2010/main" val="427681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a:t>
            </a:fld>
            <a:endParaRPr lang="en-US"/>
          </a:p>
        </p:txBody>
      </p:sp>
    </p:spTree>
    <p:extLst>
      <p:ext uri="{BB962C8B-B14F-4D97-AF65-F5344CB8AC3E}">
        <p14:creationId xmlns:p14="http://schemas.microsoft.com/office/powerpoint/2010/main" val="296996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25</a:t>
            </a:fld>
            <a:endParaRPr lang="en-US"/>
          </a:p>
        </p:txBody>
      </p:sp>
    </p:spTree>
    <p:extLst>
      <p:ext uri="{BB962C8B-B14F-4D97-AF65-F5344CB8AC3E}">
        <p14:creationId xmlns:p14="http://schemas.microsoft.com/office/powerpoint/2010/main" val="344108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26</a:t>
            </a:fld>
            <a:endParaRPr lang="en-US"/>
          </a:p>
        </p:txBody>
      </p:sp>
    </p:spTree>
    <p:extLst>
      <p:ext uri="{BB962C8B-B14F-4D97-AF65-F5344CB8AC3E}">
        <p14:creationId xmlns:p14="http://schemas.microsoft.com/office/powerpoint/2010/main" val="1452128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27</a:t>
            </a:fld>
            <a:endParaRPr lang="en-US"/>
          </a:p>
        </p:txBody>
      </p:sp>
    </p:spTree>
    <p:extLst>
      <p:ext uri="{BB962C8B-B14F-4D97-AF65-F5344CB8AC3E}">
        <p14:creationId xmlns:p14="http://schemas.microsoft.com/office/powerpoint/2010/main" val="28892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o </a:t>
            </a:r>
            <a:r>
              <a:rPr lang="en-US" b="1" i="0" dirty="0" err="1">
                <a:solidFill>
                  <a:srgbClr val="2F6DB5"/>
                </a:solidFill>
                <a:effectLst/>
                <a:latin typeface="canada-type-gibson"/>
              </a:rPr>
              <a:t>conteudo</a:t>
            </a:r>
            <a:r>
              <a:rPr lang="en-US" b="1" i="0" dirty="0">
                <a:solidFill>
                  <a:srgbClr val="2F6DB5"/>
                </a:solidFill>
                <a:effectLst/>
                <a:latin typeface="canada-type-gibson"/>
              </a:rPr>
              <a:t> do </a:t>
            </a:r>
            <a:r>
              <a:rPr lang="en-US" b="1" i="0" dirty="0" err="1">
                <a:solidFill>
                  <a:srgbClr val="2F6DB5"/>
                </a:solidFill>
                <a:effectLst/>
                <a:latin typeface="canada-type-gibson"/>
              </a:rPr>
              <a:t>formulário</a:t>
            </a:r>
            <a:r>
              <a:rPr lang="en-US" b="1" i="0" dirty="0">
                <a:solidFill>
                  <a:srgbClr val="2F6DB5"/>
                </a:solidFill>
                <a:effectLst/>
                <a:latin typeface="canada-type-gibson"/>
              </a:rPr>
              <a:t> e o </a:t>
            </a:r>
            <a:r>
              <a:rPr lang="en-US" b="1" i="0" dirty="0" err="1">
                <a:solidFill>
                  <a:srgbClr val="2F6DB5"/>
                </a:solidFill>
                <a:effectLst/>
                <a:latin typeface="canada-type-gibson"/>
              </a:rPr>
              <a:t>exemplo</a:t>
            </a:r>
            <a:r>
              <a:rPr lang="en-US" b="1" i="0" dirty="0">
                <a:solidFill>
                  <a:srgbClr val="2F6DB5"/>
                </a:solidFill>
                <a:effectLst/>
                <a:latin typeface="canada-type-gibson"/>
              </a:rPr>
              <a:t> do </a:t>
            </a:r>
            <a:r>
              <a:rPr lang="en-US" b="1" i="0" dirty="0" err="1">
                <a:solidFill>
                  <a:srgbClr val="2F6DB5"/>
                </a:solidFill>
                <a:effectLst/>
                <a:latin typeface="canada-type-gibson"/>
              </a:rPr>
              <a:t>codigo</a:t>
            </a:r>
            <a:r>
              <a:rPr lang="en-US" b="1" i="0" dirty="0">
                <a:solidFill>
                  <a:srgbClr val="2F6DB5"/>
                </a:solidFill>
                <a:effectLst/>
                <a:latin typeface="canada-type-gibson"/>
              </a:rPr>
              <a:t>;</a:t>
            </a:r>
          </a:p>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sobre</a:t>
            </a:r>
            <a:r>
              <a:rPr lang="en-US" b="1" i="0" dirty="0">
                <a:solidFill>
                  <a:srgbClr val="2F6DB5"/>
                </a:solidFill>
                <a:effectLst/>
                <a:latin typeface="canada-type-gibson"/>
              </a:rPr>
              <a:t> </a:t>
            </a:r>
            <a:r>
              <a:rPr lang="en-US" b="1" i="0" dirty="0" err="1">
                <a:solidFill>
                  <a:srgbClr val="2F6DB5"/>
                </a:solidFill>
                <a:effectLst/>
                <a:latin typeface="canada-type-gibson"/>
              </a:rPr>
              <a:t>os</a:t>
            </a:r>
            <a:r>
              <a:rPr lang="en-US" b="1" i="0" dirty="0">
                <a:solidFill>
                  <a:srgbClr val="2F6DB5"/>
                </a:solidFill>
                <a:effectLst/>
                <a:latin typeface="canada-type-gibson"/>
              </a:rPr>
              <a:t> </a:t>
            </a:r>
            <a:r>
              <a:rPr lang="en-US" b="1" i="0" dirty="0" err="1">
                <a:solidFill>
                  <a:srgbClr val="2F6DB5"/>
                </a:solidFill>
                <a:effectLst/>
                <a:latin typeface="canada-type-gibson"/>
              </a:rPr>
              <a:t>formularios</a:t>
            </a:r>
            <a:r>
              <a:rPr lang="en-US" b="1" i="0" dirty="0">
                <a:solidFill>
                  <a:srgbClr val="2F6DB5"/>
                </a:solidFill>
                <a:effectLst/>
                <a:latin typeface="canada-type-gibson"/>
              </a:rPr>
              <a:t> e o campo livre para </a:t>
            </a:r>
            <a:r>
              <a:rPr lang="en-US" b="1" i="0" dirty="0" err="1">
                <a:solidFill>
                  <a:srgbClr val="2F6DB5"/>
                </a:solidFill>
                <a:effectLst/>
                <a:latin typeface="canada-type-gibson"/>
              </a:rPr>
              <a:t>nao</a:t>
            </a:r>
            <a:r>
              <a:rPr lang="en-US" b="1" i="0" dirty="0">
                <a:solidFill>
                  <a:srgbClr val="2F6DB5"/>
                </a:solidFill>
                <a:effectLst/>
                <a:latin typeface="canada-type-gibson"/>
              </a:rPr>
              <a:t> </a:t>
            </a:r>
            <a:r>
              <a:rPr lang="en-US" b="1" i="0" dirty="0" err="1">
                <a:solidFill>
                  <a:srgbClr val="2F6DB5"/>
                </a:solidFill>
                <a:effectLst/>
                <a:latin typeface="canada-type-gibson"/>
              </a:rPr>
              <a:t>enviesar</a:t>
            </a:r>
            <a:r>
              <a:rPr lang="en-US" b="1" i="0" dirty="0">
                <a:solidFill>
                  <a:srgbClr val="2F6DB5"/>
                </a:solidFill>
                <a:effectLst/>
                <a:latin typeface="canada-type-gibson"/>
              </a:rPr>
              <a:t> a </a:t>
            </a:r>
            <a:r>
              <a:rPr lang="en-US" b="1" i="0" dirty="0" err="1">
                <a:solidFill>
                  <a:srgbClr val="2F6DB5"/>
                </a:solidFill>
                <a:effectLst/>
                <a:latin typeface="canada-type-gibson"/>
              </a:rPr>
              <a:t>resposta</a:t>
            </a:r>
            <a:r>
              <a:rPr lang="en-US" b="1" i="0" dirty="0">
                <a:solidFill>
                  <a:srgbClr val="2F6DB5"/>
                </a:solidFill>
                <a:effectLst/>
                <a:latin typeface="canada-type-gibson"/>
              </a:rPr>
              <a:t> do </a:t>
            </a:r>
            <a:r>
              <a:rPr lang="en-US" b="1" i="0" dirty="0" err="1">
                <a:solidFill>
                  <a:srgbClr val="2F6DB5"/>
                </a:solidFill>
                <a:effectLst/>
                <a:latin typeface="canada-type-gibson"/>
              </a:rPr>
              <a:t>candidado</a:t>
            </a:r>
            <a:r>
              <a:rPr lang="en-US" b="1" i="0" dirty="0">
                <a:solidFill>
                  <a:srgbClr val="2F6DB5"/>
                </a:solidFill>
                <a:effectLst/>
                <a:latin typeface="canada-type-gibson"/>
              </a:rPr>
              <a:t>;</a:t>
            </a:r>
          </a:p>
          <a:p>
            <a:pPr marL="158750" indent="0" algn="l">
              <a:buNone/>
            </a:pP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28</a:t>
            </a:fld>
            <a:endParaRPr lang="en-US"/>
          </a:p>
        </p:txBody>
      </p:sp>
    </p:spTree>
    <p:extLst>
      <p:ext uri="{BB962C8B-B14F-4D97-AF65-F5344CB8AC3E}">
        <p14:creationId xmlns:p14="http://schemas.microsoft.com/office/powerpoint/2010/main" val="7150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r>
              <a:rPr lang="pt-BR" b="1" i="0" dirty="0">
                <a:solidFill>
                  <a:srgbClr val="2F6DB5"/>
                </a:solidFill>
                <a:effectLst/>
                <a:latin typeface="canada-type-gibson"/>
              </a:rPr>
              <a:t>A comparação das notas dos participantes entre as questões resolvidas com Pattern </a:t>
            </a:r>
            <a:r>
              <a:rPr lang="pt-BR" b="1" i="0" dirty="0" err="1">
                <a:solidFill>
                  <a:srgbClr val="2F6DB5"/>
                </a:solidFill>
                <a:effectLst/>
                <a:latin typeface="canada-type-gibson"/>
              </a:rPr>
              <a:t>Matching</a:t>
            </a:r>
            <a:r>
              <a:rPr lang="pt-BR" b="1" i="0" dirty="0">
                <a:solidFill>
                  <a:srgbClr val="2F6DB5"/>
                </a:solidFill>
                <a:effectLst/>
                <a:latin typeface="canada-type-gibson"/>
              </a:rPr>
              <a:t> e as questões resolvidas com cadeias de decisão permite avaliar se houve algum ganho de legibilidade no código-fonte em decorrência do uso de Pattern </a:t>
            </a:r>
            <a:r>
              <a:rPr lang="pt-BR" b="1" i="0" dirty="0" err="1">
                <a:solidFill>
                  <a:srgbClr val="2F6DB5"/>
                </a:solidFill>
                <a:effectLst/>
                <a:latin typeface="canada-type-gibson"/>
              </a:rPr>
              <a:t>Matching</a:t>
            </a:r>
            <a:r>
              <a:rPr lang="pt-BR" b="1" i="0" dirty="0">
                <a:solidFill>
                  <a:srgbClr val="2F6DB5"/>
                </a:solidFill>
                <a:effectLst/>
                <a:latin typeface="canada-type-gibson"/>
              </a:rPr>
              <a:t>. A correlação e análise em grupo destas notas de acordo com a experiência dos desenvolvedores permite avaliar se este ganho é limitado a um grupo de participantes ou se pode ser generalizado para todo o grupo de participantes.</a:t>
            </a: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29</a:t>
            </a:fld>
            <a:endParaRPr lang="en-US"/>
          </a:p>
        </p:txBody>
      </p:sp>
    </p:spTree>
    <p:extLst>
      <p:ext uri="{BB962C8B-B14F-4D97-AF65-F5344CB8AC3E}">
        <p14:creationId xmlns:p14="http://schemas.microsoft.com/office/powerpoint/2010/main" val="3782275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a:t>
            </a:r>
          </a:p>
          <a:p>
            <a:pPr lvl="1" algn="l"/>
            <a:r>
              <a:rPr lang="en-US" b="1" i="0" dirty="0">
                <a:solidFill>
                  <a:srgbClr val="2F6DB5"/>
                </a:solidFill>
                <a:effectLst/>
                <a:latin typeface="canada-type-gibson"/>
              </a:rPr>
              <a:t>Como </a:t>
            </a:r>
            <a:r>
              <a:rPr lang="en-US" b="1" i="0" dirty="0" err="1">
                <a:solidFill>
                  <a:srgbClr val="2F6DB5"/>
                </a:solidFill>
                <a:effectLst/>
                <a:latin typeface="canada-type-gibson"/>
              </a:rPr>
              <a:t>foi</a:t>
            </a:r>
            <a:r>
              <a:rPr lang="en-US" b="1" i="0" dirty="0">
                <a:solidFill>
                  <a:srgbClr val="2F6DB5"/>
                </a:solidFill>
                <a:effectLst/>
                <a:latin typeface="canada-type-gibson"/>
              </a:rPr>
              <a:t> a </a:t>
            </a:r>
            <a:r>
              <a:rPr lang="en-US" b="1" i="0" dirty="0" err="1">
                <a:solidFill>
                  <a:srgbClr val="2F6DB5"/>
                </a:solidFill>
                <a:effectLst/>
                <a:latin typeface="canada-type-gibson"/>
              </a:rPr>
              <a:t>separação</a:t>
            </a:r>
            <a:r>
              <a:rPr lang="en-US" b="1" i="0" dirty="0">
                <a:solidFill>
                  <a:srgbClr val="2F6DB5"/>
                </a:solidFill>
                <a:effectLst/>
                <a:latin typeface="canada-type-gibson"/>
              </a:rPr>
              <a:t> das </a:t>
            </a:r>
            <a:r>
              <a:rPr lang="en-US" b="1" i="0" dirty="0" err="1">
                <a:solidFill>
                  <a:srgbClr val="2F6DB5"/>
                </a:solidFill>
                <a:effectLst/>
                <a:latin typeface="canada-type-gibson"/>
              </a:rPr>
              <a:t>questões</a:t>
            </a:r>
            <a:r>
              <a:rPr lang="en-US" b="1" i="0" dirty="0">
                <a:solidFill>
                  <a:srgbClr val="2F6DB5"/>
                </a:solidFill>
                <a:effectLst/>
                <a:latin typeface="canada-type-gibson"/>
              </a:rPr>
              <a:t>, </a:t>
            </a:r>
            <a:r>
              <a:rPr lang="pt-BR" b="1" i="0" dirty="0">
                <a:solidFill>
                  <a:srgbClr val="2F6DB5"/>
                </a:solidFill>
                <a:effectLst/>
                <a:latin typeface="canada-type-gibson"/>
              </a:rPr>
              <a:t>Primeiro utilizando estruturas de controle condicional e o segundo trecho utilizando Pattern </a:t>
            </a:r>
            <a:r>
              <a:rPr lang="pt-BR" b="1" i="0" dirty="0" err="1">
                <a:solidFill>
                  <a:srgbClr val="2F6DB5"/>
                </a:solidFill>
                <a:effectLst/>
                <a:latin typeface="canada-type-gibson"/>
              </a:rPr>
              <a:t>Matching</a:t>
            </a:r>
            <a:r>
              <a:rPr lang="pt-BR" b="1" i="0" dirty="0">
                <a:solidFill>
                  <a:srgbClr val="2F6DB5"/>
                </a:solidFill>
                <a:effectLst/>
                <a:latin typeface="canada-type-gibson"/>
              </a:rPr>
              <a:t>;</a:t>
            </a:r>
          </a:p>
          <a:p>
            <a:pPr lvl="1" algn="l"/>
            <a:r>
              <a:rPr lang="pt-BR" b="1" i="0" dirty="0">
                <a:solidFill>
                  <a:srgbClr val="2F6DB5"/>
                </a:solidFill>
                <a:effectLst/>
                <a:latin typeface="canada-type-gibson"/>
              </a:rPr>
              <a:t>Escolha das questões, Uma questão foi escolhida como a mais fácil dentre as apresentadas na análise qualitativa; a segunda questão foi escolhida como a mais difícil (vide dissertação);</a:t>
            </a:r>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30</a:t>
            </a:fld>
            <a:endParaRPr lang="en-US"/>
          </a:p>
        </p:txBody>
      </p:sp>
    </p:spTree>
    <p:extLst>
      <p:ext uri="{BB962C8B-B14F-4D97-AF65-F5344CB8AC3E}">
        <p14:creationId xmlns:p14="http://schemas.microsoft.com/office/powerpoint/2010/main" val="1435938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31</a:t>
            </a:fld>
            <a:endParaRPr lang="en-US"/>
          </a:p>
        </p:txBody>
      </p:sp>
    </p:spTree>
    <p:extLst>
      <p:ext uri="{BB962C8B-B14F-4D97-AF65-F5344CB8AC3E}">
        <p14:creationId xmlns:p14="http://schemas.microsoft.com/office/powerpoint/2010/main" val="3847600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rtlCol="0"/>
          <a:lstStyle/>
          <a:p>
            <a:pPr rtl="0"/>
            <a:r>
              <a:rPr lang="pt-BR" noProof="1"/>
              <a:t>Explicar como foi feita a pergunta e o processo utilizado:</a:t>
            </a:r>
          </a:p>
          <a:p>
            <a:pPr lvl="1" rtl="0"/>
            <a:r>
              <a:rPr lang="pt-BR" noProof="1"/>
              <a:t>Qual é a saída do Algoritmo</a:t>
            </a:r>
          </a:p>
          <a:p>
            <a:pPr lvl="1" rtl="0"/>
            <a:r>
              <a:rPr lang="pt-BR" noProof="1"/>
              <a:t>Qual dos lados é mais legível</a:t>
            </a:r>
          </a:p>
          <a:p>
            <a:pPr lvl="1" rtl="0"/>
            <a:r>
              <a:rPr lang="pt-BR" noProof="1"/>
              <a:t>Porque vc acha isso?</a:t>
            </a:r>
          </a:p>
          <a:p>
            <a:pPr rtl="0"/>
            <a:endParaRPr lang="pt-BR" noProof="1"/>
          </a:p>
          <a:p>
            <a:pPr rtl="0"/>
            <a:r>
              <a:rPr lang="pt-BR" noProof="1"/>
              <a:t>***Observar tempo de defesa**** </a:t>
            </a:r>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32</a:t>
            </a:fld>
            <a:endParaRPr lang="pt-BR" noProof="1"/>
          </a:p>
        </p:txBody>
      </p:sp>
    </p:spTree>
    <p:extLst>
      <p:ext uri="{BB962C8B-B14F-4D97-AF65-F5344CB8AC3E}">
        <p14:creationId xmlns:p14="http://schemas.microsoft.com/office/powerpoint/2010/main" val="3959845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34</a:t>
            </a:fld>
            <a:endParaRPr lang="en-US"/>
          </a:p>
        </p:txBody>
      </p:sp>
    </p:spTree>
    <p:extLst>
      <p:ext uri="{BB962C8B-B14F-4D97-AF65-F5344CB8AC3E}">
        <p14:creationId xmlns:p14="http://schemas.microsoft.com/office/powerpoint/2010/main" val="2211809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35</a:t>
            </a:fld>
            <a:endParaRPr lang="en-US"/>
          </a:p>
        </p:txBody>
      </p:sp>
    </p:spTree>
    <p:extLst>
      <p:ext uri="{BB962C8B-B14F-4D97-AF65-F5344CB8AC3E}">
        <p14:creationId xmlns:p14="http://schemas.microsoft.com/office/powerpoint/2010/main" val="1154272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467757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36</a:t>
            </a:fld>
            <a:endParaRPr lang="en-US"/>
          </a:p>
        </p:txBody>
      </p:sp>
    </p:spTree>
    <p:extLst>
      <p:ext uri="{BB962C8B-B14F-4D97-AF65-F5344CB8AC3E}">
        <p14:creationId xmlns:p14="http://schemas.microsoft.com/office/powerpoint/2010/main" val="74543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37</a:t>
            </a:fld>
            <a:endParaRPr lang="en-US"/>
          </a:p>
        </p:txBody>
      </p:sp>
    </p:spTree>
    <p:extLst>
      <p:ext uri="{BB962C8B-B14F-4D97-AF65-F5344CB8AC3E}">
        <p14:creationId xmlns:p14="http://schemas.microsoft.com/office/powerpoint/2010/main" val="824884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Explicar que teste de </a:t>
            </a:r>
            <a:r>
              <a:rPr lang="pt-BR" dirty="0" err="1"/>
              <a:t>Kruskal</a:t>
            </a:r>
            <a:r>
              <a:rPr lang="pt-BR" dirty="0"/>
              <a:t>-Wallis confirmou a ausência de diferenças significativas entre as notas de diferentes questionários p-</a:t>
            </a:r>
            <a:r>
              <a:rPr lang="pt-BR" dirty="0" err="1"/>
              <a:t>value</a:t>
            </a:r>
            <a:r>
              <a:rPr lang="pt-BR" dirty="0"/>
              <a:t> = 0,97</a:t>
            </a:r>
          </a:p>
          <a:p>
            <a:endParaRPr lang="pt-BR" dirty="0"/>
          </a:p>
          <a:p>
            <a:r>
              <a:rPr lang="pt-BR" dirty="0"/>
              <a:t>Explicar que aplicamos um teste de </a:t>
            </a:r>
            <a:r>
              <a:rPr lang="pt-BR" dirty="0" err="1"/>
              <a:t>Kruskal</a:t>
            </a:r>
            <a:r>
              <a:rPr lang="pt-BR" dirty="0"/>
              <a:t>-Wallis confirmou a ausência de diferenças significativas entre as notas de diferentes grupos por experiência em programação p-</a:t>
            </a:r>
            <a:r>
              <a:rPr lang="pt-BR" dirty="0" err="1"/>
              <a:t>value</a:t>
            </a:r>
            <a:r>
              <a:rPr lang="pt-BR" dirty="0"/>
              <a:t> = 0,66.</a:t>
            </a:r>
          </a:p>
          <a:p>
            <a:endParaRPr lang="pt-BR" dirty="0"/>
          </a:p>
          <a:p>
            <a:r>
              <a:rPr lang="pt-BR" dirty="0"/>
              <a:t>Explicar que aplicamos teste de </a:t>
            </a:r>
            <a:r>
              <a:rPr lang="pt-BR" dirty="0" err="1"/>
              <a:t>Kruskal</a:t>
            </a:r>
            <a:r>
              <a:rPr lang="pt-BR" dirty="0"/>
              <a:t>-Wallis confirmou a ausência de diferenças significativas entre as notas de diferentes grupos por experiência em programação C# p-</a:t>
            </a:r>
            <a:r>
              <a:rPr lang="pt-BR" dirty="0" err="1"/>
              <a:t>value</a:t>
            </a:r>
            <a:r>
              <a:rPr lang="pt-BR" dirty="0"/>
              <a:t> = 0,63.</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38</a:t>
            </a:fld>
            <a:endParaRPr lang="en-US"/>
          </a:p>
        </p:txBody>
      </p:sp>
    </p:spTree>
    <p:extLst>
      <p:ext uri="{BB962C8B-B14F-4D97-AF65-F5344CB8AC3E}">
        <p14:creationId xmlns:p14="http://schemas.microsoft.com/office/powerpoint/2010/main" val="4200167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pPr marL="158750" indent="0">
              <a:buNone/>
            </a:pP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39</a:t>
            </a:fld>
            <a:endParaRPr lang="en-US"/>
          </a:p>
        </p:txBody>
      </p:sp>
    </p:spTree>
    <p:extLst>
      <p:ext uri="{BB962C8B-B14F-4D97-AF65-F5344CB8AC3E}">
        <p14:creationId xmlns:p14="http://schemas.microsoft.com/office/powerpoint/2010/main" val="1101869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r>
              <a:rPr lang="en-US" dirty="0" err="1"/>
              <a:t>Explicar</a:t>
            </a:r>
            <a:r>
              <a:rPr lang="en-US" dirty="0"/>
              <a:t> que </a:t>
            </a:r>
            <a:r>
              <a:rPr lang="pt-BR" dirty="0"/>
              <a:t>observamos um acerto maior (4%) nas questões que utilizaram estruturas de controle tradicionais. Podemos concluir que os participantes com mais experiência em programação tendem a ter mais facilidade de compreensão de estruturas baseadas no Pattern </a:t>
            </a:r>
            <a:r>
              <a:rPr lang="pt-BR" dirty="0" err="1"/>
              <a:t>Matching</a:t>
            </a:r>
            <a:endParaRPr lang="pt-BR" dirty="0"/>
          </a:p>
          <a:p>
            <a:endParaRPr lang="en-US" dirty="0"/>
          </a:p>
          <a:p>
            <a:pPr algn="l"/>
            <a:r>
              <a:rPr lang="en-US" dirty="0" err="1"/>
              <a:t>Explicar</a:t>
            </a:r>
            <a:r>
              <a:rPr lang="en-US" dirty="0"/>
              <a:t> que </a:t>
            </a:r>
            <a:r>
              <a:rPr lang="pt-BR" dirty="0"/>
              <a:t> o percentual de acerto nas questões relacionadas com Pattern </a:t>
            </a:r>
            <a:r>
              <a:rPr lang="pt-BR" dirty="0" err="1"/>
              <a:t>Matching</a:t>
            </a:r>
            <a:r>
              <a:rPr lang="pt-BR" dirty="0"/>
              <a:t> no grupo de participantes com mais de cinco anos de experiência foi 6,6% maior que as questões baseadas em estruturas de controle condicional tradicionais. O mesmo comportamento foi observado nos participantes com um a três anos de experiência na linguagem (3,1%). </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40</a:t>
            </a:fld>
            <a:endParaRPr lang="en-US"/>
          </a:p>
        </p:txBody>
      </p:sp>
    </p:spTree>
    <p:extLst>
      <p:ext uri="{BB962C8B-B14F-4D97-AF65-F5344CB8AC3E}">
        <p14:creationId xmlns:p14="http://schemas.microsoft.com/office/powerpoint/2010/main" val="3933271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dirty="0"/>
              <a:t>Explicar que segunda questão, apesar do empate, os participantes mencionaram que o Pattern </a:t>
            </a:r>
            <a:r>
              <a:rPr lang="pt-BR" dirty="0" err="1"/>
              <a:t>Matching</a:t>
            </a:r>
            <a:r>
              <a:rPr lang="pt-BR" dirty="0"/>
              <a:t> melhora a legibilidade quando as estruturas de controle condicional são utilizadas para construir </a:t>
            </a:r>
            <a:r>
              <a:rPr lang="pt-BR" dirty="0" err="1"/>
              <a:t>ifs</a:t>
            </a:r>
            <a:r>
              <a:rPr lang="pt-BR" dirty="0"/>
              <a:t> aninhados</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41</a:t>
            </a:fld>
            <a:endParaRPr lang="en-US"/>
          </a:p>
        </p:txBody>
      </p:sp>
    </p:spTree>
    <p:extLst>
      <p:ext uri="{BB962C8B-B14F-4D97-AF65-F5344CB8AC3E}">
        <p14:creationId xmlns:p14="http://schemas.microsoft.com/office/powerpoint/2010/main" val="3199532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42</a:t>
            </a:fld>
            <a:endParaRPr lang="en-US"/>
          </a:p>
        </p:txBody>
      </p:sp>
    </p:spTree>
    <p:extLst>
      <p:ext uri="{BB962C8B-B14F-4D97-AF65-F5344CB8AC3E}">
        <p14:creationId xmlns:p14="http://schemas.microsoft.com/office/powerpoint/2010/main" val="1119360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43</a:t>
            </a:fld>
            <a:endParaRPr lang="en-US"/>
          </a:p>
        </p:txBody>
      </p:sp>
    </p:spTree>
    <p:extLst>
      <p:ext uri="{BB962C8B-B14F-4D97-AF65-F5344CB8AC3E}">
        <p14:creationId xmlns:p14="http://schemas.microsoft.com/office/powerpoint/2010/main" val="2054296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45</a:t>
            </a:fld>
            <a:endParaRPr lang="en-US"/>
          </a:p>
        </p:txBody>
      </p:sp>
    </p:spTree>
    <p:extLst>
      <p:ext uri="{BB962C8B-B14F-4D97-AF65-F5344CB8AC3E}">
        <p14:creationId xmlns:p14="http://schemas.microsoft.com/office/powerpoint/2010/main" val="2880447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46</a:t>
            </a:fld>
            <a:endParaRPr lang="en-US"/>
          </a:p>
        </p:txBody>
      </p:sp>
    </p:spTree>
    <p:extLst>
      <p:ext uri="{BB962C8B-B14F-4D97-AF65-F5344CB8AC3E}">
        <p14:creationId xmlns:p14="http://schemas.microsoft.com/office/powerpoint/2010/main" val="13421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63551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113824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73597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8</a:t>
            </a:fld>
            <a:endParaRPr lang="en-US"/>
          </a:p>
        </p:txBody>
      </p:sp>
    </p:spTree>
    <p:extLst>
      <p:ext uri="{BB962C8B-B14F-4D97-AF65-F5344CB8AC3E}">
        <p14:creationId xmlns:p14="http://schemas.microsoft.com/office/powerpoint/2010/main" val="100476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9</a:t>
            </a:fld>
            <a:endParaRPr lang="en-US"/>
          </a:p>
        </p:txBody>
      </p:sp>
    </p:spTree>
    <p:extLst>
      <p:ext uri="{BB962C8B-B14F-4D97-AF65-F5344CB8AC3E}">
        <p14:creationId xmlns:p14="http://schemas.microsoft.com/office/powerpoint/2010/main" val="188080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10</a:t>
            </a:fld>
            <a:endParaRPr lang="en-US"/>
          </a:p>
        </p:txBody>
      </p:sp>
    </p:spTree>
    <p:extLst>
      <p:ext uri="{BB962C8B-B14F-4D97-AF65-F5344CB8AC3E}">
        <p14:creationId xmlns:p14="http://schemas.microsoft.com/office/powerpoint/2010/main" val="426791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7897093" y="4914900"/>
            <a:ext cx="1247768"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342902" y="342900"/>
            <a:ext cx="8458199" cy="445770"/>
          </a:xfrm>
          <a:prstGeom prst="rect">
            <a:avLst/>
          </a:prstGeom>
        </p:spPr>
        <p:txBody>
          <a:bodyPr vert="horz" lIns="0" tIns="0" rIns="0" bIns="0" rtlCol="0" anchor="t">
            <a:normAutofit/>
          </a:bodyPr>
          <a:lstStyle>
            <a:lvl1pPr>
              <a:defRPr sz="33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342900" y="788670"/>
            <a:ext cx="8458200" cy="514350"/>
          </a:xfrm>
        </p:spPr>
        <p:txBody>
          <a:bodyPr/>
          <a:lstStyle>
            <a:lvl1pPr marL="0" indent="0" algn="l">
              <a:buNone/>
              <a:defRPr sz="1800" b="0" i="0" spc="-45" baseline="0">
                <a:latin typeface="Segoe UI Semibold" panose="020B0702040204020203" pitchFamily="34" charset="0"/>
                <a:cs typeface="Segoe UI Semibold" panose="020B0702040204020203"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‹nº›</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342902" y="1400175"/>
            <a:ext cx="8458199" cy="3385535"/>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26262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31/05/2022</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extLst>
      <p:ext uri="{BB962C8B-B14F-4D97-AF65-F5344CB8AC3E}">
        <p14:creationId xmlns:p14="http://schemas.microsoft.com/office/powerpoint/2010/main" val="2294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63500"/>
            <a:ext cx="8123100" cy="8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400" dirty="0">
                <a:solidFill>
                  <a:srgbClr val="000000"/>
                </a:solidFill>
              </a:rPr>
              <a:t>Universidade Federal do Estado do Rio de Janeiro</a:t>
            </a:r>
            <a:endParaRPr sz="2400" dirty="0">
              <a:solidFill>
                <a:srgbClr val="000000"/>
              </a:solidFill>
            </a:endParaRPr>
          </a:p>
          <a:p>
            <a:pPr marL="0" lvl="0" indent="0" algn="ctr" rtl="0">
              <a:spcBef>
                <a:spcPts val="0"/>
              </a:spcBef>
              <a:spcAft>
                <a:spcPts val="0"/>
              </a:spcAft>
              <a:buNone/>
            </a:pPr>
            <a:r>
              <a:rPr lang="pt-BR" sz="2200" dirty="0">
                <a:solidFill>
                  <a:srgbClr val="000000"/>
                </a:solidFill>
              </a:rPr>
              <a:t>Programa de Pós-Graduação em Informática</a:t>
            </a:r>
            <a:endParaRPr sz="2200" dirty="0">
              <a:solidFill>
                <a:srgbClr val="000000"/>
              </a:solidFill>
            </a:endParaRPr>
          </a:p>
        </p:txBody>
      </p:sp>
      <p:sp>
        <p:nvSpPr>
          <p:cNvPr id="60" name="Google Shape;60;p13"/>
          <p:cNvSpPr txBox="1">
            <a:spLocks noGrp="1"/>
          </p:cNvSpPr>
          <p:nvPr>
            <p:ph type="subTitle" idx="1"/>
          </p:nvPr>
        </p:nvSpPr>
        <p:spPr>
          <a:xfrm>
            <a:off x="98300" y="3088300"/>
            <a:ext cx="4601400" cy="82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dirty="0">
                <a:solidFill>
                  <a:srgbClr val="000000"/>
                </a:solidFill>
              </a:rPr>
              <a:t>Rafael Cruz</a:t>
            </a:r>
          </a:p>
          <a:p>
            <a:pPr marL="0" lvl="0" indent="0" algn="l" rtl="0">
              <a:spcBef>
                <a:spcPts val="0"/>
              </a:spcBef>
              <a:spcAft>
                <a:spcPts val="0"/>
              </a:spcAft>
              <a:buNone/>
            </a:pPr>
            <a:r>
              <a:rPr lang="pt-BR" sz="2000" dirty="0">
                <a:solidFill>
                  <a:srgbClr val="000000"/>
                </a:solidFill>
              </a:rPr>
              <a:t>Orientador: Prof. Dr. Márcio Barros </a:t>
            </a:r>
            <a:endParaRPr sz="2000" dirty="0">
              <a:solidFill>
                <a:srgbClr val="000000"/>
              </a:solidFill>
            </a:endParaRPr>
          </a:p>
        </p:txBody>
      </p:sp>
      <p:sp>
        <p:nvSpPr>
          <p:cNvPr id="61" name="Google Shape;61;p13"/>
          <p:cNvSpPr txBox="1">
            <a:spLocks noGrp="1"/>
          </p:cNvSpPr>
          <p:nvPr>
            <p:ph type="subTitle" idx="1"/>
          </p:nvPr>
        </p:nvSpPr>
        <p:spPr>
          <a:xfrm>
            <a:off x="510450" y="4700324"/>
            <a:ext cx="8123100" cy="4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solidFill>
                  <a:srgbClr val="000000"/>
                </a:solidFill>
              </a:rPr>
              <a:t>Rio de Janeiro – Junho de 2022</a:t>
            </a:r>
            <a:endParaRPr sz="1400" dirty="0">
              <a:solidFill>
                <a:srgbClr val="000000"/>
              </a:solidFill>
            </a:endParaRPr>
          </a:p>
        </p:txBody>
      </p:sp>
      <p:pic>
        <p:nvPicPr>
          <p:cNvPr id="62" name="Google Shape;62;p13"/>
          <p:cNvPicPr preferRelativeResize="0"/>
          <p:nvPr/>
        </p:nvPicPr>
        <p:blipFill>
          <a:blip r:embed="rId3">
            <a:alphaModFix/>
          </a:blip>
          <a:stretch>
            <a:fillRect/>
          </a:stretch>
        </p:blipFill>
        <p:spPr>
          <a:xfrm>
            <a:off x="98301" y="50801"/>
            <a:ext cx="835150" cy="780028"/>
          </a:xfrm>
          <a:prstGeom prst="rect">
            <a:avLst/>
          </a:prstGeom>
          <a:noFill/>
          <a:ln>
            <a:noFill/>
          </a:ln>
        </p:spPr>
      </p:pic>
      <p:sp>
        <p:nvSpPr>
          <p:cNvPr id="6" name="Google Shape;59;p13">
            <a:extLst>
              <a:ext uri="{FF2B5EF4-FFF2-40B4-BE49-F238E27FC236}">
                <a16:creationId xmlns:a16="http://schemas.microsoft.com/office/drawing/2014/main" id="{C7E47D9B-D72B-AE5F-CC16-83446CDEC192}"/>
              </a:ext>
            </a:extLst>
          </p:cNvPr>
          <p:cNvSpPr txBox="1">
            <a:spLocks/>
          </p:cNvSpPr>
          <p:nvPr/>
        </p:nvSpPr>
        <p:spPr>
          <a:xfrm>
            <a:off x="333725" y="1974352"/>
            <a:ext cx="8731950" cy="10885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pPr algn="ctr"/>
            <a:r>
              <a:rPr lang="pt-BR" sz="3400" dirty="0">
                <a:solidFill>
                  <a:srgbClr val="000000"/>
                </a:solidFill>
              </a:rPr>
              <a:t>Legibilidade de código-fonte C# </a:t>
            </a:r>
          </a:p>
          <a:p>
            <a:pPr algn="ctr"/>
            <a:r>
              <a:rPr lang="pt-BR" sz="3400" dirty="0">
                <a:solidFill>
                  <a:srgbClr val="000000"/>
                </a:solidFill>
              </a:rPr>
              <a:t>com Pattern </a:t>
            </a:r>
            <a:r>
              <a:rPr lang="pt-BR" sz="3400" dirty="0" err="1">
                <a:solidFill>
                  <a:srgbClr val="000000"/>
                </a:solidFill>
              </a:rPr>
              <a:t>Matching</a:t>
            </a:r>
            <a:endParaRPr lang="pt-BR" sz="3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77856"/>
            <a:ext cx="5867400" cy="1987788"/>
            <a:chOff x="1638300" y="1556087"/>
            <a:chExt cx="5867400" cy="1987788"/>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1600438"/>
            </a:xfrm>
            <a:prstGeom prst="rect">
              <a:avLst/>
            </a:prstGeom>
            <a:solidFill>
              <a:schemeClr val="bg1"/>
            </a:solid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resultado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match</a:t>
              </a:r>
              <a:r>
                <a:rPr lang="en-US" b="0" dirty="0">
                  <a:solidFill>
                    <a:srgbClr val="000000"/>
                  </a:solidFill>
                  <a:effectLst/>
                  <a:latin typeface="Consolas" panose="020B0609020204030204" pitchFamily="49" charset="0"/>
                </a:rPr>
                <a:t> ($x) {</a:t>
              </a:r>
            </a:p>
            <a:p>
              <a:r>
                <a:rPr lang="en-US" b="0" dirty="0">
                  <a:solidFill>
                    <a:srgbClr val="000000"/>
                  </a:solidFill>
                  <a:effectLst/>
                  <a:latin typeface="Consolas" panose="020B0609020204030204" pitchFamily="49" charset="0"/>
                </a:rPr>
                <a:t>    $triangle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'Non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156525"/>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PHP</a:t>
              </a:r>
              <a:endParaRPr lang="en-US" dirty="0">
                <a:solidFill>
                  <a:schemeClr val="tx1"/>
                </a:solidFill>
              </a:endParaRPr>
            </a:p>
          </p:txBody>
        </p:sp>
      </p:grpSp>
    </p:spTree>
    <p:extLst>
      <p:ext uri="{BB962C8B-B14F-4D97-AF65-F5344CB8AC3E}">
        <p14:creationId xmlns:p14="http://schemas.microsoft.com/office/powerpoint/2010/main" val="274192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Objetivo de Pesquisa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11</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44632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Objetivos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pesquisa tem como objetivo avaliar os benefícios do uso do mecanismo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substituição a estruturas de controle condicional tradicionais na legibilidade do código-fonte;</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o uso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crescerá em popularidade nas linguagens de programação orientadas a objeto nos próximos anos;</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Portanto, um estudo sobre os benefícios do seu uso faz-se necessário, dada a possibilidade de melhoria na legibilidade de código-fonte que utilize controle condicional.</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Questão de Pesquisa</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4" y="1605223"/>
            <a:ext cx="7889875"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RQ1:</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 recurso de Pattern </a:t>
            </a:r>
            <a:r>
              <a:rPr lang="pt-BR" sz="3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melhora a legibilidade do código-fonte se comparado a um código equivalente baseado em estruturas de controle condicional tradicionais?</a:t>
            </a:r>
            <a:endParaRPr lang="en-US"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33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73779" y="2210423"/>
            <a:ext cx="8196442" cy="778800"/>
          </a:xfrm>
        </p:spPr>
        <p:txBody>
          <a:bodyPr/>
          <a:lstStyle/>
          <a:p>
            <a:pPr algn="ctr"/>
            <a:r>
              <a:rPr lang="pt-BR" dirty="0">
                <a:solidFill>
                  <a:schemeClr val="tx1"/>
                </a:solidFill>
              </a:rPr>
              <a:t>Legibilidade &amp; Compreensibilidade</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14</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16047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Legibilidade?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Definimos "legibilidade" como um julgamento humano do quanto um texto é fácil de entender. (</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 e Weimer, 2010)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2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E porque legibilidade é importante?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171449" y="1136650"/>
            <a:ext cx="8770795" cy="3511549"/>
          </a:xfrm>
        </p:spPr>
        <p:txBody>
          <a:bodyPr spcFirstLastPara="1" vert="horz" wrap="square" lIns="0" tIns="0" rIns="0" bIns="0" rtlCol="0" anchor="t" anchorCtr="0">
            <a:normAutofit fontScale="82500" lnSpcReduction="20000"/>
          </a:bodyPr>
          <a:lstStyle/>
          <a:p>
            <a:pPr defTabSz="685453">
              <a:lnSpc>
                <a:spcPct val="120000"/>
              </a:lnSpc>
              <a:spcBef>
                <a:spcPct val="0"/>
              </a:spcBef>
              <a:buFont typeface="Arial" panose="020B0604020202020204" pitchFamily="34" charset="0"/>
              <a:buChar char="•"/>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a:t>
            </a: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é um aspecto que pode influenciar no esforço necessário para a compreensão de um trecho do código-fonte de um software e, consequentemente, o esforço necessário para a sua manutenção;</a:t>
            </a:r>
          </a:p>
          <a:p>
            <a:pPr defTabSz="685453">
              <a:lnSpc>
                <a:spcPct val="12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A leitura de um código confuso dificulta o trabalho de desenvolvimento e aumenta o risco de introduzir defeitos (“bugs”) quando uma alteração é necessária;</a:t>
            </a:r>
          </a:p>
          <a:p>
            <a:pPr defTabSz="685453">
              <a:lnSpc>
                <a:spcPct val="12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autoexplicativo (legível), além de exigir a adesão às boas práticas de codificação, aumenta a legibilidade, reduz a curva de aprendizado e acelera o processo de desenvolvimento;</a:t>
            </a:r>
          </a:p>
          <a:p>
            <a:pPr defTabSz="685453">
              <a:lnSpc>
                <a:spcPct val="12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12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120000"/>
              </a:lnSpc>
              <a:spcBef>
                <a:spcPct val="0"/>
              </a:spcBef>
            </a:pPr>
            <a:endParaRPr lang="en-US" sz="2400" dirty="0">
              <a:solidFill>
                <a:srgbClr val="202124"/>
              </a:solidFill>
              <a:latin typeface="Segoe UI Semilight" panose="020B0402040204020203" pitchFamily="34" charset="0"/>
              <a:cs typeface="Segoe UI Semilight" panose="020B0402040204020203" pitchFamily="34" charset="0"/>
            </a:endParaRPr>
          </a:p>
        </p:txBody>
      </p:sp>
      <p:pic>
        <p:nvPicPr>
          <p:cNvPr id="5" name="Picture 2">
            <a:extLst>
              <a:ext uri="{FF2B5EF4-FFF2-40B4-BE49-F238E27FC236}">
                <a16:creationId xmlns:a16="http://schemas.microsoft.com/office/drawing/2014/main" id="{A359F12D-97DD-71C8-0F9A-E8253E065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9" name="Content Placeholder 7">
            <a:extLst>
              <a:ext uri="{FF2B5EF4-FFF2-40B4-BE49-F238E27FC236}">
                <a16:creationId xmlns:a16="http://schemas.microsoft.com/office/drawing/2014/main" id="{1F9A0E3C-09C8-4A09-9E13-93BC1B1198DD}"/>
              </a:ext>
            </a:extLst>
          </p:cNvPr>
          <p:cNvSpPr txBox="1">
            <a:spLocks/>
          </p:cNvSpPr>
          <p:nvPr/>
        </p:nvSpPr>
        <p:spPr>
          <a:xfrm>
            <a:off x="1032813" y="1828184"/>
            <a:ext cx="7078376" cy="1911966"/>
          </a:xfrm>
          <a:prstGeom prst="rect">
            <a:avLst/>
          </a:prstGeom>
        </p:spPr>
        <p:txBody>
          <a:bodyPr vert="horz" wrap="square" lIns="0" tIns="0" rIns="0" bIns="0" rtlCol="0" anchor="t">
            <a:normAutofit fontScale="82500" lnSpcReduction="10000"/>
          </a:bodyPr>
          <a:lstStyle>
            <a:lvl1pPr marL="400157" indent="-400157" algn="l" defTabSz="533541" rtl="0" eaLnBrk="1" latinLnBrk="0" hangingPunct="1">
              <a:spcBef>
                <a:spcPct val="20000"/>
              </a:spcBef>
              <a:buFont typeface="Arial"/>
              <a:buChar char="•"/>
              <a:defRPr sz="1733" kern="1200">
                <a:solidFill>
                  <a:schemeClr val="tx1"/>
                </a:solidFill>
                <a:latin typeface="Segoe"/>
                <a:ea typeface="+mn-ea"/>
                <a:cs typeface="Segoe"/>
              </a:defRPr>
            </a:lvl1pPr>
            <a:lvl2pPr marL="867004" indent="-333465" algn="l" defTabSz="533541" rtl="0" eaLnBrk="1" latinLnBrk="0" hangingPunct="1">
              <a:spcBef>
                <a:spcPct val="20000"/>
              </a:spcBef>
              <a:buFont typeface="Arial"/>
              <a:buChar char="–"/>
              <a:defRPr sz="1733" kern="1200">
                <a:solidFill>
                  <a:schemeClr val="tx1"/>
                </a:solidFill>
                <a:latin typeface="Segoe"/>
                <a:ea typeface="+mn-ea"/>
                <a:cs typeface="Segoe"/>
              </a:defRPr>
            </a:lvl2pPr>
            <a:lvl3pPr marL="1333852" indent="-266771" algn="l" defTabSz="533541" rtl="0" eaLnBrk="1" latinLnBrk="0" hangingPunct="1">
              <a:spcBef>
                <a:spcPct val="20000"/>
              </a:spcBef>
              <a:buFont typeface="Arial"/>
              <a:buChar char="•"/>
              <a:defRPr sz="1733" kern="1200">
                <a:solidFill>
                  <a:schemeClr val="tx1"/>
                </a:solidFill>
                <a:latin typeface="Segoe"/>
                <a:ea typeface="+mn-ea"/>
                <a:cs typeface="Segoe"/>
              </a:defRPr>
            </a:lvl3pPr>
            <a:lvl4pPr marL="1867393" indent="-266771" algn="l" defTabSz="533541" rtl="0" eaLnBrk="1" latinLnBrk="0" hangingPunct="1">
              <a:spcBef>
                <a:spcPct val="20000"/>
              </a:spcBef>
              <a:buFont typeface="Arial"/>
              <a:buChar char="–"/>
              <a:defRPr sz="1733" kern="1200">
                <a:solidFill>
                  <a:schemeClr val="tx1"/>
                </a:solidFill>
                <a:latin typeface="Segoe"/>
                <a:ea typeface="+mn-ea"/>
                <a:cs typeface="Segoe"/>
              </a:defRPr>
            </a:lvl4pPr>
            <a:lvl5pPr marL="2400935" indent="-266771" algn="l" defTabSz="533541" rtl="0" eaLnBrk="1" latinLnBrk="0" hangingPunct="1">
              <a:spcBef>
                <a:spcPct val="20000"/>
              </a:spcBef>
              <a:buFont typeface="Arial"/>
              <a:buChar char="»"/>
              <a:defRPr sz="1733" kern="1200">
                <a:solidFill>
                  <a:schemeClr val="tx1"/>
                </a:solidFill>
                <a:latin typeface="Segoe"/>
                <a:ea typeface="+mn-ea"/>
                <a:cs typeface="Segoe"/>
              </a:defRPr>
            </a:lvl5pPr>
            <a:lvl6pPr marL="2934477" indent="-266771" algn="l" defTabSz="533541" rtl="0" eaLnBrk="1" latinLnBrk="0" hangingPunct="1">
              <a:spcBef>
                <a:spcPct val="20000"/>
              </a:spcBef>
              <a:buFont typeface="Arial"/>
              <a:buChar char="•"/>
              <a:defRPr sz="2400" kern="1200">
                <a:solidFill>
                  <a:schemeClr val="tx1"/>
                </a:solidFill>
                <a:latin typeface="+mn-lt"/>
                <a:ea typeface="+mn-ea"/>
                <a:cs typeface="+mn-cs"/>
              </a:defRPr>
            </a:lvl6pPr>
            <a:lvl7pPr marL="3468017" indent="-266771" algn="l" defTabSz="533541" rtl="0" eaLnBrk="1" latinLnBrk="0" hangingPunct="1">
              <a:spcBef>
                <a:spcPct val="20000"/>
              </a:spcBef>
              <a:buFont typeface="Arial"/>
              <a:buChar char="•"/>
              <a:defRPr sz="2400" kern="1200">
                <a:solidFill>
                  <a:schemeClr val="tx1"/>
                </a:solidFill>
                <a:latin typeface="+mn-lt"/>
                <a:ea typeface="+mn-ea"/>
                <a:cs typeface="+mn-cs"/>
              </a:defRPr>
            </a:lvl7pPr>
            <a:lvl8pPr marL="4001559" indent="-266771" algn="l" defTabSz="533541" rtl="0" eaLnBrk="1" latinLnBrk="0" hangingPunct="1">
              <a:spcBef>
                <a:spcPct val="20000"/>
              </a:spcBef>
              <a:buFont typeface="Arial"/>
              <a:buChar char="•"/>
              <a:defRPr sz="2400" kern="1200">
                <a:solidFill>
                  <a:schemeClr val="tx1"/>
                </a:solidFill>
                <a:latin typeface="+mn-lt"/>
                <a:ea typeface="+mn-ea"/>
                <a:cs typeface="+mn-cs"/>
              </a:defRPr>
            </a:lvl8pPr>
            <a:lvl9pPr marL="4535099" indent="-266771" algn="l" defTabSz="533541" rtl="0" eaLnBrk="1" latinLnBrk="0" hangingPunct="1">
              <a:spcBef>
                <a:spcPct val="20000"/>
              </a:spcBef>
              <a:buFont typeface="Arial"/>
              <a:buChar char="•"/>
              <a:defRPr sz="2400" kern="1200">
                <a:solidFill>
                  <a:schemeClr val="tx1"/>
                </a:solidFill>
                <a:latin typeface="+mn-lt"/>
                <a:ea typeface="+mn-ea"/>
                <a:cs typeface="+mn-cs"/>
              </a:defRPr>
            </a:lvl9pPr>
          </a:lstStyle>
          <a:p>
            <a:pPr marL="114300" indent="0" defTabSz="685453">
              <a:lnSpc>
                <a:spcPct val="110000"/>
              </a:lnSpc>
              <a:spcBef>
                <a:spcPct val="0"/>
              </a:spcBef>
              <a:buClr>
                <a:schemeClr val="accent3"/>
              </a:buClr>
              <a:buSzPts val="1800"/>
              <a:buNone/>
            </a:pPr>
            <a:r>
              <a:rPr lang="pt-BR" sz="3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Contudo, ainda não temos uma definição clara sobre a diferença entre Legibilidade e Compreensibilidade. </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r>
              <a:rPr lang="pt-BR" sz="3900" b="1"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Scalabrino</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 2016) </a:t>
            </a:r>
          </a:p>
          <a:p>
            <a:pPr defTabSz="685453">
              <a:lnSpc>
                <a:spcPct val="90000"/>
              </a:lnSpc>
              <a:spcBef>
                <a:spcPct val="0"/>
              </a:spcBef>
              <a:buNone/>
            </a:pPr>
            <a:endParaRPr lang="en-US" sz="3900" spc="-75" dirty="0">
              <a:ln w="3175">
                <a:noFill/>
              </a:ln>
              <a:solidFill>
                <a:srgbClr val="616161"/>
              </a:solidFill>
              <a:latin typeface="Segoe UI Light"/>
            </a:endParaRPr>
          </a:p>
          <a:p>
            <a:pPr defTabSz="685453">
              <a:lnSpc>
                <a:spcPct val="90000"/>
              </a:lnSpc>
              <a:spcBef>
                <a:spcPct val="0"/>
              </a:spcBef>
              <a:buNone/>
            </a:pPr>
            <a:endParaRPr lang="en-US" sz="3900" spc="-75" dirty="0">
              <a:ln w="3175">
                <a:noFill/>
              </a:ln>
              <a:solidFill>
                <a:srgbClr val="616161"/>
              </a:solidFill>
              <a:latin typeface="Segoe UI Light"/>
            </a:endParaRPr>
          </a:p>
        </p:txBody>
      </p:sp>
      <p:pic>
        <p:nvPicPr>
          <p:cNvPr id="5" name="Picture 2">
            <a:extLst>
              <a:ext uri="{FF2B5EF4-FFF2-40B4-BE49-F238E27FC236}">
                <a16:creationId xmlns:a16="http://schemas.microsoft.com/office/drawing/2014/main" id="{AA6A6DB5-1D98-92E0-025D-415F7248C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3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8512864" cy="3345458"/>
          </a:xfrm>
        </p:spPr>
        <p:txBody>
          <a:bodyPr spcFirstLastPara="1" vert="horz" wrap="square" lIns="0" tIns="0" rIns="0" bIns="0" rtlCol="0" anchor="t" anchorCtr="0">
            <a:normAutofit fontScale="82500" lnSpcReduction="10000"/>
          </a:bodyPr>
          <a:lstStyle/>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Desenvolvedores utilizam sua experiência para avaliar a legibilidade e a capacidade de compreensão do código-fonte, seguindo um processo cognitivo e informal;</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Ainda que pesquisadores tenham desenvolvido técnicas para medir a legibilidade de um trecho de código-fonte, esta característica não pode ser capturada com facilidade por um conjunto de métricas ou ferramentas;</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processo de compreensibilidade é informal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ad-hoc</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sendo assim programadores experientes julgam de formas diferentes a complexidade do código se comparado a programadores com pouca experiência.</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2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Trabalhos Relacionados</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19</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168750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Agenda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10000"/>
          </a:bodyPr>
          <a:lstStyle/>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com C#</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Objetivo de Pesquisa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&amp; Compreensibilidade</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Trabalhos Relacionados</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Metodologia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Resultados</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Conclusão</a:t>
            </a: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17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Trabalhos Relacionados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8512864" cy="3345458"/>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Weimer</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propuseram um modelo de legibilidade de software que opera como um classificador binário treinado e testado em trechos de código anotados manualmente;</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convidados 120 desenvolvedores para a avaliar a legibilidade de 100 de trechos totalizando 12k de avaliações;</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Cada participante avaliou trechos de código em uma escala de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Likert</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1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noFill/>
          <a:ln>
            <a:noFill/>
          </a:ln>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Modelo </a:t>
            </a:r>
            <a:r>
              <a:rPr lang="pt-BR" sz="3900" b="0" dirty="0" err="1">
                <a:solidFill>
                  <a:srgbClr val="616161"/>
                </a:solidFill>
                <a:latin typeface="Segoe UI Light"/>
                <a:ea typeface="+mn-ea"/>
              </a:rPr>
              <a:t>Buse</a:t>
            </a:r>
            <a:r>
              <a:rPr lang="pt-BR" sz="3900" b="0" dirty="0">
                <a:solidFill>
                  <a:srgbClr val="616161"/>
                </a:solidFill>
                <a:latin typeface="Segoe UI Light"/>
                <a:ea typeface="+mn-ea"/>
              </a:rPr>
              <a:t> e </a:t>
            </a:r>
            <a:r>
              <a:rPr lang="pt-BR" sz="3900" b="0" dirty="0" err="1">
                <a:solidFill>
                  <a:srgbClr val="616161"/>
                </a:solidFill>
                <a:latin typeface="Segoe UI Light"/>
                <a:ea typeface="+mn-ea"/>
              </a:rPr>
              <a:t>Weimer</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DBB665B9-40D4-5D0F-A6BE-8A0B333372CC}"/>
              </a:ext>
            </a:extLst>
          </p:cNvPr>
          <p:cNvPicPr>
            <a:picLocks noChangeAspect="1"/>
          </p:cNvPicPr>
          <p:nvPr/>
        </p:nvPicPr>
        <p:blipFill>
          <a:blip r:embed="rId4"/>
          <a:stretch>
            <a:fillRect/>
          </a:stretch>
        </p:blipFill>
        <p:spPr>
          <a:xfrm>
            <a:off x="457227" y="1325406"/>
            <a:ext cx="3782263" cy="3201252"/>
          </a:xfrm>
          <a:prstGeom prst="rect">
            <a:avLst/>
          </a:prstGeom>
        </p:spPr>
      </p:pic>
      <p:sp>
        <p:nvSpPr>
          <p:cNvPr id="11" name="CaixaDeTexto 10">
            <a:extLst>
              <a:ext uri="{FF2B5EF4-FFF2-40B4-BE49-F238E27FC236}">
                <a16:creationId xmlns:a16="http://schemas.microsoft.com/office/drawing/2014/main" id="{9B67EE16-0454-0A65-4831-97D2A8EB0EE4}"/>
              </a:ext>
            </a:extLst>
          </p:cNvPr>
          <p:cNvSpPr txBox="1"/>
          <p:nvPr/>
        </p:nvSpPr>
        <p:spPr>
          <a:xfrm>
            <a:off x="4506271" y="1325406"/>
            <a:ext cx="4435974" cy="2641685"/>
          </a:xfrm>
          <a:prstGeom prst="rect">
            <a:avLst/>
          </a:prstGeom>
          <a:noFill/>
        </p:spPr>
        <p:txBody>
          <a:bodyPr wrap="square" rtlCol="0">
            <a:spAutoFit/>
          </a:bodyPr>
          <a:lstStyle/>
          <a:p>
            <a:pPr marL="114300" defTabSz="685453">
              <a:lnSpc>
                <a:spcPct val="120000"/>
              </a:lnSpc>
              <a:spcBef>
                <a:spcPct val="0"/>
              </a:spcBef>
              <a:buClr>
                <a:schemeClr val="accent3"/>
              </a:buClr>
              <a:buSzPts val="1800"/>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Nesta tabela, as setas indicam a correlação positiva ou negativa de uma métrica com a legibilidade. O número de setas indica a intensidade do impacto das métricas: </a:t>
            </a:r>
          </a:p>
          <a:p>
            <a:pPr marL="114300" defTabSz="685453">
              <a:lnSpc>
                <a:spcPct val="120000"/>
              </a:lnSpc>
              <a:spcBef>
                <a:spcPct val="0"/>
              </a:spcBef>
              <a:buClr>
                <a:schemeClr val="accent3"/>
              </a:buClr>
              <a:buSzPts val="1800"/>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endParaRPr>
          </a:p>
          <a:p>
            <a:pPr marL="114300" defTabSz="685453">
              <a:lnSpc>
                <a:spcPct val="120000"/>
              </a:lnSpc>
              <a:spcBef>
                <a:spcPct val="0"/>
              </a:spcBef>
              <a:buClr>
                <a:schemeClr val="accent3"/>
              </a:buClr>
              <a:buSzPts val="1800"/>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Três setas indicam alto impacto, duas setas indicam médio impacto e uma seta indica baixo impacto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p>
        </p:txBody>
      </p:sp>
    </p:spTree>
    <p:extLst>
      <p:ext uri="{BB962C8B-B14F-4D97-AF65-F5344CB8AC3E}">
        <p14:creationId xmlns:p14="http://schemas.microsoft.com/office/powerpoint/2010/main" val="333022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Trabalhos Relacionados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148669"/>
            <a:ext cx="8512864" cy="3345458"/>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Dorn</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apresenta um modelo baseado em um conjunto amplo de componentes para avaliar a legibilidade do código;</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componentes são organizados em quatro categorias: visual, espacial, alinhamento e linguística;</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lógica por trás das quatro categorias é que um modelo de legibilidade deve se concentrar em como o código é lido por humanos.</a:t>
            </a:r>
          </a:p>
          <a:p>
            <a:pPr defTabSz="685453">
              <a:lnSpc>
                <a:spcPct val="12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9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noFill/>
          <a:ln>
            <a:noFill/>
          </a:ln>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Modelo </a:t>
            </a:r>
            <a:r>
              <a:rPr lang="pt-BR" sz="3900" b="0" dirty="0" err="1">
                <a:solidFill>
                  <a:srgbClr val="616161"/>
                </a:solidFill>
                <a:latin typeface="Segoe UI Light"/>
                <a:ea typeface="+mn-ea"/>
              </a:rPr>
              <a:t>Dorn</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00A462C-4DCC-16ED-6531-8B4831BB033F}"/>
              </a:ext>
            </a:extLst>
          </p:cNvPr>
          <p:cNvPicPr>
            <a:picLocks noChangeAspect="1"/>
          </p:cNvPicPr>
          <p:nvPr/>
        </p:nvPicPr>
        <p:blipFill>
          <a:blip r:embed="rId4"/>
          <a:stretch>
            <a:fillRect/>
          </a:stretch>
        </p:blipFill>
        <p:spPr>
          <a:xfrm>
            <a:off x="1167945" y="1033268"/>
            <a:ext cx="6808110" cy="3553845"/>
          </a:xfrm>
          <a:prstGeom prst="rect">
            <a:avLst/>
          </a:prstGeom>
        </p:spPr>
      </p:pic>
    </p:spTree>
    <p:extLst>
      <p:ext uri="{BB962C8B-B14F-4D97-AF65-F5344CB8AC3E}">
        <p14:creationId xmlns:p14="http://schemas.microsoft.com/office/powerpoint/2010/main" val="1519628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Metodologia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24</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234318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primeira parte, realizamos uma pesquisa na literatura de Engenharia de Software sobre legibilidade de código. Esta pesquisa revelou diversos modelos de legibilidade para caracterizar um código como legível ou ilegível;</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segunda parte, realizamos uma pesquisa de campo utilizando quatro questionários contendo trechos de código-fonte que resolvem os mesmos problemas;</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20000"/>
              </a:lnSpc>
              <a:spcBef>
                <a:spcPct val="0"/>
              </a:spcBef>
              <a:buFont typeface="Arial" panose="020B0604020202020204" pitchFamily="34" charset="0"/>
              <a:buChar char="•"/>
            </a:pP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terceira</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parte</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realizamos uma análise qualitativa sobre o tema, baseada na questão mais difícil e na questão mais fácil dos questionários utilizados na pesquisa de campo. </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1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questionários apresentados para os participantes são compostos de três seções: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Uma introdução, com uma visão geral da pesquisa e um Termo de Consentimento Livre e Esclarecido, no qual o participante informa seu interesse em participar da pesquisa;</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Perguntas, que coletam informações sobre a experiência dos participantes em programação e na linguagem C#;</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Oito questões sobre programação na linguagem C# utilizando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ou cadeias de decisão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propostas 16 questões de programação, cada qual resolvida com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com cadeias de decisão;</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As 32 resoluções foram distribuídas nas quatro versões dos questionários na terceira seção, de modo que todos tivessem quatro questões utilizando cadeias de decisão e quatro questões utilizando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participantes responderam a estas questões colocando a saída esperada de cada trecho de código.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6906" y="118025"/>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4F6B7043-3744-D9C9-8826-4A017B47EE9A}"/>
              </a:ext>
            </a:extLst>
          </p:cNvPr>
          <p:cNvPicPr>
            <a:picLocks noChangeAspect="1"/>
          </p:cNvPicPr>
          <p:nvPr/>
        </p:nvPicPr>
        <p:blipFill>
          <a:blip r:embed="rId3"/>
          <a:stretch>
            <a:fillRect/>
          </a:stretch>
        </p:blipFill>
        <p:spPr>
          <a:xfrm>
            <a:off x="863360" y="750929"/>
            <a:ext cx="7417280" cy="4110782"/>
          </a:xfrm>
          <a:prstGeom prst="rect">
            <a:avLst/>
          </a:prstGeom>
        </p:spPr>
      </p:pic>
    </p:spTree>
    <p:extLst>
      <p:ext uri="{BB962C8B-B14F-4D97-AF65-F5344CB8AC3E}">
        <p14:creationId xmlns:p14="http://schemas.microsoft.com/office/powerpoint/2010/main" val="330217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coletarmos as respostas dos questionários, fizemos um processo de triagem para descartar respostas inválidas ou duplicadas;</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Após o processo de triagem, foram feitas as correções em todos os questionários, atribuindo uma nota para cada questão de forma binária, 1 (um) para certo e 0 (zero) para erradas;</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os valores definidos, calculamos a nota do participante através de uma soma simples. Assim, a nota de cada participante variou de zero a oito.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Pattern </a:t>
            </a:r>
            <a:r>
              <a:rPr lang="pt-BR" dirty="0" err="1">
                <a:solidFill>
                  <a:schemeClr val="tx1"/>
                </a:solidFill>
              </a:rPr>
              <a:t>Matching</a:t>
            </a:r>
            <a:r>
              <a:rPr lang="pt-BR" dirty="0">
                <a:solidFill>
                  <a:schemeClr val="tx1"/>
                </a:solidFill>
              </a:rPr>
              <a:t> com C#</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572492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lnSpcReduction="10000"/>
          </a:bodyPr>
          <a:lstStyle/>
          <a:p>
            <a:pPr defTabSz="685453">
              <a:lnSpc>
                <a:spcPct val="10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Convidamos dez participantes de uma grande empresa que desenvolve sistemas na plataforma .NET utilizando a linguagem de programação C#;</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1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convite foi realizado obedecendo a experiência em programação, a experiência na linguagem C# e o cargo ocupado pelo profissional;</a:t>
            </a:r>
          </a:p>
          <a:p>
            <a:pPr defTabSz="685453">
              <a:lnSpc>
                <a:spcPct val="10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entrevista foi dividida em duas partes:</a:t>
            </a:r>
          </a:p>
          <a:p>
            <a:pPr defTabSz="685453">
              <a:lnSpc>
                <a:spcPct val="100000"/>
              </a:lnSpc>
              <a:spcBef>
                <a:spcPct val="0"/>
              </a:spcBef>
              <a:buFont typeface="Arial" panose="020B0604020202020204" pitchFamily="34" charset="0"/>
              <a:buChar char="•"/>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10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Coleta de dados básicos (nome completo, idade, tempo de experiência e cargo);</a:t>
            </a:r>
          </a:p>
          <a:p>
            <a:pPr marL="996950" lvl="1" indent="-400050" defTabSz="685453">
              <a:lnSpc>
                <a:spcPct val="10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Exibição de duas questões relacionada ao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a Cadeia de Decisão.</a:t>
            </a:r>
          </a:p>
          <a:p>
            <a:pPr marL="996950" lvl="1" indent="-400050" defTabSz="685453">
              <a:lnSpc>
                <a:spcPct val="100000"/>
              </a:lnSpc>
              <a:spcBef>
                <a:spcPct val="0"/>
              </a:spcBef>
              <a:buFont typeface="+mj-lt"/>
              <a:buAutoNum type="romanLcPeriod"/>
            </a:pPr>
            <a:endParaRPr lang="pt-BR" sz="13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Para realizar a análise qualitativa, escolhemos a ferramenta de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vídeo-conferência</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Microsoft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Teams</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marL="996950" lvl="1" indent="-400050" defTabSz="685453">
              <a:lnSpc>
                <a:spcPct val="100000"/>
              </a:lnSpc>
              <a:spcBef>
                <a:spcPct val="0"/>
              </a:spcBef>
              <a:buFont typeface="+mj-lt"/>
              <a:buAutoNum type="romanUcPeriod"/>
            </a:pPr>
            <a:endParaRPr lang="pt-BR" sz="13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911451563"/>
              </p:ext>
            </p:extLst>
          </p:nvPr>
        </p:nvGraphicFramePr>
        <p:xfrm>
          <a:off x="1742484" y="867017"/>
          <a:ext cx="5621268" cy="4079240"/>
        </p:xfrm>
        <a:graphic>
          <a:graphicData uri="http://schemas.openxmlformats.org/drawingml/2006/table">
            <a:tbl>
              <a:tblPr firstRow="1" bandRow="1">
                <a:tableStyleId>{5C22544A-7EE6-4342-B048-85BDC9FD1C3A}</a:tableStyleId>
              </a:tblPr>
              <a:tblGrid>
                <a:gridCol w="624309">
                  <a:extLst>
                    <a:ext uri="{9D8B030D-6E8A-4147-A177-3AD203B41FA5}">
                      <a16:colId xmlns:a16="http://schemas.microsoft.com/office/drawing/2014/main" val="289643745"/>
                    </a:ext>
                  </a:extLst>
                </a:gridCol>
                <a:gridCol w="3123203">
                  <a:extLst>
                    <a:ext uri="{9D8B030D-6E8A-4147-A177-3AD203B41FA5}">
                      <a16:colId xmlns:a16="http://schemas.microsoft.com/office/drawing/2014/main" val="3222197339"/>
                    </a:ext>
                  </a:extLst>
                </a:gridCol>
                <a:gridCol w="1873756">
                  <a:extLst>
                    <a:ext uri="{9D8B030D-6E8A-4147-A177-3AD203B41FA5}">
                      <a16:colId xmlns:a16="http://schemas.microsoft.com/office/drawing/2014/main" val="3979118433"/>
                    </a:ext>
                  </a:extLst>
                </a:gridCol>
              </a:tblGrid>
              <a:tr h="370840">
                <a:tc>
                  <a:txBody>
                    <a:bodyPr/>
                    <a:lstStyle/>
                    <a:p>
                      <a:pPr algn="ctr"/>
                      <a:r>
                        <a:rPr lang="pt-BR" dirty="0"/>
                        <a:t>ID</a:t>
                      </a:r>
                      <a:endParaRPr lang="en-US" dirty="0"/>
                    </a:p>
                  </a:txBody>
                  <a:tcPr/>
                </a:tc>
                <a:tc>
                  <a:txBody>
                    <a:bodyPr/>
                    <a:lstStyle/>
                    <a:p>
                      <a:pPr algn="l"/>
                      <a:r>
                        <a:rPr lang="pt-BR" dirty="0"/>
                        <a:t>CARGO</a:t>
                      </a:r>
                      <a:endParaRPr lang="en-US" dirty="0"/>
                    </a:p>
                  </a:txBody>
                  <a:tcPr/>
                </a:tc>
                <a:tc>
                  <a:txBody>
                    <a:bodyPr/>
                    <a:lstStyle/>
                    <a:p>
                      <a:r>
                        <a:rPr lang="pt-BR" dirty="0"/>
                        <a:t>EXPERIÊNCIA</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P1</a:t>
                      </a:r>
                      <a:endParaRPr lang="en-US" dirty="0"/>
                    </a:p>
                  </a:txBody>
                  <a:tcPr/>
                </a:tc>
                <a:tc>
                  <a:txBody>
                    <a:bodyPr/>
                    <a:lstStyle/>
                    <a:p>
                      <a:r>
                        <a:rPr lang="en-US" dirty="0" err="1"/>
                        <a:t>Coordenador</a:t>
                      </a:r>
                      <a:r>
                        <a:rPr lang="en-US" dirty="0"/>
                        <a:t> de </a:t>
                      </a:r>
                      <a:r>
                        <a:rPr lang="en-US" dirty="0" err="1"/>
                        <a:t>Engenharia</a:t>
                      </a:r>
                      <a:endParaRPr lang="en-US" dirty="0"/>
                    </a:p>
                  </a:txBody>
                  <a:tcPr/>
                </a:tc>
                <a:tc>
                  <a:txBody>
                    <a:bodyPr/>
                    <a:lstStyle/>
                    <a:p>
                      <a:r>
                        <a:rPr lang="pt-BR" dirty="0"/>
                        <a:t>15 anos</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P2</a:t>
                      </a:r>
                      <a:endParaRPr lang="en-US" dirty="0"/>
                    </a:p>
                  </a:txBody>
                  <a:tcPr/>
                </a:tc>
                <a:tc>
                  <a:txBody>
                    <a:bodyPr/>
                    <a:lstStyle/>
                    <a:p>
                      <a:r>
                        <a:rPr lang="en-US" dirty="0" err="1"/>
                        <a:t>Analista</a:t>
                      </a:r>
                      <a:r>
                        <a:rPr lang="en-US" dirty="0"/>
                        <a:t> de Sistema Sênior</a:t>
                      </a:r>
                    </a:p>
                  </a:txBody>
                  <a:tcPr/>
                </a:tc>
                <a:tc>
                  <a:txBody>
                    <a:bodyPr/>
                    <a:lstStyle/>
                    <a:p>
                      <a:r>
                        <a:rPr lang="pt-BR" dirty="0"/>
                        <a:t>12 anos</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P3</a:t>
                      </a:r>
                      <a:endParaRPr lang="en-US" dirty="0"/>
                    </a:p>
                  </a:txBody>
                  <a:tcPr/>
                </a:tc>
                <a:tc>
                  <a:txBody>
                    <a:bodyPr/>
                    <a:lstStyle/>
                    <a:p>
                      <a:r>
                        <a:rPr lang="pt-BR" dirty="0"/>
                        <a:t>Tech Lead</a:t>
                      </a:r>
                      <a:endParaRPr lang="en-US" dirty="0"/>
                    </a:p>
                  </a:txBody>
                  <a:tcPr/>
                </a:tc>
                <a:tc>
                  <a:txBody>
                    <a:bodyPr/>
                    <a:lstStyle/>
                    <a:p>
                      <a:r>
                        <a:rPr lang="pt-BR" dirty="0"/>
                        <a:t>12 anos</a:t>
                      </a:r>
                      <a:endParaRPr lang="en-US" dirty="0"/>
                    </a:p>
                  </a:txBody>
                  <a:tcPr/>
                </a:tc>
                <a:extLst>
                  <a:ext uri="{0D108BD9-81ED-4DB2-BD59-A6C34878D82A}">
                    <a16:rowId xmlns:a16="http://schemas.microsoft.com/office/drawing/2014/main" val="3194604906"/>
                  </a:ext>
                </a:extLst>
              </a:tr>
              <a:tr h="370840">
                <a:tc>
                  <a:txBody>
                    <a:bodyPr/>
                    <a:lstStyle/>
                    <a:p>
                      <a:pPr algn="ctr"/>
                      <a:r>
                        <a:rPr lang="pt-BR" dirty="0"/>
                        <a:t>P4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Analista</a:t>
                      </a:r>
                      <a:r>
                        <a:rPr lang="en-US" dirty="0"/>
                        <a:t> de Sistema Sênior</a:t>
                      </a:r>
                    </a:p>
                  </a:txBody>
                  <a:tcPr/>
                </a:tc>
                <a:tc>
                  <a:txBody>
                    <a:bodyPr/>
                    <a:lstStyle/>
                    <a:p>
                      <a:r>
                        <a:rPr lang="pt-BR" dirty="0"/>
                        <a:t>5 anos</a:t>
                      </a:r>
                      <a:endParaRPr lang="en-US" dirty="0"/>
                    </a:p>
                  </a:txBody>
                  <a:tcPr/>
                </a:tc>
                <a:extLst>
                  <a:ext uri="{0D108BD9-81ED-4DB2-BD59-A6C34878D82A}">
                    <a16:rowId xmlns:a16="http://schemas.microsoft.com/office/drawing/2014/main" val="2526475242"/>
                  </a:ext>
                </a:extLst>
              </a:tr>
              <a:tr h="370840">
                <a:tc>
                  <a:txBody>
                    <a:bodyPr/>
                    <a:lstStyle/>
                    <a:p>
                      <a:pPr algn="ctr"/>
                      <a:r>
                        <a:rPr lang="pt-BR" dirty="0"/>
                        <a:t>P5</a:t>
                      </a:r>
                      <a:endParaRPr lang="en-US" dirty="0"/>
                    </a:p>
                  </a:txBody>
                  <a:tcPr/>
                </a:tc>
                <a:tc>
                  <a:txBody>
                    <a:bodyPr/>
                    <a:lstStyle/>
                    <a:p>
                      <a:r>
                        <a:rPr lang="en-US" dirty="0" err="1"/>
                        <a:t>Analista</a:t>
                      </a:r>
                      <a:r>
                        <a:rPr lang="en-US" dirty="0"/>
                        <a:t> de Sistema Sênior</a:t>
                      </a:r>
                    </a:p>
                  </a:txBody>
                  <a:tcPr/>
                </a:tc>
                <a:tc>
                  <a:txBody>
                    <a:bodyPr/>
                    <a:lstStyle/>
                    <a:p>
                      <a:r>
                        <a:rPr lang="pt-BR" dirty="0"/>
                        <a:t>13 anos</a:t>
                      </a:r>
                      <a:endParaRPr lang="en-US" dirty="0"/>
                    </a:p>
                  </a:txBody>
                  <a:tcPr/>
                </a:tc>
                <a:extLst>
                  <a:ext uri="{0D108BD9-81ED-4DB2-BD59-A6C34878D82A}">
                    <a16:rowId xmlns:a16="http://schemas.microsoft.com/office/drawing/2014/main" val="3361322177"/>
                  </a:ext>
                </a:extLst>
              </a:tr>
              <a:tr h="370840">
                <a:tc>
                  <a:txBody>
                    <a:bodyPr/>
                    <a:lstStyle/>
                    <a:p>
                      <a:pPr algn="ctr"/>
                      <a:r>
                        <a:rPr lang="pt-BR" dirty="0"/>
                        <a:t>P6</a:t>
                      </a:r>
                      <a:endParaRPr lang="en-US" dirty="0"/>
                    </a:p>
                  </a:txBody>
                  <a:tcPr/>
                </a:tc>
                <a:tc>
                  <a:txBody>
                    <a:bodyPr/>
                    <a:lstStyle/>
                    <a:p>
                      <a:r>
                        <a:rPr lang="en-US" dirty="0" err="1"/>
                        <a:t>Analista</a:t>
                      </a:r>
                      <a:r>
                        <a:rPr lang="en-US" dirty="0"/>
                        <a:t> de Sistema Sênior</a:t>
                      </a:r>
                    </a:p>
                  </a:txBody>
                  <a:tcPr/>
                </a:tc>
                <a:tc>
                  <a:txBody>
                    <a:bodyPr/>
                    <a:lstStyle/>
                    <a:p>
                      <a:r>
                        <a:rPr lang="pt-BR" dirty="0"/>
                        <a:t>18 anos</a:t>
                      </a:r>
                      <a:endParaRPr lang="en-US" dirty="0"/>
                    </a:p>
                  </a:txBody>
                  <a:tcPr/>
                </a:tc>
                <a:extLst>
                  <a:ext uri="{0D108BD9-81ED-4DB2-BD59-A6C34878D82A}">
                    <a16:rowId xmlns:a16="http://schemas.microsoft.com/office/drawing/2014/main" val="2415605750"/>
                  </a:ext>
                </a:extLst>
              </a:tr>
              <a:tr h="370840">
                <a:tc>
                  <a:txBody>
                    <a:bodyPr/>
                    <a:lstStyle/>
                    <a:p>
                      <a:pPr algn="ctr"/>
                      <a:r>
                        <a:rPr lang="pt-BR" dirty="0"/>
                        <a:t>P7</a:t>
                      </a:r>
                      <a:endParaRPr lang="en-US" dirty="0"/>
                    </a:p>
                  </a:txBody>
                  <a:tcPr/>
                </a:tc>
                <a:tc>
                  <a:txBody>
                    <a:bodyPr/>
                    <a:lstStyle/>
                    <a:p>
                      <a:r>
                        <a:rPr lang="pt-BR" dirty="0"/>
                        <a:t>Arquiteto de Sistemas</a:t>
                      </a:r>
                      <a:endParaRPr lang="en-US" dirty="0"/>
                    </a:p>
                  </a:txBody>
                  <a:tcPr/>
                </a:tc>
                <a:tc>
                  <a:txBody>
                    <a:bodyPr/>
                    <a:lstStyle/>
                    <a:p>
                      <a:r>
                        <a:rPr lang="pt-BR" dirty="0"/>
                        <a:t>14 anos</a:t>
                      </a:r>
                      <a:endParaRPr lang="en-US" dirty="0"/>
                    </a:p>
                  </a:txBody>
                  <a:tcPr/>
                </a:tc>
                <a:extLst>
                  <a:ext uri="{0D108BD9-81ED-4DB2-BD59-A6C34878D82A}">
                    <a16:rowId xmlns:a16="http://schemas.microsoft.com/office/drawing/2014/main" val="481832972"/>
                  </a:ext>
                </a:extLst>
              </a:tr>
              <a:tr h="370840">
                <a:tc>
                  <a:txBody>
                    <a:bodyPr/>
                    <a:lstStyle/>
                    <a:p>
                      <a:pPr algn="ctr"/>
                      <a:r>
                        <a:rPr lang="pt-BR" dirty="0"/>
                        <a:t>P8</a:t>
                      </a:r>
                      <a:endParaRPr lang="en-US" dirty="0"/>
                    </a:p>
                  </a:txBody>
                  <a:tcPr/>
                </a:tc>
                <a:tc>
                  <a:txBody>
                    <a:bodyPr/>
                    <a:lstStyle/>
                    <a:p>
                      <a:r>
                        <a:rPr lang="pt-BR" dirty="0"/>
                        <a:t>Arquiteto de Soluções</a:t>
                      </a:r>
                      <a:endParaRPr lang="en-US" dirty="0"/>
                    </a:p>
                  </a:txBody>
                  <a:tcPr/>
                </a:tc>
                <a:tc>
                  <a:txBody>
                    <a:bodyPr/>
                    <a:lstStyle/>
                    <a:p>
                      <a:r>
                        <a:rPr lang="pt-BR" dirty="0"/>
                        <a:t>20 anos</a:t>
                      </a:r>
                      <a:endParaRPr lang="en-US" dirty="0"/>
                    </a:p>
                  </a:txBody>
                  <a:tcPr/>
                </a:tc>
                <a:extLst>
                  <a:ext uri="{0D108BD9-81ED-4DB2-BD59-A6C34878D82A}">
                    <a16:rowId xmlns:a16="http://schemas.microsoft.com/office/drawing/2014/main" val="3769147051"/>
                  </a:ext>
                </a:extLst>
              </a:tr>
              <a:tr h="370840">
                <a:tc>
                  <a:txBody>
                    <a:bodyPr/>
                    <a:lstStyle/>
                    <a:p>
                      <a:pPr algn="ctr"/>
                      <a:r>
                        <a:rPr lang="pt-BR" dirty="0"/>
                        <a:t>P9</a:t>
                      </a:r>
                      <a:endParaRPr lang="en-US" dirty="0"/>
                    </a:p>
                  </a:txBody>
                  <a:tcPr/>
                </a:tc>
                <a:tc>
                  <a:txBody>
                    <a:bodyPr/>
                    <a:lstStyle/>
                    <a:p>
                      <a:r>
                        <a:rPr lang="pt-BR" dirty="0"/>
                        <a:t>Coordenador de Engenharia</a:t>
                      </a:r>
                      <a:endParaRPr lang="en-US" dirty="0"/>
                    </a:p>
                  </a:txBody>
                  <a:tcPr/>
                </a:tc>
                <a:tc>
                  <a:txBody>
                    <a:bodyPr/>
                    <a:lstStyle/>
                    <a:p>
                      <a:r>
                        <a:rPr lang="pt-BR" dirty="0"/>
                        <a:t>16 anos</a:t>
                      </a:r>
                      <a:endParaRPr lang="en-US" dirty="0"/>
                    </a:p>
                  </a:txBody>
                  <a:tcPr/>
                </a:tc>
                <a:extLst>
                  <a:ext uri="{0D108BD9-81ED-4DB2-BD59-A6C34878D82A}">
                    <a16:rowId xmlns:a16="http://schemas.microsoft.com/office/drawing/2014/main" val="360980292"/>
                  </a:ext>
                </a:extLst>
              </a:tr>
              <a:tr h="370840">
                <a:tc>
                  <a:txBody>
                    <a:bodyPr/>
                    <a:lstStyle/>
                    <a:p>
                      <a:pPr algn="ctr"/>
                      <a:r>
                        <a:rPr lang="pt-BR" dirty="0"/>
                        <a:t>P10</a:t>
                      </a:r>
                      <a:endParaRPr lang="en-US" dirty="0"/>
                    </a:p>
                  </a:txBody>
                  <a:tcPr/>
                </a:tc>
                <a:tc>
                  <a:txBody>
                    <a:bodyPr/>
                    <a:lstStyle/>
                    <a:p>
                      <a:r>
                        <a:rPr lang="pt-BR" dirty="0" err="1"/>
                        <a:t>Analiste</a:t>
                      </a:r>
                      <a:r>
                        <a:rPr lang="pt-BR" dirty="0"/>
                        <a:t> de Sistema Pleno</a:t>
                      </a:r>
                      <a:endParaRPr lang="en-US" dirty="0"/>
                    </a:p>
                  </a:txBody>
                  <a:tcPr/>
                </a:tc>
                <a:tc>
                  <a:txBody>
                    <a:bodyPr/>
                    <a:lstStyle/>
                    <a:p>
                      <a:r>
                        <a:rPr lang="pt-BR" dirty="0"/>
                        <a:t>4 anos</a:t>
                      </a:r>
                      <a:endParaRPr lang="en-US" dirty="0"/>
                    </a:p>
                  </a:txBody>
                  <a:tcPr/>
                </a:tc>
                <a:extLst>
                  <a:ext uri="{0D108BD9-81ED-4DB2-BD59-A6C34878D82A}">
                    <a16:rowId xmlns:a16="http://schemas.microsoft.com/office/drawing/2014/main" val="4175131341"/>
                  </a:ext>
                </a:extLst>
              </a:tr>
            </a:tbl>
          </a:graphicData>
        </a:graphic>
      </p:graphicFrame>
    </p:spTree>
    <p:extLst>
      <p:ext uri="{BB962C8B-B14F-4D97-AF65-F5344CB8AC3E}">
        <p14:creationId xmlns:p14="http://schemas.microsoft.com/office/powerpoint/2010/main" val="81981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34405" y="68007"/>
            <a:ext cx="8949772" cy="1124712"/>
          </a:xfrm>
        </p:spPr>
        <p:txBody>
          <a:bodyPr rtlCol="0">
            <a:noAutofit/>
          </a:bodyPr>
          <a:lstStyle/>
          <a:p>
            <a:r>
              <a:rPr lang="pt-BR" sz="2600" noProof="1">
                <a:solidFill>
                  <a:srgbClr val="616161"/>
                </a:solidFill>
                <a:latin typeface="Segoe UI Light"/>
                <a:ea typeface="+mn-ea"/>
              </a:rPr>
              <a:t>PERGUNTA 1 - Qual é a saída do algoritmo abaixo, dado que o valor da variável name é "Conjured Mana Cake“?</a:t>
            </a:r>
          </a:p>
        </p:txBody>
      </p:sp>
      <p:pic>
        <p:nvPicPr>
          <p:cNvPr id="1026" name="Picture 2">
            <a:extLst>
              <a:ext uri="{FF2B5EF4-FFF2-40B4-BE49-F238E27FC236}">
                <a16:creationId xmlns:a16="http://schemas.microsoft.com/office/drawing/2014/main" id="{B89C5897-D7F2-4A3C-8851-9EC4A5345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71" y="1563624"/>
            <a:ext cx="3560111" cy="1877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AA7439-5CB8-4F84-AC9F-1A7B3AE71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432" y="1799448"/>
            <a:ext cx="5304745" cy="154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Resultados</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33</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941709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pesquisa de campo, tivemos ao todo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168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totalizando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1.344 respostas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 trechos de código;</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em programação,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70,83%</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têm ao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 de experiência</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programação;</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na linguagem de programação C#,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41,07% 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utilizam C# há pelo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a:t>
            </a:r>
            <a:endParaRPr lang="en-US"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4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Tempo de experiência</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Imagem 17">
            <a:extLst>
              <a:ext uri="{FF2B5EF4-FFF2-40B4-BE49-F238E27FC236}">
                <a16:creationId xmlns:a16="http://schemas.microsoft.com/office/drawing/2014/main" id="{4A768B87-06C3-AF3B-927B-E9CF9B92726A}"/>
              </a:ext>
            </a:extLst>
          </p:cNvPr>
          <p:cNvPicPr>
            <a:picLocks noChangeAspect="1"/>
          </p:cNvPicPr>
          <p:nvPr/>
        </p:nvPicPr>
        <p:blipFill>
          <a:blip r:embed="rId4"/>
          <a:stretch>
            <a:fillRect/>
          </a:stretch>
        </p:blipFill>
        <p:spPr>
          <a:xfrm>
            <a:off x="116323" y="1245874"/>
            <a:ext cx="3352800" cy="2828925"/>
          </a:xfrm>
          <a:prstGeom prst="rect">
            <a:avLst/>
          </a:prstGeom>
        </p:spPr>
      </p:pic>
      <p:pic>
        <p:nvPicPr>
          <p:cNvPr id="20" name="Imagem 19">
            <a:extLst>
              <a:ext uri="{FF2B5EF4-FFF2-40B4-BE49-F238E27FC236}">
                <a16:creationId xmlns:a16="http://schemas.microsoft.com/office/drawing/2014/main" id="{1CBE7B19-9450-6F8E-EAFF-A63D748A468A}"/>
              </a:ext>
            </a:extLst>
          </p:cNvPr>
          <p:cNvPicPr>
            <a:picLocks noChangeAspect="1"/>
          </p:cNvPicPr>
          <p:nvPr/>
        </p:nvPicPr>
        <p:blipFill>
          <a:blip r:embed="rId5"/>
          <a:stretch>
            <a:fillRect/>
          </a:stretch>
        </p:blipFill>
        <p:spPr>
          <a:xfrm>
            <a:off x="4637480" y="1009376"/>
            <a:ext cx="3697617" cy="3124747"/>
          </a:xfrm>
          <a:prstGeom prst="rect">
            <a:avLst/>
          </a:prstGeom>
        </p:spPr>
      </p:pic>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Mais que 5 anos</a:t>
              </a:r>
              <a:endParaRPr lang="en-US" dirty="0"/>
            </a:p>
          </p:txBody>
        </p:sp>
      </p:grpSp>
      <p:grpSp>
        <p:nvGrpSpPr>
          <p:cNvPr id="25" name="Agrupar 24">
            <a:extLst>
              <a:ext uri="{FF2B5EF4-FFF2-40B4-BE49-F238E27FC236}">
                <a16:creationId xmlns:a16="http://schemas.microsoft.com/office/drawing/2014/main" id="{C6C80586-36B5-A9CC-0BB4-DF1B197B229F}"/>
              </a:ext>
            </a:extLst>
          </p:cNvPr>
          <p:cNvGrpSpPr/>
          <p:nvPr/>
        </p:nvGrpSpPr>
        <p:grpSpPr>
          <a:xfrm>
            <a:off x="4272592" y="4553934"/>
            <a:ext cx="1974456" cy="307777"/>
            <a:chOff x="428877" y="4454114"/>
            <a:chExt cx="1974456" cy="307777"/>
          </a:xfrm>
        </p:grpSpPr>
        <p:sp>
          <p:nvSpPr>
            <p:cNvPr id="26" name="Retângulo 25">
              <a:extLst>
                <a:ext uri="{FF2B5EF4-FFF2-40B4-BE49-F238E27FC236}">
                  <a16:creationId xmlns:a16="http://schemas.microsoft.com/office/drawing/2014/main" id="{82DDB9AE-A0A8-999E-961D-04B7A3010F41}"/>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aixaDeTexto 26">
              <a:extLst>
                <a:ext uri="{FF2B5EF4-FFF2-40B4-BE49-F238E27FC236}">
                  <a16:creationId xmlns:a16="http://schemas.microsoft.com/office/drawing/2014/main" id="{F1DA88C5-7948-D478-D26E-551FB5FB3319}"/>
                </a:ext>
              </a:extLst>
            </p:cNvPr>
            <p:cNvSpPr txBox="1"/>
            <p:nvPr/>
          </p:nvSpPr>
          <p:spPr>
            <a:xfrm>
              <a:off x="631179" y="4454114"/>
              <a:ext cx="1772154" cy="307777"/>
            </a:xfrm>
            <a:prstGeom prst="rect">
              <a:avLst/>
            </a:prstGeom>
            <a:noFill/>
          </p:spPr>
          <p:txBody>
            <a:bodyPr wrap="square" rtlCol="0">
              <a:spAutoFit/>
            </a:bodyPr>
            <a:lstStyle/>
            <a:p>
              <a:r>
                <a:rPr lang="pt-BR" dirty="0"/>
                <a:t>Menos que 1 ano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A956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Mais que 3 anos e menor que 5 anos</a:t>
              </a:r>
              <a:endParaRPr lang="en-US" dirty="0"/>
            </a:p>
          </p:txBody>
        </p:sp>
      </p:grpSp>
      <p:grpSp>
        <p:nvGrpSpPr>
          <p:cNvPr id="31" name="Agrupar 30">
            <a:extLst>
              <a:ext uri="{FF2B5EF4-FFF2-40B4-BE49-F238E27FC236}">
                <a16:creationId xmlns:a16="http://schemas.microsoft.com/office/drawing/2014/main" id="{2D8D0170-9231-D5DC-7C77-7DF0C4DC53AA}"/>
              </a:ext>
            </a:extLst>
          </p:cNvPr>
          <p:cNvGrpSpPr/>
          <p:nvPr/>
        </p:nvGrpSpPr>
        <p:grpSpPr>
          <a:xfrm>
            <a:off x="4272592" y="4143602"/>
            <a:ext cx="3228724" cy="307777"/>
            <a:chOff x="428877" y="4454114"/>
            <a:chExt cx="3228724" cy="307777"/>
          </a:xfrm>
        </p:grpSpPr>
        <p:sp>
          <p:nvSpPr>
            <p:cNvPr id="32" name="Retângulo 31">
              <a:extLst>
                <a:ext uri="{FF2B5EF4-FFF2-40B4-BE49-F238E27FC236}">
                  <a16:creationId xmlns:a16="http://schemas.microsoft.com/office/drawing/2014/main" id="{58D9187F-A24B-9C78-FBC0-86BA551D77DF}"/>
                </a:ext>
              </a:extLst>
            </p:cNvPr>
            <p:cNvSpPr/>
            <p:nvPr/>
          </p:nvSpPr>
          <p:spPr>
            <a:xfrm>
              <a:off x="428877" y="4518058"/>
              <a:ext cx="202302" cy="179890"/>
            </a:xfrm>
            <a:prstGeom prst="rect">
              <a:avLst/>
            </a:prstGeom>
            <a:solidFill>
              <a:srgbClr val="4DAF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ixaDeTexto 32">
              <a:extLst>
                <a:ext uri="{FF2B5EF4-FFF2-40B4-BE49-F238E27FC236}">
                  <a16:creationId xmlns:a16="http://schemas.microsoft.com/office/drawing/2014/main" id="{3515420B-C61A-0374-A2C5-755E3B5E696B}"/>
                </a:ext>
              </a:extLst>
            </p:cNvPr>
            <p:cNvSpPr txBox="1"/>
            <p:nvPr/>
          </p:nvSpPr>
          <p:spPr>
            <a:xfrm>
              <a:off x="631179" y="4454114"/>
              <a:ext cx="3026422" cy="307777"/>
            </a:xfrm>
            <a:prstGeom prst="rect">
              <a:avLst/>
            </a:prstGeom>
            <a:noFill/>
          </p:spPr>
          <p:txBody>
            <a:bodyPr wrap="square" rtlCol="0">
              <a:spAutoFit/>
            </a:bodyPr>
            <a:lstStyle/>
            <a:p>
              <a:r>
                <a:rPr lang="pt-BR" dirty="0"/>
                <a:t>Mais que 1 ano e menor que 3 anos</a:t>
              </a:r>
              <a:endParaRPr lang="en-US" dirty="0"/>
            </a:p>
          </p:txBody>
        </p:sp>
      </p:grpSp>
      <p:sp>
        <p:nvSpPr>
          <p:cNvPr id="24" name="CaixaDeTexto 23">
            <a:extLst>
              <a:ext uri="{FF2B5EF4-FFF2-40B4-BE49-F238E27FC236}">
                <a16:creationId xmlns:a16="http://schemas.microsoft.com/office/drawing/2014/main" id="{4EC1EB1F-DFF5-7192-2D66-0676CEB44BD7}"/>
              </a:ext>
            </a:extLst>
          </p:cNvPr>
          <p:cNvSpPr txBox="1"/>
          <p:nvPr/>
        </p:nvSpPr>
        <p:spPr>
          <a:xfrm>
            <a:off x="5028189" y="1018013"/>
            <a:ext cx="3455299" cy="307777"/>
          </a:xfrm>
          <a:prstGeom prst="rect">
            <a:avLst/>
          </a:prstGeom>
          <a:noFill/>
        </p:spPr>
        <p:txBody>
          <a:bodyPr wrap="square" rtlCol="0">
            <a:spAutoFit/>
          </a:bodyPr>
          <a:lstStyle/>
          <a:p>
            <a:r>
              <a:rPr lang="pt-BR" b="1" dirty="0"/>
              <a:t>Em C#</a:t>
            </a:r>
            <a:endParaRPr lang="en-US" b="1" dirty="0"/>
          </a:p>
        </p:txBody>
      </p:sp>
      <p:sp>
        <p:nvSpPr>
          <p:cNvPr id="35" name="CaixaDeTexto 34">
            <a:extLst>
              <a:ext uri="{FF2B5EF4-FFF2-40B4-BE49-F238E27FC236}">
                <a16:creationId xmlns:a16="http://schemas.microsoft.com/office/drawing/2014/main" id="{38DF8622-1D45-C90E-4D16-3AEEDC3E0C80}"/>
              </a:ext>
            </a:extLst>
          </p:cNvPr>
          <p:cNvSpPr txBox="1"/>
          <p:nvPr/>
        </p:nvSpPr>
        <p:spPr>
          <a:xfrm>
            <a:off x="396508" y="1008084"/>
            <a:ext cx="3455299" cy="307777"/>
          </a:xfrm>
          <a:prstGeom prst="rect">
            <a:avLst/>
          </a:prstGeom>
          <a:noFill/>
        </p:spPr>
        <p:txBody>
          <a:bodyPr wrap="square" rtlCol="0">
            <a:spAutoFit/>
          </a:bodyPr>
          <a:lstStyle/>
          <a:p>
            <a:r>
              <a:rPr lang="pt-BR" b="1" dirty="0"/>
              <a:t>Em Programação</a:t>
            </a:r>
            <a:endParaRPr lang="en-US" b="1" dirty="0"/>
          </a:p>
        </p:txBody>
      </p:sp>
    </p:spTree>
    <p:extLst>
      <p:ext uri="{BB962C8B-B14F-4D97-AF65-F5344CB8AC3E}">
        <p14:creationId xmlns:p14="http://schemas.microsoft.com/office/powerpoint/2010/main" val="1140563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por gênero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Masculino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Feminino</a:t>
              </a:r>
              <a:endParaRPr lang="en-US" dirty="0"/>
            </a:p>
          </p:txBody>
        </p:sp>
      </p:grpSp>
      <p:pic>
        <p:nvPicPr>
          <p:cNvPr id="5" name="Imagem 4">
            <a:extLst>
              <a:ext uri="{FF2B5EF4-FFF2-40B4-BE49-F238E27FC236}">
                <a16:creationId xmlns:a16="http://schemas.microsoft.com/office/drawing/2014/main" id="{CB1D3BDF-DF2C-4579-8D92-374989B2EBE5}"/>
              </a:ext>
            </a:extLst>
          </p:cNvPr>
          <p:cNvPicPr>
            <a:picLocks noChangeAspect="1"/>
          </p:cNvPicPr>
          <p:nvPr/>
        </p:nvPicPr>
        <p:blipFill>
          <a:blip r:embed="rId4"/>
          <a:stretch>
            <a:fillRect/>
          </a:stretch>
        </p:blipFill>
        <p:spPr>
          <a:xfrm>
            <a:off x="2908724" y="810128"/>
            <a:ext cx="3326552" cy="3828043"/>
          </a:xfrm>
          <a:prstGeom prst="rect">
            <a:avLst/>
          </a:prstGeom>
        </p:spPr>
      </p:pic>
    </p:spTree>
    <p:extLst>
      <p:ext uri="{BB962C8B-B14F-4D97-AF65-F5344CB8AC3E}">
        <p14:creationId xmlns:p14="http://schemas.microsoft.com/office/powerpoint/2010/main" val="267964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de notas</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7FC99625-14F2-43A2-80CD-D41919FB7666}"/>
              </a:ext>
            </a:extLst>
          </p:cNvPr>
          <p:cNvPicPr>
            <a:picLocks noChangeAspect="1"/>
          </p:cNvPicPr>
          <p:nvPr/>
        </p:nvPicPr>
        <p:blipFill>
          <a:blip r:embed="rId3"/>
          <a:stretch>
            <a:fillRect/>
          </a:stretch>
        </p:blipFill>
        <p:spPr>
          <a:xfrm>
            <a:off x="0" y="1059598"/>
            <a:ext cx="9144000" cy="4083902"/>
          </a:xfrm>
          <a:prstGeom prst="rect">
            <a:avLst/>
          </a:prstGeom>
        </p:spPr>
      </p:pic>
    </p:spTree>
    <p:extLst>
      <p:ext uri="{BB962C8B-B14F-4D97-AF65-F5344CB8AC3E}">
        <p14:creationId xmlns:p14="http://schemas.microsoft.com/office/powerpoint/2010/main" val="2919791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Nota média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1440906669"/>
              </p:ext>
            </p:extLst>
          </p:nvPr>
        </p:nvGraphicFramePr>
        <p:xfrm>
          <a:off x="245795" y="894517"/>
          <a:ext cx="4472686" cy="1854200"/>
        </p:xfrm>
        <a:graphic>
          <a:graphicData uri="http://schemas.openxmlformats.org/drawingml/2006/table">
            <a:tbl>
              <a:tblPr firstRow="1" bandRow="1">
                <a:tableStyleId>{5C22544A-7EE6-4342-B048-85BDC9FD1C3A}</a:tableStyleId>
              </a:tblPr>
              <a:tblGrid>
                <a:gridCol w="1426978">
                  <a:extLst>
                    <a:ext uri="{9D8B030D-6E8A-4147-A177-3AD203B41FA5}">
                      <a16:colId xmlns:a16="http://schemas.microsoft.com/office/drawing/2014/main" val="289643745"/>
                    </a:ext>
                  </a:extLst>
                </a:gridCol>
                <a:gridCol w="1368162">
                  <a:extLst>
                    <a:ext uri="{9D8B030D-6E8A-4147-A177-3AD203B41FA5}">
                      <a16:colId xmlns:a16="http://schemas.microsoft.com/office/drawing/2014/main" val="3222197339"/>
                    </a:ext>
                  </a:extLst>
                </a:gridCol>
                <a:gridCol w="1677546">
                  <a:extLst>
                    <a:ext uri="{9D8B030D-6E8A-4147-A177-3AD203B41FA5}">
                      <a16:colId xmlns:a16="http://schemas.microsoft.com/office/drawing/2014/main" val="3979118433"/>
                    </a:ext>
                  </a:extLst>
                </a:gridCol>
              </a:tblGrid>
              <a:tr h="370840">
                <a:tc>
                  <a:txBody>
                    <a:bodyPr/>
                    <a:lstStyle/>
                    <a:p>
                      <a:pPr algn="ctr"/>
                      <a:r>
                        <a:rPr lang="pt-BR" dirty="0"/>
                        <a:t>FORMULÁRIO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F1</a:t>
                      </a:r>
                      <a:endParaRPr lang="en-US" dirty="0"/>
                    </a:p>
                  </a:txBody>
                  <a:tcPr/>
                </a:tc>
                <a:tc>
                  <a:txBody>
                    <a:bodyPr/>
                    <a:lstStyle/>
                    <a:p>
                      <a:pPr algn="r"/>
                      <a:r>
                        <a:rPr lang="en-US" dirty="0"/>
                        <a:t>6,72</a:t>
                      </a:r>
                    </a:p>
                  </a:txBody>
                  <a:tcPr/>
                </a:tc>
                <a:tc>
                  <a:txBody>
                    <a:bodyPr/>
                    <a:lstStyle/>
                    <a:p>
                      <a:pPr algn="r"/>
                      <a:r>
                        <a:rPr lang="pt-BR" dirty="0"/>
                        <a:t>1,41</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F2</a:t>
                      </a:r>
                      <a:endParaRPr lang="en-US" dirty="0"/>
                    </a:p>
                  </a:txBody>
                  <a:tcPr/>
                </a:tc>
                <a:tc>
                  <a:txBody>
                    <a:bodyPr/>
                    <a:lstStyle/>
                    <a:p>
                      <a:pPr algn="r"/>
                      <a:r>
                        <a:rPr lang="en-US" dirty="0"/>
                        <a:t>6,74</a:t>
                      </a:r>
                    </a:p>
                  </a:txBody>
                  <a:tcPr/>
                </a:tc>
                <a:tc>
                  <a:txBody>
                    <a:bodyPr/>
                    <a:lstStyle/>
                    <a:p>
                      <a:pPr algn="r"/>
                      <a:r>
                        <a:rPr lang="pt-BR" dirty="0"/>
                        <a:t>1,27</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F3</a:t>
                      </a:r>
                      <a:endParaRPr lang="en-US" dirty="0"/>
                    </a:p>
                  </a:txBody>
                  <a:tcPr/>
                </a:tc>
                <a:tc>
                  <a:txBody>
                    <a:bodyPr/>
                    <a:lstStyle/>
                    <a:p>
                      <a:pPr algn="r"/>
                      <a:r>
                        <a:rPr lang="pt-BR" dirty="0"/>
                        <a:t>6,89</a:t>
                      </a:r>
                      <a:endParaRPr lang="en-US" dirty="0"/>
                    </a:p>
                  </a:txBody>
                  <a:tcPr/>
                </a:tc>
                <a:tc>
                  <a:txBody>
                    <a:bodyPr/>
                    <a:lstStyle/>
                    <a:p>
                      <a:pPr algn="r"/>
                      <a:r>
                        <a:rPr lang="pt-BR" dirty="0"/>
                        <a:t>0,96</a:t>
                      </a:r>
                      <a:endParaRPr lang="en-US" dirty="0"/>
                    </a:p>
                  </a:txBody>
                  <a:tcPr/>
                </a:tc>
                <a:extLst>
                  <a:ext uri="{0D108BD9-81ED-4DB2-BD59-A6C34878D82A}">
                    <a16:rowId xmlns:a16="http://schemas.microsoft.com/office/drawing/2014/main" val="3194604906"/>
                  </a:ext>
                </a:extLst>
              </a:tr>
              <a:tr h="370840">
                <a:tc>
                  <a:txBody>
                    <a:bodyPr/>
                    <a:lstStyle/>
                    <a:p>
                      <a:pPr algn="ctr"/>
                      <a:r>
                        <a:rPr lang="pt-BR" dirty="0"/>
                        <a:t>F4</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dirty="0"/>
                        <a:t>6,81</a:t>
                      </a:r>
                    </a:p>
                  </a:txBody>
                  <a:tcPr/>
                </a:tc>
                <a:tc>
                  <a:txBody>
                    <a:bodyPr/>
                    <a:lstStyle/>
                    <a:p>
                      <a:pPr algn="r"/>
                      <a:r>
                        <a:rPr lang="pt-BR" dirty="0"/>
                        <a:t>1,40</a:t>
                      </a:r>
                      <a:endParaRPr lang="en-US" dirty="0"/>
                    </a:p>
                  </a:txBody>
                  <a:tcPr/>
                </a:tc>
                <a:extLst>
                  <a:ext uri="{0D108BD9-81ED-4DB2-BD59-A6C34878D82A}">
                    <a16:rowId xmlns:a16="http://schemas.microsoft.com/office/drawing/2014/main" val="2526475242"/>
                  </a:ext>
                </a:extLst>
              </a:tr>
            </a:tbl>
          </a:graphicData>
        </a:graphic>
      </p:graphicFrame>
      <p:graphicFrame>
        <p:nvGraphicFramePr>
          <p:cNvPr id="5" name="Tabela 8">
            <a:extLst>
              <a:ext uri="{FF2B5EF4-FFF2-40B4-BE49-F238E27FC236}">
                <a16:creationId xmlns:a16="http://schemas.microsoft.com/office/drawing/2014/main" id="{318E8436-A502-4C6D-BE12-E194086C23A0}"/>
              </a:ext>
            </a:extLst>
          </p:cNvPr>
          <p:cNvGraphicFramePr>
            <a:graphicFrameLocks noGrp="1"/>
          </p:cNvGraphicFramePr>
          <p:nvPr>
            <p:extLst>
              <p:ext uri="{D42A27DB-BD31-4B8C-83A1-F6EECF244321}">
                <p14:modId xmlns:p14="http://schemas.microsoft.com/office/powerpoint/2010/main" val="303994506"/>
              </p:ext>
            </p:extLst>
          </p:nvPr>
        </p:nvGraphicFramePr>
        <p:xfrm>
          <a:off x="2561777" y="1677238"/>
          <a:ext cx="4658315" cy="163068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PROGRAMAÇÃO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6,56</a:t>
                      </a:r>
                    </a:p>
                  </a:txBody>
                  <a:tcPr/>
                </a:tc>
                <a:tc>
                  <a:txBody>
                    <a:bodyPr/>
                    <a:lstStyle/>
                    <a:p>
                      <a:pPr algn="r"/>
                      <a:r>
                        <a:rPr lang="pt-BR" dirty="0"/>
                        <a:t>1,47</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7,08</a:t>
                      </a:r>
                    </a:p>
                  </a:txBody>
                  <a:tcPr/>
                </a:tc>
                <a:tc>
                  <a:txBody>
                    <a:bodyPr/>
                    <a:lstStyle/>
                    <a:p>
                      <a:pPr algn="r"/>
                      <a:r>
                        <a:rPr lang="pt-BR" dirty="0"/>
                        <a:t>0,78</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6,80</a:t>
                      </a:r>
                      <a:endParaRPr lang="en-US" dirty="0"/>
                    </a:p>
                  </a:txBody>
                  <a:tcPr/>
                </a:tc>
                <a:tc>
                  <a:txBody>
                    <a:bodyPr/>
                    <a:lstStyle/>
                    <a:p>
                      <a:pPr algn="r"/>
                      <a:r>
                        <a:rPr lang="pt-BR" dirty="0"/>
                        <a:t>1,25</a:t>
                      </a:r>
                      <a:endParaRPr lang="en-US" dirty="0"/>
                    </a:p>
                  </a:txBody>
                  <a:tcPr/>
                </a:tc>
                <a:extLst>
                  <a:ext uri="{0D108BD9-81ED-4DB2-BD59-A6C34878D82A}">
                    <a16:rowId xmlns:a16="http://schemas.microsoft.com/office/drawing/2014/main" val="3194604906"/>
                  </a:ext>
                </a:extLst>
              </a:tr>
            </a:tbl>
          </a:graphicData>
        </a:graphic>
      </p:graphicFrame>
      <p:graphicFrame>
        <p:nvGraphicFramePr>
          <p:cNvPr id="7" name="Tabela 8">
            <a:extLst>
              <a:ext uri="{FF2B5EF4-FFF2-40B4-BE49-F238E27FC236}">
                <a16:creationId xmlns:a16="http://schemas.microsoft.com/office/drawing/2014/main" id="{ADF35835-4F63-488C-8A11-A744E7617A33}"/>
              </a:ext>
            </a:extLst>
          </p:cNvPr>
          <p:cNvGraphicFramePr>
            <a:graphicFrameLocks noGrp="1"/>
          </p:cNvGraphicFramePr>
          <p:nvPr>
            <p:extLst>
              <p:ext uri="{D42A27DB-BD31-4B8C-83A1-F6EECF244321}">
                <p14:modId xmlns:p14="http://schemas.microsoft.com/office/powerpoint/2010/main" val="84530241"/>
              </p:ext>
            </p:extLst>
          </p:nvPr>
        </p:nvGraphicFramePr>
        <p:xfrm>
          <a:off x="4164842" y="2944737"/>
          <a:ext cx="4658315" cy="200152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a:t>
                      </a:r>
                    </a:p>
                    <a:p>
                      <a:pPr algn="ctr"/>
                      <a:r>
                        <a:rPr lang="pt-BR" dirty="0"/>
                        <a:t>C#</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1 ano</a:t>
                      </a:r>
                      <a:endParaRPr lang="en-US" dirty="0"/>
                    </a:p>
                  </a:txBody>
                  <a:tcPr/>
                </a:tc>
                <a:tc>
                  <a:txBody>
                    <a:bodyPr/>
                    <a:lstStyle/>
                    <a:p>
                      <a:pPr algn="r"/>
                      <a:r>
                        <a:rPr lang="pt-BR" dirty="0"/>
                        <a:t>6,55</a:t>
                      </a:r>
                      <a:endParaRPr lang="en-US" dirty="0"/>
                    </a:p>
                  </a:txBody>
                  <a:tcPr/>
                </a:tc>
                <a:tc>
                  <a:txBody>
                    <a:bodyPr/>
                    <a:lstStyle/>
                    <a:p>
                      <a:pPr algn="r"/>
                      <a:r>
                        <a:rPr lang="pt-BR" dirty="0"/>
                        <a:t>1,48</a:t>
                      </a:r>
                      <a:endParaRPr lang="en-US" dirty="0"/>
                    </a:p>
                  </a:txBody>
                  <a:tcPr/>
                </a:tc>
                <a:extLst>
                  <a:ext uri="{0D108BD9-81ED-4DB2-BD59-A6C34878D82A}">
                    <a16:rowId xmlns:a16="http://schemas.microsoft.com/office/drawing/2014/main" val="2743246696"/>
                  </a:ext>
                </a:extLst>
              </a:tr>
              <a:tr h="370840">
                <a:tc>
                  <a:txBody>
                    <a:bodyPr/>
                    <a:lstStyle/>
                    <a:p>
                      <a:pPr algn="ctr"/>
                      <a:r>
                        <a:rPr lang="pt-BR" dirty="0"/>
                        <a:t>1-3 anos</a:t>
                      </a:r>
                      <a:endParaRPr lang="en-US" dirty="0"/>
                    </a:p>
                  </a:txBody>
                  <a:tcPr/>
                </a:tc>
                <a:tc>
                  <a:txBody>
                    <a:bodyPr/>
                    <a:lstStyle/>
                    <a:p>
                      <a:pPr algn="r"/>
                      <a:r>
                        <a:rPr lang="en-US" dirty="0"/>
                        <a:t>6,91</a:t>
                      </a:r>
                    </a:p>
                  </a:txBody>
                  <a:tcPr/>
                </a:tc>
                <a:tc>
                  <a:txBody>
                    <a:bodyPr/>
                    <a:lstStyle/>
                    <a:p>
                      <a:pPr algn="r"/>
                      <a:r>
                        <a:rPr lang="pt-BR" dirty="0"/>
                        <a:t>1,07</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6,75</a:t>
                      </a:r>
                    </a:p>
                  </a:txBody>
                  <a:tcPr/>
                </a:tc>
                <a:tc>
                  <a:txBody>
                    <a:bodyPr/>
                    <a:lstStyle/>
                    <a:p>
                      <a:pPr algn="r"/>
                      <a:r>
                        <a:rPr lang="pt-BR" dirty="0"/>
                        <a:t>1,15</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6,93</a:t>
                      </a:r>
                      <a:endParaRPr lang="en-US" dirty="0"/>
                    </a:p>
                  </a:txBody>
                  <a:tcPr/>
                </a:tc>
                <a:tc>
                  <a:txBody>
                    <a:bodyPr/>
                    <a:lstStyle/>
                    <a:p>
                      <a:pPr algn="r"/>
                      <a:r>
                        <a:rPr lang="pt-BR" dirty="0"/>
                        <a:t>1,15</a:t>
                      </a:r>
                      <a:endParaRPr lang="en-US" dirty="0"/>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408549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128351164"/>
              </p:ext>
            </p:extLst>
          </p:nvPr>
        </p:nvGraphicFramePr>
        <p:xfrm>
          <a:off x="727623" y="2181954"/>
          <a:ext cx="3059592" cy="1112520"/>
        </p:xfrm>
        <a:graphic>
          <a:graphicData uri="http://schemas.openxmlformats.org/drawingml/2006/table">
            <a:tbl>
              <a:tblPr firstRow="1" bandRow="1">
                <a:tableStyleId>{5C22544A-7EE6-4342-B048-85BDC9FD1C3A}</a:tableStyleId>
              </a:tblPr>
              <a:tblGrid>
                <a:gridCol w="1426978">
                  <a:extLst>
                    <a:ext uri="{9D8B030D-6E8A-4147-A177-3AD203B41FA5}">
                      <a16:colId xmlns:a16="http://schemas.microsoft.com/office/drawing/2014/main" val="289643745"/>
                    </a:ext>
                  </a:extLst>
                </a:gridCol>
                <a:gridCol w="1077201">
                  <a:extLst>
                    <a:ext uri="{9D8B030D-6E8A-4147-A177-3AD203B41FA5}">
                      <a16:colId xmlns:a16="http://schemas.microsoft.com/office/drawing/2014/main" val="3222197339"/>
                    </a:ext>
                  </a:extLst>
                </a:gridCol>
                <a:gridCol w="555413">
                  <a:extLst>
                    <a:ext uri="{9D8B030D-6E8A-4147-A177-3AD203B41FA5}">
                      <a16:colId xmlns:a16="http://schemas.microsoft.com/office/drawing/2014/main" val="3979118433"/>
                    </a:ext>
                  </a:extLst>
                </a:gridCol>
              </a:tblGrid>
              <a:tr h="370840">
                <a:tc>
                  <a:txBody>
                    <a:bodyPr/>
                    <a:lstStyle/>
                    <a:p>
                      <a:pPr algn="ctr"/>
                      <a:r>
                        <a:rPr lang="pt-BR" dirty="0"/>
                        <a:t>MODALIDADE</a:t>
                      </a:r>
                      <a:endParaRPr lang="en-US" dirty="0"/>
                    </a:p>
                  </a:txBody>
                  <a:tcPr/>
                </a:tc>
                <a:tc>
                  <a:txBody>
                    <a:bodyPr/>
                    <a:lstStyle/>
                    <a:p>
                      <a:pPr algn="r"/>
                      <a:r>
                        <a:rPr lang="pt-BR" dirty="0"/>
                        <a:t>ACERTOS</a:t>
                      </a:r>
                      <a:endParaRPr lang="en-US" dirty="0"/>
                    </a:p>
                  </a:txBody>
                  <a:tcPr/>
                </a:tc>
                <a:tc>
                  <a:txBody>
                    <a:bodyPr/>
                    <a:lstStyle/>
                    <a:p>
                      <a:pPr algn="r"/>
                      <a:r>
                        <a:rPr lang="pt-BR" dirty="0"/>
                        <a:t>%</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en-US" dirty="0"/>
                        <a:t>563 </a:t>
                      </a:r>
                    </a:p>
                  </a:txBody>
                  <a:tcPr/>
                </a:tc>
                <a:tc>
                  <a:txBody>
                    <a:bodyPr/>
                    <a:lstStyle/>
                    <a:p>
                      <a:pPr algn="r"/>
                      <a:r>
                        <a:rPr lang="pt-BR" dirty="0"/>
                        <a:t>83,8</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en-US" dirty="0"/>
                        <a:t>580</a:t>
                      </a:r>
                    </a:p>
                  </a:txBody>
                  <a:tcPr/>
                </a:tc>
                <a:tc>
                  <a:txBody>
                    <a:bodyPr/>
                    <a:lstStyle/>
                    <a:p>
                      <a:pPr algn="r"/>
                      <a:r>
                        <a:rPr lang="pt-BR" dirty="0"/>
                        <a:t>86,3</a:t>
                      </a:r>
                      <a:endParaRPr lang="en-US" dirty="0"/>
                    </a:p>
                  </a:txBody>
                  <a:tcPr/>
                </a:tc>
                <a:extLst>
                  <a:ext uri="{0D108BD9-81ED-4DB2-BD59-A6C34878D82A}">
                    <a16:rowId xmlns:a16="http://schemas.microsoft.com/office/drawing/2014/main" val="3973568876"/>
                  </a:ext>
                </a:extLst>
              </a:tr>
            </a:tbl>
          </a:graphicData>
        </a:graphic>
      </p:graphicFrame>
      <p:pic>
        <p:nvPicPr>
          <p:cNvPr id="3" name="Imagem 2">
            <a:extLst>
              <a:ext uri="{FF2B5EF4-FFF2-40B4-BE49-F238E27FC236}">
                <a16:creationId xmlns:a16="http://schemas.microsoft.com/office/drawing/2014/main" id="{1DB3348F-FA24-400F-A8C6-0E433B818B9F}"/>
              </a:ext>
            </a:extLst>
          </p:cNvPr>
          <p:cNvPicPr>
            <a:picLocks noChangeAspect="1"/>
          </p:cNvPicPr>
          <p:nvPr/>
        </p:nvPicPr>
        <p:blipFill>
          <a:blip r:embed="rId3"/>
          <a:stretch>
            <a:fillRect/>
          </a:stretch>
        </p:blipFill>
        <p:spPr>
          <a:xfrm>
            <a:off x="5148379" y="1225973"/>
            <a:ext cx="3186718" cy="3236278"/>
          </a:xfrm>
          <a:prstGeom prst="rect">
            <a:avLst/>
          </a:prstGeom>
        </p:spPr>
      </p:pic>
      <p:pic>
        <p:nvPicPr>
          <p:cNvPr id="8" name="Picture 2">
            <a:extLst>
              <a:ext uri="{FF2B5EF4-FFF2-40B4-BE49-F238E27FC236}">
                <a16:creationId xmlns:a16="http://schemas.microsoft.com/office/drawing/2014/main" id="{B40749A8-47C1-4445-A211-39E2343C2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3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Um breve resumo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lnSpcReduction="10000"/>
          </a:bodyPr>
          <a:lstStyle/>
          <a:p>
            <a:pPr defTabSz="685453">
              <a:lnSpc>
                <a:spcPct val="10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longo dos anos a linguagem de programação em C# foi adquirindo diversas novas funcionalidades e se tornando cada mais vez funcional;</a:t>
            </a:r>
          </a:p>
          <a:p>
            <a:pPr defTabSz="685453">
              <a:lnSpc>
                <a:spcPct val="10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Diversas linguagens de programação já oferecem suporte à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principalmente linguagens puramente funcionais, como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Haskell</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Elixir, Scala e F#;</a:t>
            </a:r>
          </a:p>
          <a:p>
            <a:pPr defTabSz="685453">
              <a:lnSpc>
                <a:spcPct val="10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foi introduzido na versão 7.0 da linguagem C# e atualmente o C# está na versão 10, com lançamento previsto da versão 11 em novembro de 2022.</a:t>
            </a:r>
          </a:p>
          <a:p>
            <a:pPr defTabSz="685453">
              <a:lnSpc>
                <a:spcPct val="10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202448086"/>
              </p:ext>
            </p:extLst>
          </p:nvPr>
        </p:nvGraphicFramePr>
        <p:xfrm>
          <a:off x="245795" y="993133"/>
          <a:ext cx="4658315" cy="163068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PROGRAMAÇÃO</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84 (84,0%)</a:t>
                      </a:r>
                    </a:p>
                  </a:txBody>
                  <a:tcPr/>
                </a:tc>
                <a:tc>
                  <a:txBody>
                    <a:bodyPr/>
                    <a:lstStyle/>
                    <a:p>
                      <a:pPr algn="r"/>
                      <a:r>
                        <a:rPr lang="pt-BR" dirty="0"/>
                        <a:t>80 (80,0%)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pt-BR" dirty="0"/>
                        <a:t>8</a:t>
                      </a:r>
                      <a:r>
                        <a:rPr lang="en-US" dirty="0"/>
                        <a:t>4 (87,5%)</a:t>
                      </a:r>
                    </a:p>
                  </a:txBody>
                  <a:tcPr/>
                </a:tc>
                <a:tc>
                  <a:txBody>
                    <a:bodyPr/>
                    <a:lstStyle/>
                    <a:p>
                      <a:pPr algn="r"/>
                      <a:r>
                        <a:rPr lang="pt-BR" dirty="0"/>
                        <a:t>86 (89,6%)</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395 (83,0%)</a:t>
                      </a:r>
                      <a:endParaRPr lang="en-US" dirty="0"/>
                    </a:p>
                  </a:txBody>
                  <a:tcPr/>
                </a:tc>
                <a:tc>
                  <a:txBody>
                    <a:bodyPr/>
                    <a:lstStyle/>
                    <a:p>
                      <a:pPr algn="r"/>
                      <a:r>
                        <a:rPr lang="pt-BR" dirty="0"/>
                        <a:t>414 (87,0%)</a:t>
                      </a:r>
                      <a:endParaRPr lang="en-US" dirty="0"/>
                    </a:p>
                  </a:txBody>
                  <a:tcPr/>
                </a:tc>
                <a:extLst>
                  <a:ext uri="{0D108BD9-81ED-4DB2-BD59-A6C34878D82A}">
                    <a16:rowId xmlns:a16="http://schemas.microsoft.com/office/drawing/2014/main" val="3194604906"/>
                  </a:ext>
                </a:extLst>
              </a:tr>
            </a:tbl>
          </a:graphicData>
        </a:graphic>
      </p:graphicFrame>
      <p:graphicFrame>
        <p:nvGraphicFramePr>
          <p:cNvPr id="9" name="Tabela 8">
            <a:extLst>
              <a:ext uri="{FF2B5EF4-FFF2-40B4-BE49-F238E27FC236}">
                <a16:creationId xmlns:a16="http://schemas.microsoft.com/office/drawing/2014/main" id="{AA35E640-30DA-4577-A94C-772674EF9CAF}"/>
              </a:ext>
            </a:extLst>
          </p:cNvPr>
          <p:cNvGraphicFramePr>
            <a:graphicFrameLocks noGrp="1"/>
          </p:cNvGraphicFramePr>
          <p:nvPr>
            <p:extLst>
              <p:ext uri="{D42A27DB-BD31-4B8C-83A1-F6EECF244321}">
                <p14:modId xmlns:p14="http://schemas.microsoft.com/office/powerpoint/2010/main" val="2028176943"/>
              </p:ext>
            </p:extLst>
          </p:nvPr>
        </p:nvGraphicFramePr>
        <p:xfrm>
          <a:off x="4124202" y="2804220"/>
          <a:ext cx="4891105" cy="1932880"/>
        </p:xfrm>
        <a:graphic>
          <a:graphicData uri="http://schemas.openxmlformats.org/drawingml/2006/table">
            <a:tbl>
              <a:tblPr firstRow="1" bandRow="1">
                <a:tableStyleId>{5C22544A-7EE6-4342-B048-85BDC9FD1C3A}</a:tableStyleId>
              </a:tblPr>
              <a:tblGrid>
                <a:gridCol w="1800273">
                  <a:extLst>
                    <a:ext uri="{9D8B030D-6E8A-4147-A177-3AD203B41FA5}">
                      <a16:colId xmlns:a16="http://schemas.microsoft.com/office/drawing/2014/main" val="289643745"/>
                    </a:ext>
                  </a:extLst>
                </a:gridCol>
                <a:gridCol w="1329455">
                  <a:extLst>
                    <a:ext uri="{9D8B030D-6E8A-4147-A177-3AD203B41FA5}">
                      <a16:colId xmlns:a16="http://schemas.microsoft.com/office/drawing/2014/main" val="3222197339"/>
                    </a:ext>
                  </a:extLst>
                </a:gridCol>
                <a:gridCol w="1761377">
                  <a:extLst>
                    <a:ext uri="{9D8B030D-6E8A-4147-A177-3AD203B41FA5}">
                      <a16:colId xmlns:a16="http://schemas.microsoft.com/office/drawing/2014/main" val="3979118433"/>
                    </a:ext>
                  </a:extLst>
                </a:gridCol>
              </a:tblGrid>
              <a:tr h="345380">
                <a:tc>
                  <a:txBody>
                    <a:bodyPr/>
                    <a:lstStyle/>
                    <a:p>
                      <a:pPr algn="ctr"/>
                      <a:r>
                        <a:rPr lang="pt-BR" dirty="0"/>
                        <a:t>EXPERIÊNCIA C#</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96875">
                <a:tc>
                  <a:txBody>
                    <a:bodyPr/>
                    <a:lstStyle/>
                    <a:p>
                      <a:pPr algn="ctr"/>
                      <a:r>
                        <a:rPr lang="pt-BR" dirty="0"/>
                        <a:t>até 1 ano</a:t>
                      </a:r>
                      <a:endParaRPr lang="en-US" dirty="0"/>
                    </a:p>
                  </a:txBody>
                  <a:tcPr/>
                </a:tc>
                <a:tc>
                  <a:txBody>
                    <a:bodyPr/>
                    <a:lstStyle/>
                    <a:p>
                      <a:pPr algn="r"/>
                      <a:r>
                        <a:rPr lang="pt-BR" dirty="0"/>
                        <a:t>139 (82,7%)</a:t>
                      </a:r>
                      <a:endParaRPr lang="en-US" dirty="0"/>
                    </a:p>
                  </a:txBody>
                  <a:tcPr/>
                </a:tc>
                <a:tc>
                  <a:txBody>
                    <a:bodyPr/>
                    <a:lstStyle/>
                    <a:p>
                      <a:pPr algn="r"/>
                      <a:r>
                        <a:rPr lang="pt-BR" dirty="0"/>
                        <a:t>136 (81,0%)</a:t>
                      </a:r>
                      <a:endParaRPr lang="en-US" dirty="0"/>
                    </a:p>
                  </a:txBody>
                  <a:tcPr/>
                </a:tc>
                <a:extLst>
                  <a:ext uri="{0D108BD9-81ED-4DB2-BD59-A6C34878D82A}">
                    <a16:rowId xmlns:a16="http://schemas.microsoft.com/office/drawing/2014/main" val="2743246696"/>
                  </a:ext>
                </a:extLst>
              </a:tr>
              <a:tr h="396875">
                <a:tc>
                  <a:txBody>
                    <a:bodyPr/>
                    <a:lstStyle/>
                    <a:p>
                      <a:pPr algn="ctr"/>
                      <a:r>
                        <a:rPr lang="pt-BR" dirty="0"/>
                        <a:t>1-3 anos</a:t>
                      </a:r>
                      <a:endParaRPr lang="en-US" dirty="0"/>
                    </a:p>
                  </a:txBody>
                  <a:tcPr/>
                </a:tc>
                <a:tc>
                  <a:txBody>
                    <a:bodyPr/>
                    <a:lstStyle/>
                    <a:p>
                      <a:pPr algn="r"/>
                      <a:r>
                        <a:rPr lang="en-US" dirty="0"/>
                        <a:t>112 (84,8%)</a:t>
                      </a:r>
                    </a:p>
                  </a:txBody>
                  <a:tcPr/>
                </a:tc>
                <a:tc>
                  <a:txBody>
                    <a:bodyPr/>
                    <a:lstStyle/>
                    <a:p>
                      <a:pPr algn="r"/>
                      <a:r>
                        <a:rPr lang="pt-BR" dirty="0"/>
                        <a:t>116 (87,9%)</a:t>
                      </a:r>
                      <a:endParaRPr lang="en-US" dirty="0"/>
                    </a:p>
                  </a:txBody>
                  <a:tcPr/>
                </a:tc>
                <a:extLst>
                  <a:ext uri="{0D108BD9-81ED-4DB2-BD59-A6C34878D82A}">
                    <a16:rowId xmlns:a16="http://schemas.microsoft.com/office/drawing/2014/main" val="3822102596"/>
                  </a:ext>
                </a:extLst>
              </a:tr>
              <a:tr h="396875">
                <a:tc>
                  <a:txBody>
                    <a:bodyPr/>
                    <a:lstStyle/>
                    <a:p>
                      <a:pPr algn="ctr"/>
                      <a:r>
                        <a:rPr lang="pt-BR" dirty="0"/>
                        <a:t>3-5 anos</a:t>
                      </a:r>
                      <a:endParaRPr lang="en-US" dirty="0"/>
                    </a:p>
                  </a:txBody>
                  <a:tcPr/>
                </a:tc>
                <a:tc>
                  <a:txBody>
                    <a:bodyPr/>
                    <a:lstStyle/>
                    <a:p>
                      <a:pPr algn="r"/>
                      <a:r>
                        <a:rPr lang="en-US" dirty="0"/>
                        <a:t>82 (85,4%)</a:t>
                      </a:r>
                    </a:p>
                  </a:txBody>
                  <a:tcPr/>
                </a:tc>
                <a:tc>
                  <a:txBody>
                    <a:bodyPr/>
                    <a:lstStyle/>
                    <a:p>
                      <a:pPr algn="r"/>
                      <a:r>
                        <a:rPr lang="pt-BR" dirty="0"/>
                        <a:t>80 (83,3%)</a:t>
                      </a:r>
                      <a:endParaRPr lang="en-US" dirty="0"/>
                    </a:p>
                  </a:txBody>
                  <a:tcPr/>
                </a:tc>
                <a:extLst>
                  <a:ext uri="{0D108BD9-81ED-4DB2-BD59-A6C34878D82A}">
                    <a16:rowId xmlns:a16="http://schemas.microsoft.com/office/drawing/2014/main" val="3973568876"/>
                  </a:ext>
                </a:extLst>
              </a:tr>
              <a:tr h="396875">
                <a:tc>
                  <a:txBody>
                    <a:bodyPr/>
                    <a:lstStyle/>
                    <a:p>
                      <a:pPr algn="ctr"/>
                      <a:r>
                        <a:rPr lang="pt-BR" dirty="0"/>
                        <a:t>5+ anos</a:t>
                      </a:r>
                      <a:endParaRPr lang="en-US" dirty="0"/>
                    </a:p>
                  </a:txBody>
                  <a:tcPr/>
                </a:tc>
                <a:tc>
                  <a:txBody>
                    <a:bodyPr/>
                    <a:lstStyle/>
                    <a:p>
                      <a:pPr algn="r"/>
                      <a:r>
                        <a:rPr lang="pt-BR" dirty="0"/>
                        <a:t>230 (83,3%)</a:t>
                      </a:r>
                      <a:endParaRPr lang="en-US" dirty="0"/>
                    </a:p>
                  </a:txBody>
                  <a:tcPr/>
                </a:tc>
                <a:tc>
                  <a:txBody>
                    <a:bodyPr/>
                    <a:lstStyle/>
                    <a:p>
                      <a:pPr algn="r"/>
                      <a:r>
                        <a:rPr lang="pt-BR" dirty="0"/>
                        <a:t>248 (89,9%)</a:t>
                      </a:r>
                      <a:endParaRPr lang="en-US" dirty="0"/>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193379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1819135411"/>
              </p:ext>
            </p:extLst>
          </p:nvPr>
        </p:nvGraphicFramePr>
        <p:xfrm>
          <a:off x="1809457" y="1941830"/>
          <a:ext cx="5687409" cy="1112520"/>
        </p:xfrm>
        <a:graphic>
          <a:graphicData uri="http://schemas.openxmlformats.org/drawingml/2006/table">
            <a:tbl>
              <a:tblPr firstRow="1" bandRow="1">
                <a:tableStyleId>{5C22544A-7EE6-4342-B048-85BDC9FD1C3A}</a:tableStyleId>
              </a:tblPr>
              <a:tblGrid>
                <a:gridCol w="1305299">
                  <a:extLst>
                    <a:ext uri="{9D8B030D-6E8A-4147-A177-3AD203B41FA5}">
                      <a16:colId xmlns:a16="http://schemas.microsoft.com/office/drawing/2014/main" val="289643745"/>
                    </a:ext>
                  </a:extLst>
                </a:gridCol>
                <a:gridCol w="2100711">
                  <a:extLst>
                    <a:ext uri="{9D8B030D-6E8A-4147-A177-3AD203B41FA5}">
                      <a16:colId xmlns:a16="http://schemas.microsoft.com/office/drawing/2014/main" val="3222197339"/>
                    </a:ext>
                  </a:extLst>
                </a:gridCol>
                <a:gridCol w="2281399">
                  <a:extLst>
                    <a:ext uri="{9D8B030D-6E8A-4147-A177-3AD203B41FA5}">
                      <a16:colId xmlns:a16="http://schemas.microsoft.com/office/drawing/2014/main" val="3979118433"/>
                    </a:ext>
                  </a:extLst>
                </a:gridCol>
              </a:tblGrid>
              <a:tr h="370840">
                <a:tc>
                  <a:txBody>
                    <a:bodyPr/>
                    <a:lstStyle/>
                    <a:p>
                      <a:pPr algn="ctr"/>
                      <a:r>
                        <a:rPr lang="pt-BR" dirty="0"/>
                        <a:t>RESPOSTA</a:t>
                      </a:r>
                      <a:endParaRPr lang="en-US" dirty="0"/>
                    </a:p>
                  </a:txBody>
                  <a:tcPr/>
                </a:tc>
                <a:tc>
                  <a:txBody>
                    <a:bodyPr/>
                    <a:lstStyle/>
                    <a:p>
                      <a:pPr algn="r"/>
                      <a:r>
                        <a:rPr lang="pt-BR" dirty="0"/>
                        <a:t>PRIMEIRA</a:t>
                      </a:r>
                      <a:r>
                        <a:rPr lang="en-US" dirty="0"/>
                        <a:t> QUEST</a:t>
                      </a:r>
                      <a:r>
                        <a:rPr lang="pt-BR" dirty="0"/>
                        <a:t>ÃO</a:t>
                      </a:r>
                      <a:endParaRPr lang="en-US" dirty="0"/>
                    </a:p>
                  </a:txBody>
                  <a:tcPr/>
                </a:tc>
                <a:tc>
                  <a:txBody>
                    <a:bodyPr/>
                    <a:lstStyle/>
                    <a:p>
                      <a:pPr algn="r"/>
                      <a:r>
                        <a:rPr lang="pt-BR" dirty="0"/>
                        <a:t>SEGUNDA QUESTÃO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nn-NO" dirty="0"/>
                        <a:t>P1, P2, P7, P8, P9, P10</a:t>
                      </a:r>
                      <a:endParaRPr lang="en-US" dirty="0"/>
                    </a:p>
                  </a:txBody>
                  <a:tcPr/>
                </a:tc>
                <a:tc>
                  <a:txBody>
                    <a:bodyPr/>
                    <a:lstStyle/>
                    <a:p>
                      <a:pPr algn="r"/>
                      <a:r>
                        <a:rPr lang="nn-NO" dirty="0"/>
                        <a:t>P2, P4, P5, P7, P10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pt-BR" dirty="0"/>
                        <a:t>P3, P4, P5, P6</a:t>
                      </a:r>
                      <a:endParaRPr lang="en-US" dirty="0"/>
                    </a:p>
                  </a:txBody>
                  <a:tcPr/>
                </a:tc>
                <a:tc>
                  <a:txBody>
                    <a:bodyPr/>
                    <a:lstStyle/>
                    <a:p>
                      <a:pPr algn="r"/>
                      <a:r>
                        <a:rPr lang="nn-NO" dirty="0"/>
                        <a:t>P1, P3, P6, P8, P9</a:t>
                      </a:r>
                      <a:endParaRPr lang="en-US" dirty="0"/>
                    </a:p>
                  </a:txBody>
                  <a:tcPr/>
                </a:tc>
                <a:extLst>
                  <a:ext uri="{0D108BD9-81ED-4DB2-BD59-A6C34878D82A}">
                    <a16:rowId xmlns:a16="http://schemas.microsoft.com/office/drawing/2014/main" val="3973568876"/>
                  </a:ext>
                </a:extLst>
              </a:tr>
            </a:tbl>
          </a:graphicData>
        </a:graphic>
      </p:graphicFrame>
    </p:spTree>
    <p:extLst>
      <p:ext uri="{BB962C8B-B14F-4D97-AF65-F5344CB8AC3E}">
        <p14:creationId xmlns:p14="http://schemas.microsoft.com/office/powerpoint/2010/main" val="8797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Comentário</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592666" y="1058531"/>
            <a:ext cx="7958667" cy="3026438"/>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estrutura de controle condicional é menos objetiva que o Pattern </a:t>
            </a:r>
            <a:r>
              <a:rPr lang="pt-BR" sz="24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porque eu fico relendo algo que já é do meu conhecimento para uma determinada condição, me parece que o código não está me ajudando. </a:t>
            </a:r>
          </a:p>
          <a:p>
            <a:pPr marL="114300" indent="0" defTabSz="685453">
              <a:lnSpc>
                <a:spcPct val="100000"/>
              </a:lnSpc>
              <a:spcBef>
                <a:spcPct val="0"/>
              </a:spcBef>
              <a:buNone/>
            </a:pPr>
            <a:endPar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114300" indent="0" defTabSz="685453">
              <a:lnSpc>
                <a:spcPct val="100000"/>
              </a:lnSpc>
              <a:spcBef>
                <a:spcPct val="0"/>
              </a:spcBef>
              <a:buNone/>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4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mais objetivo. Eu leio a condição e comparo com as condições propostas. Eu não preciso ficar relendo e, assim, tenho menos carga cognitiva.” - </a:t>
            </a:r>
            <a:r>
              <a:rPr lang="pt-BR" sz="24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(Participante P3)</a:t>
            </a:r>
            <a:endParaRPr lang="en-US" sz="24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0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2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Notamos nas entrevistas com os participantes,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diminui a carga cognitiva dos desenvolvedores;</a:t>
            </a:r>
          </a:p>
          <a:p>
            <a:pPr defTabSz="685453">
              <a:lnSpc>
                <a:spcPct val="12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1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Percebemos que a escolha pela estrutura de controle condicional está relacionada ao fato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uma funcionalidade recentemente;</a:t>
            </a:r>
          </a:p>
          <a:p>
            <a:pPr defTabSz="685453">
              <a:lnSpc>
                <a:spcPct val="11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1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Observamos que os desenvolvedores tendem a compreender melhor o código escrito utilizando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comparação com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p>
          <a:p>
            <a:pPr defTabSz="685453">
              <a:lnSpc>
                <a:spcPct val="110000"/>
              </a:lnSpc>
              <a:spcBef>
                <a:spcPct val="0"/>
              </a:spcBef>
              <a:buFont typeface="Arial" panose="020B0604020202020204" pitchFamily="34" charset="0"/>
              <a:buChar char="•"/>
            </a:pPr>
            <a:endPar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45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Conclusão</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44</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572151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Conclusão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 mostrou como uma solução interessante para substituir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a:p>
            <a:pPr defTabSz="685453">
              <a:lnSpc>
                <a:spcPct val="10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Escolha pelas estruturas de controle condicional, em casos simples, está relacionada ao fato dos desenvolvedores conhecerem a sua sintaxe em contraposição à sintaxe mais nova do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terá uma adoção maior em decorrência do crescimento de sua popularidade, assim como pelo uso de outras estruturas de linguagens funcionais nas linguagens de programação procedurais.</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595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“Nunca tenha certeza de nada, porque a sabedoria começa com a dúvida.” </a:t>
            </a:r>
          </a:p>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						– Sigmund Freud</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4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 recurso que permite que as linguagens de programação extraiam informações de tipos de dados complexos, bem como sua estrutura de dados e, assim, apliquem ações especializadas em diferentes formas de dados;</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é um assunto relativamente novo. As linguagens de programação orientadas a objeto estão progressivamente incluindo suporte a ele;</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56087"/>
            <a:ext cx="5867400" cy="2418675"/>
            <a:chOff x="1638300" y="1556087"/>
            <a:chExt cx="5867400" cy="2418675"/>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031325"/>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Rectangle rec =&gt;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ci =&gt; </a:t>
              </a:r>
              <a:r>
                <a:rPr lang="en-US" b="0" dirty="0" err="1">
                  <a:solidFill>
                    <a:srgbClr val="000000"/>
                  </a:solidFill>
                  <a:effectLst/>
                  <a:latin typeface="Consolas" panose="020B0609020204030204" pitchFamily="49" charset="0"/>
                </a:rPr>
                <a:t>Math.PI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_ =&gt;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587412"/>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no C#</a:t>
              </a:r>
              <a:endParaRPr lang="en-US" dirty="0">
                <a:solidFill>
                  <a:schemeClr val="tx1"/>
                </a:solidFill>
              </a:endParaRPr>
            </a:p>
          </p:txBody>
        </p:sp>
      </p:grpSp>
    </p:spTree>
    <p:extLst>
      <p:ext uri="{BB962C8B-B14F-4D97-AF65-F5344CB8AC3E}">
        <p14:creationId xmlns:p14="http://schemas.microsoft.com/office/powerpoint/2010/main" val="235828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39701" y="58904"/>
            <a:ext cx="8445498"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Código equivalente com cadeia de decisão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49ED6126-A0C3-8022-EE01-35AC290D00AA}"/>
              </a:ext>
            </a:extLst>
          </p:cNvPr>
          <p:cNvSpPr txBox="1"/>
          <p:nvPr/>
        </p:nvSpPr>
        <p:spPr>
          <a:xfrm>
            <a:off x="1638300" y="916563"/>
            <a:ext cx="5867400" cy="3754874"/>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Rectangle)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rec = (Rectangle)shape;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Circle))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ci = (Circle)shape;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831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não é uma exclusividade da linguagem de programação C#;</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linguagem de programação Java incluiu o suporte a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na versão 8 do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OpenJDK</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10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10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Outra linguagem de programação a incluir o suporte ao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o PHP na versão 8.</a:t>
            </a:r>
          </a:p>
          <a:p>
            <a:pPr defTabSz="685453">
              <a:lnSpc>
                <a:spcPct val="10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581150" y="1533971"/>
            <a:ext cx="5867400" cy="2634119"/>
            <a:chOff x="1638300" y="1556087"/>
            <a:chExt cx="5867400" cy="2634119"/>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246769"/>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testTriangle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Shape</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&amp;&amp; (</a:t>
              </a:r>
              <a:r>
                <a:rPr lang="en-US" b="0" dirty="0" err="1">
                  <a:solidFill>
                    <a:srgbClr val="000000"/>
                  </a:solidFill>
                  <a:effectLst/>
                  <a:latin typeface="Consolas" panose="020B0609020204030204" pitchFamily="49" charset="0"/>
                </a:rPr>
                <a:t>t.calculateArea</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"Large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"Small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"Non-triangle"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802856"/>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Java</a:t>
              </a:r>
              <a:endParaRPr lang="en-US" dirty="0">
                <a:solidFill>
                  <a:schemeClr val="tx1"/>
                </a:solidFill>
              </a:endParaRPr>
            </a:p>
          </p:txBody>
        </p:sp>
      </p:grpSp>
    </p:spTree>
    <p:extLst>
      <p:ext uri="{BB962C8B-B14F-4D97-AF65-F5344CB8AC3E}">
        <p14:creationId xmlns:p14="http://schemas.microsoft.com/office/powerpoint/2010/main" val="1214215639"/>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3197</Words>
  <Application>Microsoft Office PowerPoint</Application>
  <PresentationFormat>Apresentação na tela (16:9)</PresentationFormat>
  <Paragraphs>448</Paragraphs>
  <Slides>46</Slides>
  <Notes>39</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46</vt:i4>
      </vt:variant>
    </vt:vector>
  </HeadingPairs>
  <TitlesOfParts>
    <vt:vector size="55" baseType="lpstr">
      <vt:lpstr>Proxima Nova</vt:lpstr>
      <vt:lpstr>canada-type-gibson</vt:lpstr>
      <vt:lpstr>Segoe UI Semibold</vt:lpstr>
      <vt:lpstr>Arial</vt:lpstr>
      <vt:lpstr>Consolas</vt:lpstr>
      <vt:lpstr>Segoe UI Light</vt:lpstr>
      <vt:lpstr>Segoe UI Semilight</vt:lpstr>
      <vt:lpstr>Segoe Semibold</vt:lpstr>
      <vt:lpstr>Spearmint</vt:lpstr>
      <vt:lpstr>Universidade Federal do Estado do Rio de Janeiro Programa de Pós-Graduação em Informática</vt:lpstr>
      <vt:lpstr>Agenda</vt:lpstr>
      <vt:lpstr>Pattern Matching com C#</vt:lpstr>
      <vt:lpstr>Um breve resumo</vt:lpstr>
      <vt:lpstr>Pattern Matching</vt:lpstr>
      <vt:lpstr> Exemplos de utilização do Pattern Matching </vt:lpstr>
      <vt:lpstr>Código equivalente com cadeia de decisão</vt:lpstr>
      <vt:lpstr>Pattern Matching</vt:lpstr>
      <vt:lpstr> Exemplos de utilização do Pattern Matching  </vt:lpstr>
      <vt:lpstr> Exemplos de utilização do Pattern Matching  </vt:lpstr>
      <vt:lpstr>Objetivo de Pesquisa</vt:lpstr>
      <vt:lpstr>Objetivos</vt:lpstr>
      <vt:lpstr>Questão de Pesquisa</vt:lpstr>
      <vt:lpstr>Legibilidade &amp; Compreensibilidade</vt:lpstr>
      <vt:lpstr>Legibilidade?</vt:lpstr>
      <vt:lpstr>E porque legibilidade é importante?</vt:lpstr>
      <vt:lpstr>Compreensibilidade</vt:lpstr>
      <vt:lpstr>Compreensibilidade</vt:lpstr>
      <vt:lpstr>Trabalhos Relacionados</vt:lpstr>
      <vt:lpstr>Trabalhos Relacionados</vt:lpstr>
      <vt:lpstr>Modelo Buse e Weimer</vt:lpstr>
      <vt:lpstr>Trabalhos Relacionados</vt:lpstr>
      <vt:lpstr>Modelo Dorn</vt:lpstr>
      <vt:lpstr>Metodologia</vt:lpstr>
      <vt:lpstr>Metodologia</vt:lpstr>
      <vt:lpstr>Metodologia – Pesquisa de campo</vt:lpstr>
      <vt:lpstr>Metodologia – Pesquisa de campo</vt:lpstr>
      <vt:lpstr>Metodologia - Pesquisa de campo</vt:lpstr>
      <vt:lpstr>Metodologia – Pesquisa de campo</vt:lpstr>
      <vt:lpstr>Metodologia – Entrevista</vt:lpstr>
      <vt:lpstr>Metodologia – Entrevista</vt:lpstr>
      <vt:lpstr>PERGUNTA 1 - Qual é a saída do algoritmo abaixo, dado que o valor da variável name é "Conjured Mana Cake“?</vt:lpstr>
      <vt:lpstr>Resultados</vt:lpstr>
      <vt:lpstr>Resultados</vt:lpstr>
      <vt:lpstr>Resultados – Tempo de experiência</vt:lpstr>
      <vt:lpstr>Resultados – Distribuição por gênero</vt:lpstr>
      <vt:lpstr>Resultados – Distribuição de notas</vt:lpstr>
      <vt:lpstr>Resultados – Nota média</vt:lpstr>
      <vt:lpstr>Resultados – acertos por modalidade</vt:lpstr>
      <vt:lpstr>Resultados – acertos por modalidade</vt:lpstr>
      <vt:lpstr>Resultados – Entrevista</vt:lpstr>
      <vt:lpstr>Resultados - Comentário</vt:lpstr>
      <vt:lpstr>Resultados - Entrevista</vt:lpstr>
      <vt:lpstr>Conclusão</vt:lpstr>
      <vt:lpstr>Conclusão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Federal do Estado do Rio de Janeiro Programa de Pós-Graduação em Informática</dc:title>
  <dc:creator>Rafael Cruz</dc:creator>
  <cp:lastModifiedBy>Rafael Cruz</cp:lastModifiedBy>
  <cp:revision>13</cp:revision>
  <dcterms:modified xsi:type="dcterms:W3CDTF">2022-06-01T01:17:23Z</dcterms:modified>
</cp:coreProperties>
</file>