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8DD-54DF-41CC-940A-3541D4B143E9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5A08-3C2A-4CD8-B4F9-56A30A747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67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8DD-54DF-41CC-940A-3541D4B143E9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5A08-3C2A-4CD8-B4F9-56A30A747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1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8DD-54DF-41CC-940A-3541D4B143E9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5A08-3C2A-4CD8-B4F9-56A30A747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35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8DD-54DF-41CC-940A-3541D4B143E9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5A08-3C2A-4CD8-B4F9-56A30A747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06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8DD-54DF-41CC-940A-3541D4B143E9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5A08-3C2A-4CD8-B4F9-56A30A747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72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8DD-54DF-41CC-940A-3541D4B143E9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5A08-3C2A-4CD8-B4F9-56A30A747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1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8DD-54DF-41CC-940A-3541D4B143E9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5A08-3C2A-4CD8-B4F9-56A30A747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99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8DD-54DF-41CC-940A-3541D4B143E9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5A08-3C2A-4CD8-B4F9-56A30A747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7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8DD-54DF-41CC-940A-3541D4B143E9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5A08-3C2A-4CD8-B4F9-56A30A747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38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8DD-54DF-41CC-940A-3541D4B143E9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5A08-3C2A-4CD8-B4F9-56A30A747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27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8DD-54DF-41CC-940A-3541D4B143E9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5A08-3C2A-4CD8-B4F9-56A30A747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80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A8DD-54DF-41CC-940A-3541D4B143E9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F5A08-3C2A-4CD8-B4F9-56A30A747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4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292006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Tela Apresentação/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052736"/>
            <a:ext cx="4136963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Elementos de interfaces mínimos: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 smtClean="0"/>
              <a:t>Um logotipo</a:t>
            </a:r>
          </a:p>
          <a:p>
            <a:endParaRPr lang="pt-BR" sz="1050" dirty="0" smtClean="0"/>
          </a:p>
          <a:p>
            <a:pPr marL="285750" indent="-285750">
              <a:buFontTx/>
              <a:buChar char="-"/>
            </a:pPr>
            <a:r>
              <a:rPr lang="pt-BR" sz="1600" dirty="0" err="1" smtClean="0"/>
              <a:t>Label</a:t>
            </a:r>
            <a:r>
              <a:rPr lang="pt-BR" sz="1600" dirty="0" smtClean="0"/>
              <a:t> para o campo IP</a:t>
            </a: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 err="1" smtClean="0"/>
              <a:t>Label</a:t>
            </a:r>
            <a:r>
              <a:rPr lang="pt-BR" sz="1600" dirty="0" smtClean="0"/>
              <a:t> para o campo </a:t>
            </a:r>
            <a:r>
              <a:rPr lang="pt-BR" sz="1600" dirty="0" err="1" smtClean="0"/>
              <a:t>Nickname</a:t>
            </a:r>
            <a:endParaRPr lang="pt-BR" sz="1600" dirty="0" smtClean="0"/>
          </a:p>
          <a:p>
            <a:endParaRPr lang="pt-BR" sz="1050" dirty="0" smtClean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Campo de texto para o IP</a:t>
            </a:r>
          </a:p>
          <a:p>
            <a:pPr marL="285750" indent="-285750">
              <a:buFontTx/>
              <a:buChar char="-"/>
            </a:pPr>
            <a:r>
              <a:rPr lang="pt-BR" sz="1600" dirty="0" smtClean="0"/>
              <a:t>Campo de texto para o </a:t>
            </a:r>
            <a:r>
              <a:rPr lang="pt-BR" sz="1600" dirty="0" err="1" smtClean="0"/>
              <a:t>Nickname</a:t>
            </a:r>
            <a:endParaRPr lang="pt-BR" sz="1600" dirty="0" smtClean="0"/>
          </a:p>
          <a:p>
            <a:endParaRPr lang="pt-BR" sz="1050" dirty="0" smtClean="0"/>
          </a:p>
          <a:p>
            <a:pPr marL="285750" indent="-285750">
              <a:buFontTx/>
              <a:buChar char="-"/>
            </a:pPr>
            <a:r>
              <a:rPr lang="pt-BR" sz="1600" dirty="0" err="1" smtClean="0"/>
              <a:t>Botao</a:t>
            </a:r>
            <a:r>
              <a:rPr lang="pt-BR" sz="1600" dirty="0" smtClean="0"/>
              <a:t> </a:t>
            </a:r>
            <a:r>
              <a:rPr lang="pt-BR" sz="1600" dirty="0" smtClean="0"/>
              <a:t>voltar(ou sair, </a:t>
            </a:r>
            <a:r>
              <a:rPr lang="pt-BR" sz="1600" dirty="0" smtClean="0"/>
              <a:t>avançar(ou </a:t>
            </a:r>
            <a:r>
              <a:rPr lang="pt-BR" sz="1600" dirty="0" err="1" smtClean="0"/>
              <a:t>logar</a:t>
            </a:r>
            <a:r>
              <a:rPr lang="pt-BR" sz="1600" dirty="0" smtClean="0"/>
              <a:t>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156176" y="1268760"/>
            <a:ext cx="125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Wireframe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385885" y="3861048"/>
            <a:ext cx="4536504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3923928" y="1268760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4383334" y="3861049"/>
            <a:ext cx="4539055" cy="645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684425" y="4679871"/>
            <a:ext cx="21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seu </a:t>
            </a:r>
            <a:r>
              <a:rPr lang="pt-BR" dirty="0" err="1" smtClean="0"/>
              <a:t>nickname</a:t>
            </a:r>
            <a:r>
              <a:rPr lang="pt-BR" dirty="0" smtClean="0"/>
              <a:t>: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5759206" y="5049203"/>
            <a:ext cx="216024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385885" y="5589240"/>
            <a:ext cx="4536504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 smtClean="0"/>
              <a:t>Status: conexão ativa /sem </a:t>
            </a:r>
            <a:r>
              <a:rPr lang="pt-BR" sz="1200" dirty="0" err="1" smtClean="0"/>
              <a:t>conexao</a:t>
            </a:r>
            <a:r>
              <a:rPr lang="pt-BR" sz="1200" dirty="0" smtClean="0"/>
              <a:t> </a:t>
            </a:r>
            <a:endParaRPr lang="pt-BR" sz="1200" dirty="0"/>
          </a:p>
        </p:txBody>
      </p:sp>
      <p:sp>
        <p:nvSpPr>
          <p:cNvPr id="22" name="Retângulo 21"/>
          <p:cNvSpPr/>
          <p:nvPr/>
        </p:nvSpPr>
        <p:spPr>
          <a:xfrm>
            <a:off x="8172400" y="3861048"/>
            <a:ext cx="749989" cy="64503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385885" y="3861047"/>
            <a:ext cx="749989" cy="64503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8367374" y="4022307"/>
            <a:ext cx="360040" cy="3225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direita 25"/>
          <p:cNvSpPr/>
          <p:nvPr/>
        </p:nvSpPr>
        <p:spPr>
          <a:xfrm flipH="1">
            <a:off x="4499992" y="4022307"/>
            <a:ext cx="455862" cy="313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4359538" y="1886347"/>
            <a:ext cx="4552887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359538" y="1886347"/>
            <a:ext cx="4539055" cy="645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8148604" y="1886346"/>
            <a:ext cx="749989" cy="64503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a direita 29"/>
          <p:cNvSpPr/>
          <p:nvPr/>
        </p:nvSpPr>
        <p:spPr>
          <a:xfrm>
            <a:off x="8343578" y="2047605"/>
            <a:ext cx="360040" cy="3225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453085" y="2637785"/>
            <a:ext cx="235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o IP do servidor: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5548944" y="3036667"/>
            <a:ext cx="216024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359538" y="1886347"/>
            <a:ext cx="749989" cy="64503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luxograma: Somador 1"/>
          <p:cNvSpPr/>
          <p:nvPr/>
        </p:nvSpPr>
        <p:spPr>
          <a:xfrm>
            <a:off x="4468309" y="2002260"/>
            <a:ext cx="499743" cy="413209"/>
          </a:xfrm>
          <a:prstGeom prst="flowChartSummingJunc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78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71134" y="254966"/>
            <a:ext cx="14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51520" y="980728"/>
            <a:ext cx="4089261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Elementos de interfaces mínimos: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 smtClean="0"/>
              <a:t>Label</a:t>
            </a:r>
            <a:r>
              <a:rPr lang="pt-BR" dirty="0" smtClean="0"/>
              <a:t> </a:t>
            </a:r>
            <a:r>
              <a:rPr lang="pt-BR" dirty="0" err="1" smtClean="0"/>
              <a:t>Login</a:t>
            </a:r>
            <a:endParaRPr lang="pt-B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 smtClean="0"/>
              <a:t>Dropbox</a:t>
            </a:r>
            <a:r>
              <a:rPr lang="pt-BR" dirty="0" smtClean="0"/>
              <a:t> -&gt; Online, </a:t>
            </a:r>
            <a:r>
              <a:rPr lang="pt-BR" dirty="0" err="1" smtClean="0"/>
              <a:t>Offline</a:t>
            </a:r>
            <a:endParaRPr lang="pt-B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Lista de usuários(cada usuário\1 </a:t>
            </a:r>
            <a:r>
              <a:rPr lang="pt-BR" dirty="0" err="1" smtClean="0"/>
              <a:t>label</a:t>
            </a:r>
            <a:r>
              <a:rPr lang="pt-B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 smtClean="0"/>
              <a:t>Panel</a:t>
            </a:r>
            <a:r>
              <a:rPr lang="pt-BR" dirty="0" smtClean="0"/>
              <a:t> para o chat global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 smtClean="0"/>
              <a:t>Textbox</a:t>
            </a:r>
            <a:r>
              <a:rPr lang="pt-BR" dirty="0" smtClean="0"/>
              <a:t> para enviar mensagens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Logo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 smtClean="0"/>
              <a:t>Botao</a:t>
            </a:r>
            <a:r>
              <a:rPr lang="pt-BR" dirty="0" smtClean="0"/>
              <a:t> </a:t>
            </a:r>
            <a:r>
              <a:rPr lang="pt-BR" dirty="0" err="1" smtClean="0"/>
              <a:t>Logoff</a:t>
            </a:r>
            <a:endParaRPr lang="pt-B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Barra de status: servidor online/</a:t>
            </a:r>
            <a:r>
              <a:rPr lang="pt-BR" dirty="0" err="1" smtClean="0"/>
              <a:t>offline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179512" y="6391152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* Discutir se irá ter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4482237" y="1052736"/>
            <a:ext cx="0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388830" y="1056601"/>
            <a:ext cx="29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Wireframe</a:t>
            </a:r>
            <a:r>
              <a:rPr lang="pt-BR" dirty="0" smtClean="0"/>
              <a:t> (</a:t>
            </a:r>
            <a:r>
              <a:rPr lang="pt-BR" dirty="0" err="1" smtClean="0"/>
              <a:t>tab</a:t>
            </a:r>
            <a:r>
              <a:rPr lang="pt-BR" dirty="0" smtClean="0"/>
              <a:t> lista amigos):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716016" y="1484784"/>
            <a:ext cx="4320480" cy="4608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716016" y="5872790"/>
            <a:ext cx="432048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Barra de status: servidor online/</a:t>
            </a:r>
            <a:r>
              <a:rPr lang="pt-BR" dirty="0" err="1" smtClean="0"/>
              <a:t>offline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516216" y="1988840"/>
            <a:ext cx="2448272" cy="3816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90836" y="1496478"/>
            <a:ext cx="744691" cy="26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Logoff</a:t>
            </a:r>
            <a:endParaRPr lang="pt-BR" sz="1400" dirty="0"/>
          </a:p>
        </p:txBody>
      </p:sp>
      <p:sp>
        <p:nvSpPr>
          <p:cNvPr id="49" name="Retângulo 48"/>
          <p:cNvSpPr/>
          <p:nvPr/>
        </p:nvSpPr>
        <p:spPr>
          <a:xfrm>
            <a:off x="4860032" y="1988840"/>
            <a:ext cx="1656184" cy="3816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882633" y="1600787"/>
            <a:ext cx="3168352" cy="21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8050985" y="5229200"/>
            <a:ext cx="913503" cy="57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Enviar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6516216" y="5229200"/>
            <a:ext cx="1534769" cy="5760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516216" y="1988840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Chat Global!</a:t>
            </a:r>
            <a:endParaRPr lang="pt-BR" dirty="0"/>
          </a:p>
        </p:txBody>
      </p:sp>
      <p:grpSp>
        <p:nvGrpSpPr>
          <p:cNvPr id="55" name="Grupo 54"/>
          <p:cNvGrpSpPr/>
          <p:nvPr/>
        </p:nvGrpSpPr>
        <p:grpSpPr>
          <a:xfrm>
            <a:off x="6642197" y="2450667"/>
            <a:ext cx="2196309" cy="476762"/>
            <a:chOff x="4422482" y="3068960"/>
            <a:chExt cx="4037950" cy="566772"/>
          </a:xfrm>
        </p:grpSpPr>
        <p:sp>
          <p:nvSpPr>
            <p:cNvPr id="56" name="Retângulo de cantos arredondados 55"/>
            <p:cNvSpPr/>
            <p:nvPr/>
          </p:nvSpPr>
          <p:spPr>
            <a:xfrm>
              <a:off x="4422482" y="3068960"/>
              <a:ext cx="4037950" cy="5667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Mensagem</a:t>
              </a:r>
              <a:endParaRPr lang="pt-BR" dirty="0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4422482" y="3068960"/>
              <a:ext cx="4037950" cy="1800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De: </a:t>
              </a:r>
              <a:r>
                <a:rPr lang="pt-BR" dirty="0" err="1" smtClean="0"/>
                <a:t>Nickname</a:t>
              </a:r>
              <a:endParaRPr lang="pt-BR" dirty="0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6642197" y="3046603"/>
            <a:ext cx="2196309" cy="476762"/>
            <a:chOff x="4422482" y="3068960"/>
            <a:chExt cx="4037950" cy="566772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4422482" y="3068960"/>
              <a:ext cx="4037950" cy="5667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Mensagem</a:t>
              </a:r>
              <a:endParaRPr lang="pt-BR" dirty="0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4422482" y="3068960"/>
              <a:ext cx="4037950" cy="1800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De: </a:t>
              </a:r>
              <a:r>
                <a:rPr lang="pt-BR" dirty="0" err="1" smtClean="0"/>
                <a:t>Nickname</a:t>
              </a:r>
              <a:endParaRPr lang="pt-BR" dirty="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6642196" y="3662898"/>
            <a:ext cx="2214279" cy="566772"/>
            <a:chOff x="4422482" y="3766264"/>
            <a:chExt cx="4037950" cy="566772"/>
          </a:xfrm>
        </p:grpSpPr>
        <p:sp>
          <p:nvSpPr>
            <p:cNvPr id="62" name="Retângulo de cantos arredondados 61"/>
            <p:cNvSpPr/>
            <p:nvPr/>
          </p:nvSpPr>
          <p:spPr>
            <a:xfrm>
              <a:off x="4422482" y="3766264"/>
              <a:ext cx="4037950" cy="5667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Mensagem</a:t>
              </a:r>
              <a:endParaRPr lang="pt-BR" dirty="0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4422482" y="3766264"/>
              <a:ext cx="4037950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De: </a:t>
              </a:r>
              <a:r>
                <a:rPr lang="pt-BR" sz="1400" dirty="0" err="1" smtClean="0"/>
                <a:t>Nickname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usuario</a:t>
              </a:r>
              <a:endParaRPr lang="pt-BR" sz="1400" dirty="0" smtClean="0"/>
            </a:p>
          </p:txBody>
        </p:sp>
      </p:grpSp>
      <p:grpSp>
        <p:nvGrpSpPr>
          <p:cNvPr id="92" name="Grupo 91"/>
          <p:cNvGrpSpPr/>
          <p:nvPr/>
        </p:nvGrpSpPr>
        <p:grpSpPr>
          <a:xfrm>
            <a:off x="6642196" y="4356737"/>
            <a:ext cx="2196309" cy="476762"/>
            <a:chOff x="4422482" y="3068960"/>
            <a:chExt cx="4037950" cy="566772"/>
          </a:xfrm>
        </p:grpSpPr>
        <p:sp>
          <p:nvSpPr>
            <p:cNvPr id="93" name="Retângulo de cantos arredondados 92"/>
            <p:cNvSpPr/>
            <p:nvPr/>
          </p:nvSpPr>
          <p:spPr>
            <a:xfrm>
              <a:off x="4422482" y="3068960"/>
              <a:ext cx="4037950" cy="5667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Mensagem</a:t>
              </a:r>
              <a:endParaRPr lang="pt-BR" dirty="0"/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4422482" y="3068960"/>
              <a:ext cx="4037950" cy="1800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De: </a:t>
              </a:r>
              <a:r>
                <a:rPr lang="pt-BR" dirty="0" err="1" smtClean="0"/>
                <a:t>Nickname</a:t>
              </a:r>
              <a:endParaRPr lang="pt-BR" dirty="0"/>
            </a:p>
          </p:txBody>
        </p:sp>
      </p:grpSp>
      <p:sp>
        <p:nvSpPr>
          <p:cNvPr id="20" name="Retângulo 19"/>
          <p:cNvSpPr/>
          <p:nvPr/>
        </p:nvSpPr>
        <p:spPr>
          <a:xfrm>
            <a:off x="4882633" y="1988840"/>
            <a:ext cx="163358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Usuários Online</a:t>
            </a:r>
            <a:endParaRPr lang="pt-BR" sz="1600" dirty="0"/>
          </a:p>
        </p:txBody>
      </p:sp>
      <p:sp>
        <p:nvSpPr>
          <p:cNvPr id="21" name="Retângulo 20"/>
          <p:cNvSpPr/>
          <p:nvPr/>
        </p:nvSpPr>
        <p:spPr>
          <a:xfrm>
            <a:off x="4932040" y="2592191"/>
            <a:ext cx="1368152" cy="29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Usuario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95" name="Retângulo 94"/>
          <p:cNvSpPr/>
          <p:nvPr/>
        </p:nvSpPr>
        <p:spPr>
          <a:xfrm>
            <a:off x="4932040" y="2975048"/>
            <a:ext cx="1368152" cy="29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Usuario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96" name="Retângulo 95"/>
          <p:cNvSpPr/>
          <p:nvPr/>
        </p:nvSpPr>
        <p:spPr>
          <a:xfrm>
            <a:off x="4932040" y="3368359"/>
            <a:ext cx="1368152" cy="29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Usuario</a:t>
            </a:r>
            <a:r>
              <a:rPr lang="pt-BR" dirty="0" smtClean="0"/>
              <a:t>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72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19872" y="404664"/>
            <a:ext cx="228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Enviar Mensagem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51520" y="980728"/>
            <a:ext cx="3511667" cy="300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Elementos de interfaces mínimos: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 smtClean="0"/>
              <a:t>Avatar</a:t>
            </a:r>
            <a:r>
              <a:rPr lang="pt-BR" dirty="0" smtClean="0"/>
              <a:t> do amigo(imagem)*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Texto </a:t>
            </a:r>
            <a:r>
              <a:rPr lang="pt-BR" dirty="0" err="1" smtClean="0"/>
              <a:t>usuario</a:t>
            </a:r>
            <a:r>
              <a:rPr lang="pt-BR" dirty="0" smtClean="0"/>
              <a:t> amigo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Seleção(</a:t>
            </a:r>
            <a:r>
              <a:rPr lang="pt-BR" dirty="0" err="1" smtClean="0"/>
              <a:t>disponivel</a:t>
            </a:r>
            <a:r>
              <a:rPr lang="pt-BR" dirty="0" smtClean="0"/>
              <a:t>, </a:t>
            </a:r>
            <a:r>
              <a:rPr lang="pt-BR" dirty="0" err="1" smtClean="0"/>
              <a:t>offline,etc</a:t>
            </a:r>
            <a:r>
              <a:rPr lang="pt-BR" dirty="0" smtClean="0"/>
              <a:t>) *</a:t>
            </a:r>
            <a:endParaRPr lang="pt-B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Região Conversa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Caixa mensagem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Botão Enviar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6391152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* Discutir se irá ter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3923928" y="105273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012160" y="1012359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Wireframe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83968" y="1556792"/>
            <a:ext cx="4320480" cy="4464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355976" y="1772816"/>
            <a:ext cx="417646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Nickname</a:t>
            </a:r>
            <a:r>
              <a:rPr lang="pt-BR" sz="1400" dirty="0" smtClean="0"/>
              <a:t> da Pessoa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4355976" y="1972812"/>
            <a:ext cx="4160002" cy="2520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Seleção: Online/</a:t>
            </a:r>
            <a:r>
              <a:rPr lang="pt-BR" sz="1400" dirty="0" err="1" smtClean="0"/>
              <a:t>Offline</a:t>
            </a:r>
            <a:endParaRPr lang="pt-BR" sz="1400" dirty="0"/>
          </a:p>
        </p:txBody>
      </p:sp>
      <p:sp>
        <p:nvSpPr>
          <p:cNvPr id="13" name="Retângulo 12"/>
          <p:cNvSpPr/>
          <p:nvPr/>
        </p:nvSpPr>
        <p:spPr>
          <a:xfrm>
            <a:off x="4355976" y="2733926"/>
            <a:ext cx="4176464" cy="24232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>
            <a:off x="4560248" y="2348880"/>
            <a:ext cx="403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796136" y="2364593"/>
            <a:ext cx="104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Conversa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4355976" y="5229200"/>
            <a:ext cx="3456384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7884368" y="5229200"/>
            <a:ext cx="648072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Enviar</a:t>
            </a:r>
            <a:endParaRPr lang="pt-BR" sz="1200" dirty="0"/>
          </a:p>
        </p:txBody>
      </p:sp>
      <p:grpSp>
        <p:nvGrpSpPr>
          <p:cNvPr id="26" name="Grupo 25"/>
          <p:cNvGrpSpPr/>
          <p:nvPr/>
        </p:nvGrpSpPr>
        <p:grpSpPr>
          <a:xfrm>
            <a:off x="4644008" y="2965594"/>
            <a:ext cx="3564396" cy="566772"/>
            <a:chOff x="4422482" y="3068960"/>
            <a:chExt cx="4037950" cy="566772"/>
          </a:xfrm>
        </p:grpSpPr>
        <p:sp>
          <p:nvSpPr>
            <p:cNvPr id="19" name="Retângulo de cantos arredondados 18"/>
            <p:cNvSpPr/>
            <p:nvPr/>
          </p:nvSpPr>
          <p:spPr>
            <a:xfrm>
              <a:off x="4422482" y="3068960"/>
              <a:ext cx="4037950" cy="5667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Mensagem</a:t>
              </a:r>
              <a:endParaRPr lang="pt-BR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422482" y="3068960"/>
              <a:ext cx="4037950" cy="1800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De: </a:t>
              </a:r>
              <a:r>
                <a:rPr lang="pt-BR" dirty="0" err="1" smtClean="0"/>
                <a:t>Nickname</a:t>
              </a:r>
              <a:r>
                <a:rPr lang="pt-BR" dirty="0" smtClean="0"/>
                <a:t> amigo</a:t>
              </a:r>
              <a:endParaRPr lang="pt-BR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4644008" y="3698163"/>
            <a:ext cx="3564396" cy="566772"/>
            <a:chOff x="4422482" y="3766264"/>
            <a:chExt cx="4037950" cy="566772"/>
          </a:xfrm>
        </p:grpSpPr>
        <p:sp>
          <p:nvSpPr>
            <p:cNvPr id="21" name="Retângulo de cantos arredondados 20"/>
            <p:cNvSpPr/>
            <p:nvPr/>
          </p:nvSpPr>
          <p:spPr>
            <a:xfrm>
              <a:off x="4422482" y="3766264"/>
              <a:ext cx="4037950" cy="5667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Mensagem</a:t>
              </a:r>
              <a:endParaRPr lang="pt-BR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422482" y="3766264"/>
              <a:ext cx="4037950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De: </a:t>
              </a:r>
              <a:r>
                <a:rPr lang="pt-BR" dirty="0" err="1" smtClean="0"/>
                <a:t>Nickname</a:t>
              </a:r>
              <a:r>
                <a:rPr lang="pt-BR" dirty="0" smtClean="0"/>
                <a:t> </a:t>
              </a:r>
              <a:r>
                <a:rPr lang="pt-BR" dirty="0" err="1" smtClean="0"/>
                <a:t>usuario</a:t>
              </a:r>
              <a:endParaRPr lang="pt-BR" dirty="0" smtClean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4662010" y="4405754"/>
            <a:ext cx="3564396" cy="566772"/>
            <a:chOff x="4422482" y="4509120"/>
            <a:chExt cx="4037950" cy="566772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4422482" y="4509120"/>
              <a:ext cx="4037950" cy="5667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Mensagem</a:t>
              </a:r>
              <a:endParaRPr lang="pt-BR" dirty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422482" y="4509120"/>
              <a:ext cx="4037950" cy="1800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De: </a:t>
              </a:r>
              <a:r>
                <a:rPr lang="pt-BR" dirty="0" err="1" smtClean="0"/>
                <a:t>Nickname</a:t>
              </a:r>
              <a:r>
                <a:rPr lang="pt-BR" dirty="0" smtClean="0"/>
                <a:t> amigo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7903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201</Words>
  <Application>Microsoft Office PowerPoint</Application>
  <PresentationFormat>Apresentação na tela (4:3)</PresentationFormat>
  <Paragraphs>74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Rafael</cp:lastModifiedBy>
  <cp:revision>15</cp:revision>
  <dcterms:created xsi:type="dcterms:W3CDTF">2017-03-19T19:43:59Z</dcterms:created>
  <dcterms:modified xsi:type="dcterms:W3CDTF">2017-03-31T01:24:29Z</dcterms:modified>
</cp:coreProperties>
</file>