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3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172E-060E-48B6-9146-87A65938B0DB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79CA5-1DCA-4045-BF10-A328B307A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74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79CA5-1DCA-4045-BF10-A328B307A37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3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78A2-C760-4D65-AC19-E308C914D391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6CDF-8B0C-47D6-816C-45DC6D014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53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78A2-C760-4D65-AC19-E308C914D391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6CDF-8B0C-47D6-816C-45DC6D014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9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78A2-C760-4D65-AC19-E308C914D391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6CDF-8B0C-47D6-816C-45DC6D014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94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78A2-C760-4D65-AC19-E308C914D391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6CDF-8B0C-47D6-816C-45DC6D014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82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78A2-C760-4D65-AC19-E308C914D391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6CDF-8B0C-47D6-816C-45DC6D014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41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78A2-C760-4D65-AC19-E308C914D391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6CDF-8B0C-47D6-816C-45DC6D014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1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78A2-C760-4D65-AC19-E308C914D391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6CDF-8B0C-47D6-816C-45DC6D014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11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78A2-C760-4D65-AC19-E308C914D391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6CDF-8B0C-47D6-816C-45DC6D014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51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78A2-C760-4D65-AC19-E308C914D391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6CDF-8B0C-47D6-816C-45DC6D014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60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78A2-C760-4D65-AC19-E308C914D391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6CDF-8B0C-47D6-816C-45DC6D014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3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78A2-C760-4D65-AC19-E308C914D391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6CDF-8B0C-47D6-816C-45DC6D014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04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878A2-C760-4D65-AC19-E308C914D391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B6CDF-8B0C-47D6-816C-45DC6D014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30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79512" y="332656"/>
            <a:ext cx="331236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67544" y="620688"/>
            <a:ext cx="1672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Login</a:t>
            </a:r>
            <a:endParaRPr lang="pt-BR" dirty="0" smtClean="0"/>
          </a:p>
          <a:p>
            <a:r>
              <a:rPr lang="pt-BR" dirty="0" smtClean="0"/>
              <a:t>Cadastro</a:t>
            </a:r>
          </a:p>
          <a:p>
            <a:r>
              <a:rPr lang="pt-BR" dirty="0" smtClean="0"/>
              <a:t>Esqueci a senha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9552" y="1988840"/>
            <a:ext cx="2494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Inicial</a:t>
            </a:r>
          </a:p>
          <a:p>
            <a:r>
              <a:rPr lang="pt-BR" dirty="0" smtClean="0"/>
              <a:t>Criar postagem/resposta</a:t>
            </a:r>
          </a:p>
          <a:p>
            <a:r>
              <a:rPr lang="pt-BR" dirty="0" err="1" smtClean="0"/>
              <a:t>Topico</a:t>
            </a:r>
            <a:endParaRPr lang="pt-BR" dirty="0" smtClean="0"/>
          </a:p>
          <a:p>
            <a:r>
              <a:rPr lang="pt-BR" dirty="0" smtClean="0"/>
              <a:t>Perfil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303670" y="4149080"/>
            <a:ext cx="120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TortoiseGit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16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03848" y="107340"/>
            <a:ext cx="21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</a:t>
            </a:r>
            <a:r>
              <a:rPr lang="pt-BR" dirty="0" err="1" smtClean="0"/>
              <a:t>Login</a:t>
            </a:r>
            <a:r>
              <a:rPr lang="pt-BR" dirty="0" smtClean="0"/>
              <a:t> - Diagrama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80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91880" y="87248"/>
            <a:ext cx="25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Cadastro - Diagrama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058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09601" y="95612"/>
            <a:ext cx="3460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Recuperar a senha – Diagrama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728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47864" y="26064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9592" y="908720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</a:t>
            </a:r>
            <a:r>
              <a:rPr lang="pt-BR" dirty="0" err="1" smtClean="0"/>
              <a:t>usuario</a:t>
            </a:r>
            <a:endParaRPr lang="pt-BR" dirty="0" smtClean="0"/>
          </a:p>
          <a:p>
            <a:r>
              <a:rPr lang="pt-BR" dirty="0" smtClean="0"/>
              <a:t>-senha</a:t>
            </a:r>
          </a:p>
          <a:p>
            <a:r>
              <a:rPr lang="pt-BR" dirty="0" smtClean="0"/>
              <a:t>-</a:t>
            </a:r>
            <a:r>
              <a:rPr lang="pt-BR" dirty="0" err="1" smtClean="0"/>
              <a:t>botao</a:t>
            </a:r>
            <a:r>
              <a:rPr lang="pt-BR" dirty="0" smtClean="0"/>
              <a:t> sair</a:t>
            </a:r>
          </a:p>
          <a:p>
            <a:r>
              <a:rPr lang="pt-BR" dirty="0" smtClean="0"/>
              <a:t>-</a:t>
            </a:r>
            <a:r>
              <a:rPr lang="pt-BR" dirty="0" err="1" smtClean="0"/>
              <a:t>botao</a:t>
            </a:r>
            <a:r>
              <a:rPr lang="pt-BR" dirty="0" smtClean="0"/>
              <a:t> entrar</a:t>
            </a:r>
          </a:p>
          <a:p>
            <a:r>
              <a:rPr lang="pt-BR" dirty="0" smtClean="0"/>
              <a:t>-link esqueci senha</a:t>
            </a:r>
          </a:p>
          <a:p>
            <a:r>
              <a:rPr lang="pt-BR" dirty="0" smtClean="0"/>
              <a:t>-link cadastrar</a:t>
            </a:r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4493852" y="1196752"/>
            <a:ext cx="4464496" cy="3456384"/>
            <a:chOff x="4493852" y="1196752"/>
            <a:chExt cx="4464496" cy="3456384"/>
          </a:xfrm>
        </p:grpSpPr>
        <p:sp>
          <p:nvSpPr>
            <p:cNvPr id="4" name="Retângulo 3"/>
            <p:cNvSpPr/>
            <p:nvPr/>
          </p:nvSpPr>
          <p:spPr>
            <a:xfrm>
              <a:off x="4493852" y="1196752"/>
              <a:ext cx="4464496" cy="3456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5724128" y="2092528"/>
              <a:ext cx="288032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724128" y="2519030"/>
              <a:ext cx="288032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812488" y="2042006"/>
              <a:ext cx="8835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Usuário: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4933085" y="2468508"/>
              <a:ext cx="7489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Senha: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372200" y="1438350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Bem-Vindo!</a:t>
              </a:r>
              <a:endParaRPr lang="pt-BR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976280" y="2822551"/>
              <a:ext cx="2520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 smtClean="0"/>
                <a:t>Clique aqui para cadastrar</a:t>
              </a:r>
              <a:endParaRPr lang="pt-BR" sz="105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904148" y="3033236"/>
              <a:ext cx="2520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 smtClean="0"/>
                <a:t>Esqueceu a senha? Clique aqui</a:t>
              </a:r>
              <a:endParaRPr lang="pt-BR" sz="1050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436096" y="3645024"/>
              <a:ext cx="936104" cy="3600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Entrar</a:t>
              </a:r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7218815" y="3649649"/>
              <a:ext cx="936104" cy="3600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Sair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633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63888" y="332656"/>
            <a:ext cx="98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cadastro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55576" y="1052736"/>
            <a:ext cx="28178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-Campo: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NOME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EMAIL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DATA DE NASCIMENTO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USUARIO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SENHA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GENERO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ESTADO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CIDADE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PERGUNTA SECRETA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RESPOSTA DA PERGUNTA</a:t>
            </a:r>
          </a:p>
          <a:p>
            <a:pPr marL="285750" indent="-285750">
              <a:buFont typeface="Wingdings"/>
              <a:buChar char="Ø"/>
            </a:pP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5148064" y="1340768"/>
            <a:ext cx="16015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</a:t>
            </a:r>
            <a:r>
              <a:rPr lang="pt-BR" dirty="0" err="1" smtClean="0"/>
              <a:t>botao</a:t>
            </a:r>
            <a:endParaRPr lang="pt-BR" dirty="0" smtClean="0"/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CADASTRAR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LIMPAR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VOLTAR</a:t>
            </a:r>
          </a:p>
          <a:p>
            <a:pPr marL="285750" indent="-285750">
              <a:buFont typeface="Wingdings"/>
              <a:buChar char="Ø"/>
            </a:pPr>
            <a:endParaRPr lang="pt-BR" dirty="0" smtClean="0"/>
          </a:p>
          <a:p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3929150" y="2780928"/>
            <a:ext cx="5107346" cy="3960440"/>
            <a:chOff x="3929150" y="2780928"/>
            <a:chExt cx="5107346" cy="3960440"/>
          </a:xfrm>
        </p:grpSpPr>
        <p:sp>
          <p:nvSpPr>
            <p:cNvPr id="5" name="Retângulo 4"/>
            <p:cNvSpPr/>
            <p:nvPr/>
          </p:nvSpPr>
          <p:spPr>
            <a:xfrm>
              <a:off x="4056876" y="2780928"/>
              <a:ext cx="4979620" cy="3960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208868" y="2820611"/>
              <a:ext cx="1081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Cadastrar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96136" y="3284984"/>
              <a:ext cx="309634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796136" y="3551945"/>
              <a:ext cx="309634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5796136" y="3812357"/>
              <a:ext cx="309634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796136" y="4072769"/>
              <a:ext cx="309634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796136" y="4333181"/>
              <a:ext cx="309634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94044" y="4578703"/>
              <a:ext cx="309634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148064" y="3206139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Nome:</a:t>
              </a:r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158649" y="3469855"/>
              <a:ext cx="6880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E-mail:</a:t>
              </a:r>
              <a:endParaRPr lang="pt-BR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086347" y="3720604"/>
              <a:ext cx="79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Usuário: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016755" y="3981016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    Senha: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929150" y="4241428"/>
              <a:ext cx="1947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      Data de Nascimento: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95183" y="4475932"/>
              <a:ext cx="97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     Gênero: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869752" y="4761148"/>
              <a:ext cx="924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     Estado: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4869752" y="500777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     Cidade: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181109" y="5299218"/>
              <a:ext cx="16712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     Pergunta Secreta:</a:t>
              </a:r>
              <a:endParaRPr lang="pt-BR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33974" y="5541206"/>
              <a:ext cx="17123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      Resposta Secreta:</a:t>
              </a:r>
              <a:endParaRPr lang="pt-BR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94044" y="4839115"/>
              <a:ext cx="309634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794044" y="5099527"/>
              <a:ext cx="309634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794044" y="5359939"/>
              <a:ext cx="309634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789951" y="5632959"/>
              <a:ext cx="309634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684914" y="6093296"/>
              <a:ext cx="1306150" cy="3600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Cadastrar</a:t>
              </a:r>
              <a:endParaRPr lang="pt-BR" dirty="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096518" y="6092571"/>
              <a:ext cx="1306150" cy="3600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Limpar</a:t>
              </a:r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7580053" y="6095716"/>
              <a:ext cx="1306150" cy="3600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Voltar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93663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63888" y="404664"/>
            <a:ext cx="187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ESQUECI A SENHA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052736"/>
            <a:ext cx="29923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TELA1</a:t>
            </a:r>
            <a:endParaRPr lang="pt-BR" dirty="0"/>
          </a:p>
          <a:p>
            <a:r>
              <a:rPr lang="pt-BR" dirty="0" smtClean="0"/>
              <a:t>-CAMPOS: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USUARIO</a:t>
            </a:r>
          </a:p>
          <a:p>
            <a:pPr marL="285750" indent="-285750">
              <a:buFont typeface="Wingdings"/>
              <a:buChar char="Ø"/>
            </a:pPr>
            <a:r>
              <a:rPr lang="pt-BR" dirty="0"/>
              <a:t>PERGUNTA </a:t>
            </a:r>
            <a:r>
              <a:rPr lang="pt-BR" dirty="0" smtClean="0"/>
              <a:t>SECRETA(</a:t>
            </a:r>
            <a:r>
              <a:rPr lang="pt-BR" dirty="0" err="1" smtClean="0"/>
              <a:t>Label</a:t>
            </a:r>
            <a:r>
              <a:rPr lang="pt-BR" dirty="0" smtClean="0"/>
              <a:t>)</a:t>
            </a:r>
            <a:endParaRPr lang="pt-BR" dirty="0"/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RESPOSTA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NOVA SENHA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CONFERIR NOVA SENHA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868144" y="1052736"/>
            <a:ext cx="24980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-BOTAO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CONFERIR USUARIO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CONFERIR PERGUNTA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AVANÇAR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139952" y="2780928"/>
            <a:ext cx="4824536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708078" y="282114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Esqueci a Senha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424473" y="3222638"/>
            <a:ext cx="2315880" cy="267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685999" y="3181989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 Usuário:</a:t>
            </a:r>
            <a:endParaRPr lang="pt-BR" sz="1400" dirty="0"/>
          </a:p>
        </p:txBody>
      </p:sp>
      <p:sp>
        <p:nvSpPr>
          <p:cNvPr id="12" name="Retângulo 11"/>
          <p:cNvSpPr/>
          <p:nvPr/>
        </p:nvSpPr>
        <p:spPr>
          <a:xfrm>
            <a:off x="7880170" y="3212185"/>
            <a:ext cx="1033004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Conferir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4502542" y="3852727"/>
            <a:ext cx="432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698460" y="3852727"/>
            <a:ext cx="1697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 Pergunta Secreta:</a:t>
            </a:r>
            <a:endParaRPr lang="pt-BR" sz="1600" dirty="0"/>
          </a:p>
        </p:txBody>
      </p:sp>
      <p:sp>
        <p:nvSpPr>
          <p:cNvPr id="19" name="Retângulo 18"/>
          <p:cNvSpPr/>
          <p:nvPr/>
        </p:nvSpPr>
        <p:spPr>
          <a:xfrm>
            <a:off x="5441198" y="4248251"/>
            <a:ext cx="22991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593922" y="4228506"/>
            <a:ext cx="930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 Resposta:</a:t>
            </a:r>
            <a:endParaRPr lang="pt-BR" sz="1400" dirty="0"/>
          </a:p>
        </p:txBody>
      </p:sp>
      <p:sp>
        <p:nvSpPr>
          <p:cNvPr id="21" name="Retângulo 20"/>
          <p:cNvSpPr/>
          <p:nvPr/>
        </p:nvSpPr>
        <p:spPr>
          <a:xfrm>
            <a:off x="7890533" y="4249141"/>
            <a:ext cx="1033004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Conferir</a:t>
            </a:r>
            <a:endParaRPr lang="pt-BR" dirty="0"/>
          </a:p>
        </p:txBody>
      </p:sp>
      <p:cxnSp>
        <p:nvCxnSpPr>
          <p:cNvPr id="22" name="Conector reto 21"/>
          <p:cNvCxnSpPr/>
          <p:nvPr/>
        </p:nvCxnSpPr>
        <p:spPr>
          <a:xfrm>
            <a:off x="4536279" y="4924363"/>
            <a:ext cx="432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5602866" y="5586958"/>
            <a:ext cx="3163251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857529" y="6199536"/>
            <a:ext cx="1033004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5105344" y="6199536"/>
            <a:ext cx="1033004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Concluir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5602866" y="5150937"/>
            <a:ext cx="3163251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4181100" y="5131192"/>
            <a:ext cx="149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          Nova Senha:</a:t>
            </a:r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109042" y="5553368"/>
            <a:ext cx="1534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  Confirmar Senha:</a:t>
            </a:r>
            <a:endParaRPr lang="pt-BR" sz="14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5698460" y="3509515"/>
            <a:ext cx="199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Status(Conferido ou Inválido)</a:t>
            </a:r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602866" y="4633700"/>
            <a:ext cx="199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Status(Conferido ou Inválido)</a:t>
            </a:r>
            <a:endParaRPr lang="pt-BR" sz="1200" dirty="0"/>
          </a:p>
        </p:txBody>
      </p:sp>
      <p:cxnSp>
        <p:nvCxnSpPr>
          <p:cNvPr id="33" name="Conector reto 32"/>
          <p:cNvCxnSpPr/>
          <p:nvPr/>
        </p:nvCxnSpPr>
        <p:spPr>
          <a:xfrm>
            <a:off x="4603117" y="6093296"/>
            <a:ext cx="432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58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43808" y="54868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Inicial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28627" y="918012"/>
            <a:ext cx="30215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Menu Lateral</a:t>
            </a:r>
          </a:p>
          <a:p>
            <a:endParaRPr lang="pt-BR" dirty="0"/>
          </a:p>
          <a:p>
            <a:pPr marL="285750" indent="-285750">
              <a:buFont typeface="Wingdings"/>
              <a:buChar char="Ø"/>
            </a:pPr>
            <a:r>
              <a:rPr lang="pt-BR" dirty="0" err="1" smtClean="0"/>
              <a:t>Tags</a:t>
            </a:r>
            <a:r>
              <a:rPr lang="pt-BR" dirty="0" smtClean="0"/>
              <a:t> mais usadas</a:t>
            </a:r>
          </a:p>
          <a:p>
            <a:pPr marL="285750" indent="-285750">
              <a:buFont typeface="Wingdings"/>
              <a:buChar char="Ø"/>
            </a:pPr>
            <a:r>
              <a:rPr lang="pt-BR" dirty="0" err="1" smtClean="0"/>
              <a:t>Usuarios</a:t>
            </a:r>
            <a:r>
              <a:rPr lang="pt-BR" dirty="0" smtClean="0"/>
              <a:t> mais ativos(posts)</a:t>
            </a:r>
          </a:p>
          <a:p>
            <a:pPr marL="285750" indent="-285750">
              <a:buFont typeface="Wingdings"/>
              <a:buChar char="Ø"/>
            </a:pPr>
            <a:r>
              <a:rPr lang="pt-BR" dirty="0" err="1" smtClean="0"/>
              <a:t>Topicos</a:t>
            </a:r>
            <a:r>
              <a:rPr lang="pt-BR" dirty="0" smtClean="0"/>
              <a:t> mais curtidos</a:t>
            </a:r>
          </a:p>
          <a:p>
            <a:pPr marL="285750" indent="-285750">
              <a:buFont typeface="Wingdings"/>
              <a:buChar char="Ø"/>
            </a:pP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28626" y="2407699"/>
            <a:ext cx="21698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Menu horizontal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 smtClean="0"/>
              <a:t>Botoes</a:t>
            </a:r>
            <a:r>
              <a:rPr lang="pt-BR" dirty="0" smtClean="0"/>
              <a:t>: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Inicio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Meu perfil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Minhas postagens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Sair</a:t>
            </a:r>
          </a:p>
          <a:p>
            <a:pPr marL="285750" indent="-285750">
              <a:buFont typeface="Wingdings"/>
              <a:buChar char="Ø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 smtClean="0"/>
              <a:t>Area</a:t>
            </a:r>
            <a:r>
              <a:rPr lang="pt-BR" dirty="0" smtClean="0"/>
              <a:t>: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Olá usuário(data)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915816" y="3441680"/>
            <a:ext cx="28206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Parte Principal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 smtClean="0"/>
              <a:t>Area</a:t>
            </a:r>
            <a:r>
              <a:rPr lang="pt-BR" dirty="0" smtClean="0"/>
              <a:t> do </a:t>
            </a:r>
            <a:r>
              <a:rPr lang="pt-BR" dirty="0" err="1" smtClean="0"/>
              <a:t>topico</a:t>
            </a:r>
            <a:r>
              <a:rPr lang="pt-BR" dirty="0" smtClean="0"/>
              <a:t>(azul):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Foto do </a:t>
            </a:r>
            <a:r>
              <a:rPr lang="pt-BR" dirty="0" err="1" smtClean="0"/>
              <a:t>usuario</a:t>
            </a:r>
            <a:endParaRPr lang="pt-BR" dirty="0" smtClean="0"/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Data e hora da postagem</a:t>
            </a:r>
          </a:p>
          <a:p>
            <a:pPr marL="285750" indent="-285750">
              <a:buFont typeface="Wingdings"/>
              <a:buChar char="Ø"/>
            </a:pPr>
            <a:r>
              <a:rPr lang="pt-BR" dirty="0" err="1" smtClean="0"/>
              <a:t>Botao</a:t>
            </a:r>
            <a:r>
              <a:rPr lang="pt-BR" dirty="0" smtClean="0"/>
              <a:t> visualizar</a:t>
            </a:r>
          </a:p>
          <a:p>
            <a:pPr marL="285750" indent="-285750">
              <a:buFont typeface="Wingdings"/>
              <a:buChar char="Ø"/>
            </a:pPr>
            <a:r>
              <a:rPr lang="pt-BR" dirty="0" err="1" smtClean="0"/>
              <a:t>Botao</a:t>
            </a:r>
            <a:r>
              <a:rPr lang="pt-BR" dirty="0" smtClean="0"/>
              <a:t> curtir</a:t>
            </a:r>
          </a:p>
          <a:p>
            <a:pPr marL="285750" indent="-285750">
              <a:buFont typeface="Wingdings"/>
              <a:buChar char="Ø"/>
            </a:pPr>
            <a:r>
              <a:rPr lang="pt-BR" dirty="0" err="1" smtClean="0"/>
              <a:t>Botao</a:t>
            </a:r>
            <a:r>
              <a:rPr lang="pt-BR" dirty="0" smtClean="0"/>
              <a:t> responder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Titulo do </a:t>
            </a:r>
            <a:r>
              <a:rPr lang="pt-BR" dirty="0" err="1" smtClean="0"/>
              <a:t>topico</a:t>
            </a:r>
            <a:endParaRPr lang="pt-BR" dirty="0" smtClean="0"/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TAGS do tópico</a:t>
            </a:r>
          </a:p>
          <a:p>
            <a:pPr marL="285750" indent="-285750">
              <a:buFont typeface="Wingdings"/>
              <a:buChar char="Ø"/>
            </a:pPr>
            <a:r>
              <a:rPr lang="pt-BR" dirty="0" err="1" smtClean="0"/>
              <a:t>Botao</a:t>
            </a:r>
            <a:r>
              <a:rPr lang="pt-BR" dirty="0" smtClean="0"/>
              <a:t> avançar, retornar</a:t>
            </a:r>
          </a:p>
          <a:p>
            <a:pPr marL="285750" indent="-285750">
              <a:buFont typeface="Wingdings"/>
              <a:buChar char="Ø"/>
            </a:pP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4767883" y="136298"/>
            <a:ext cx="4248472" cy="3096344"/>
            <a:chOff x="4732693" y="208306"/>
            <a:chExt cx="4248472" cy="3096344"/>
          </a:xfrm>
        </p:grpSpPr>
        <p:sp>
          <p:nvSpPr>
            <p:cNvPr id="4" name="Retângulo 3"/>
            <p:cNvSpPr/>
            <p:nvPr/>
          </p:nvSpPr>
          <p:spPr>
            <a:xfrm>
              <a:off x="4732693" y="208306"/>
              <a:ext cx="4248472" cy="30963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4732693" y="208306"/>
              <a:ext cx="4248472" cy="57606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821378" y="1224628"/>
              <a:ext cx="302433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816046" y="1756478"/>
              <a:ext cx="302433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821378" y="2260279"/>
              <a:ext cx="302433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4821378" y="2800594"/>
              <a:ext cx="302433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7973053" y="784370"/>
              <a:ext cx="1008112" cy="252028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732693" y="784370"/>
              <a:ext cx="3240360" cy="19635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5736460" y="3441680"/>
            <a:ext cx="21745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Filtros</a:t>
            </a:r>
          </a:p>
          <a:p>
            <a:endParaRPr lang="pt-BR" dirty="0"/>
          </a:p>
          <a:p>
            <a:pPr marL="285750" indent="-285750">
              <a:buFont typeface="Wingdings"/>
              <a:buChar char="Ø"/>
            </a:pPr>
            <a:r>
              <a:rPr lang="pt-BR" dirty="0" err="1" smtClean="0"/>
              <a:t>Tag</a:t>
            </a:r>
            <a:r>
              <a:rPr lang="pt-BR" dirty="0" smtClean="0"/>
              <a:t>(tema)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Data de postagem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Por </a:t>
            </a:r>
            <a:r>
              <a:rPr lang="pt-BR" dirty="0" err="1" smtClean="0"/>
              <a:t>usuario</a:t>
            </a:r>
            <a:endParaRPr lang="pt-BR" dirty="0" smtClean="0"/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Titulo </a:t>
            </a:r>
          </a:p>
          <a:p>
            <a:pPr marL="285750" indent="-285750">
              <a:buFont typeface="Wingdings"/>
              <a:buChar char="Ø"/>
            </a:pPr>
            <a:r>
              <a:rPr lang="pt-BR" dirty="0" err="1" smtClean="0"/>
              <a:t>Botao</a:t>
            </a:r>
            <a:r>
              <a:rPr lang="pt-BR" dirty="0" smtClean="0"/>
              <a:t>: pesquisar</a:t>
            </a:r>
          </a:p>
          <a:p>
            <a:pPr marL="285750" indent="-285750">
              <a:buFont typeface="Wingdings"/>
              <a:buChar char="Ø"/>
            </a:pPr>
            <a:endParaRPr lang="pt-BR" dirty="0" smtClean="0"/>
          </a:p>
        </p:txBody>
      </p:sp>
      <p:sp>
        <p:nvSpPr>
          <p:cNvPr id="21" name="CaixaDeTexto 20"/>
          <p:cNvSpPr txBox="1"/>
          <p:nvPr/>
        </p:nvSpPr>
        <p:spPr>
          <a:xfrm>
            <a:off x="5743163" y="5473005"/>
            <a:ext cx="3238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Links abaixo do filtro: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Ordenar por curtida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Ordenar por mais comentado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Ordenar por mais recente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76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03848" y="548680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do tópico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767883" y="1144155"/>
            <a:ext cx="4248472" cy="3096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767883" y="1144155"/>
            <a:ext cx="4248472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851236" y="1906334"/>
            <a:ext cx="30243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8008243" y="1720219"/>
            <a:ext cx="1008112" cy="25202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4851236" y="1906334"/>
            <a:ext cx="5848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Grupo 23"/>
          <p:cNvGrpSpPr/>
          <p:nvPr/>
        </p:nvGrpSpPr>
        <p:grpSpPr>
          <a:xfrm>
            <a:off x="5580112" y="2692327"/>
            <a:ext cx="2295460" cy="720080"/>
            <a:chOff x="5580112" y="2692327"/>
            <a:chExt cx="2295460" cy="720080"/>
          </a:xfrm>
        </p:grpSpPr>
        <p:sp>
          <p:nvSpPr>
            <p:cNvPr id="18" name="Retângulo 17"/>
            <p:cNvSpPr/>
            <p:nvPr/>
          </p:nvSpPr>
          <p:spPr>
            <a:xfrm>
              <a:off x="5580112" y="2692327"/>
              <a:ext cx="229546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5580112" y="2692327"/>
              <a:ext cx="43204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5580112" y="3477237"/>
            <a:ext cx="2295460" cy="720080"/>
            <a:chOff x="5580112" y="2692327"/>
            <a:chExt cx="2295460" cy="720080"/>
          </a:xfrm>
        </p:grpSpPr>
        <p:sp>
          <p:nvSpPr>
            <p:cNvPr id="26" name="Retângulo 25"/>
            <p:cNvSpPr/>
            <p:nvPr/>
          </p:nvSpPr>
          <p:spPr>
            <a:xfrm>
              <a:off x="5580112" y="2692327"/>
              <a:ext cx="229546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580112" y="2692327"/>
              <a:ext cx="43204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/>
          <p:cNvSpPr txBox="1"/>
          <p:nvPr/>
        </p:nvSpPr>
        <p:spPr>
          <a:xfrm>
            <a:off x="179512" y="105273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Menu horizontal = </a:t>
            </a:r>
            <a:r>
              <a:rPr lang="pt-BR" dirty="0" err="1" smtClean="0"/>
              <a:t>Padrao</a:t>
            </a:r>
            <a:endParaRPr lang="pt-BR" dirty="0" smtClean="0"/>
          </a:p>
          <a:p>
            <a:r>
              <a:rPr lang="pt-BR" dirty="0" smtClean="0"/>
              <a:t>Menu lateral = </a:t>
            </a:r>
            <a:r>
              <a:rPr lang="pt-BR" dirty="0" err="1" smtClean="0"/>
              <a:t>padrao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539552" y="2266374"/>
            <a:ext cx="2665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Parte principal: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Postagem inicial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Respostas da postagem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11560" y="3573016"/>
            <a:ext cx="26852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Postagem:</a:t>
            </a:r>
          </a:p>
          <a:p>
            <a:pPr marL="285750" indent="-285750">
              <a:buFont typeface="Wingdings"/>
              <a:buChar char="Ø"/>
            </a:pPr>
            <a:r>
              <a:rPr lang="pt-BR" dirty="0" err="1" smtClean="0"/>
              <a:t>Avatar</a:t>
            </a:r>
            <a:r>
              <a:rPr lang="pt-BR" dirty="0" smtClean="0"/>
              <a:t> </a:t>
            </a:r>
            <a:r>
              <a:rPr lang="pt-BR" dirty="0" err="1" smtClean="0"/>
              <a:t>usuario</a:t>
            </a:r>
            <a:endParaRPr lang="pt-BR" dirty="0" smtClean="0"/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Data da postagem</a:t>
            </a:r>
          </a:p>
          <a:p>
            <a:pPr marL="285750" indent="-285750">
              <a:buFont typeface="Wingdings"/>
              <a:buChar char="Ø"/>
            </a:pPr>
            <a:r>
              <a:rPr lang="pt-BR" dirty="0" err="1" smtClean="0"/>
              <a:t>Informaçoes</a:t>
            </a:r>
            <a:r>
              <a:rPr lang="pt-BR" dirty="0" smtClean="0"/>
              <a:t> do </a:t>
            </a:r>
            <a:r>
              <a:rPr lang="pt-BR" dirty="0" err="1" smtClean="0"/>
              <a:t>usuario</a:t>
            </a:r>
            <a:endParaRPr lang="pt-BR" dirty="0" smtClean="0"/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Texto da postagem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25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7904" y="332656"/>
            <a:ext cx="67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Perfil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4788024" y="980728"/>
            <a:ext cx="4248472" cy="3096344"/>
            <a:chOff x="4732693" y="208306"/>
            <a:chExt cx="4248472" cy="3096344"/>
          </a:xfrm>
        </p:grpSpPr>
        <p:sp>
          <p:nvSpPr>
            <p:cNvPr id="6" name="Retângulo 5"/>
            <p:cNvSpPr/>
            <p:nvPr/>
          </p:nvSpPr>
          <p:spPr>
            <a:xfrm>
              <a:off x="4732693" y="208306"/>
              <a:ext cx="4248472" cy="30963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4732693" y="208306"/>
              <a:ext cx="4248472" cy="57606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7973053" y="784370"/>
              <a:ext cx="1008112" cy="252028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 13"/>
          <p:cNvSpPr/>
          <p:nvPr/>
        </p:nvSpPr>
        <p:spPr>
          <a:xfrm>
            <a:off x="4860032" y="170080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940152" y="1700808"/>
            <a:ext cx="180020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940152" y="1976597"/>
            <a:ext cx="180020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940152" y="2250197"/>
            <a:ext cx="180020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940152" y="2509022"/>
            <a:ext cx="180020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539552" y="980728"/>
            <a:ext cx="28178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Parte principal</a:t>
            </a:r>
          </a:p>
          <a:p>
            <a:pPr marL="285750" indent="-285750">
              <a:buFont typeface="Wingdings"/>
              <a:buChar char="Ø"/>
            </a:pPr>
            <a:r>
              <a:rPr lang="pt-BR" dirty="0" err="1" smtClean="0"/>
              <a:t>Avatar</a:t>
            </a:r>
            <a:r>
              <a:rPr lang="pt-BR" dirty="0" smtClean="0"/>
              <a:t> (trocar)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Nome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Data de nascimento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ESTADO</a:t>
            </a:r>
            <a:endParaRPr lang="pt-BR" dirty="0"/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CIDADE</a:t>
            </a:r>
            <a:endParaRPr lang="pt-BR" dirty="0"/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PERGUNTA SECRETA</a:t>
            </a:r>
            <a:endParaRPr lang="pt-BR" dirty="0"/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RESPOSTA DA PERGUNTA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Senha nova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GENERO</a:t>
            </a:r>
          </a:p>
          <a:p>
            <a:pPr marL="285750" indent="-285750">
              <a:buFont typeface="Wingdings"/>
              <a:buChar char="Ø"/>
            </a:pP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331640" y="5013176"/>
            <a:ext cx="143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Botao</a:t>
            </a:r>
            <a:r>
              <a:rPr lang="pt-BR" dirty="0" smtClean="0"/>
              <a:t> Limpar</a:t>
            </a:r>
          </a:p>
          <a:p>
            <a:r>
              <a:rPr lang="pt-BR" dirty="0" err="1" smtClean="0"/>
              <a:t>Botao</a:t>
            </a:r>
            <a:r>
              <a:rPr lang="pt-BR" dirty="0" smtClean="0"/>
              <a:t> Salvar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48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767883" y="208306"/>
            <a:ext cx="4248472" cy="3096344"/>
            <a:chOff x="4732693" y="208306"/>
            <a:chExt cx="4248472" cy="3096344"/>
          </a:xfrm>
        </p:grpSpPr>
        <p:sp>
          <p:nvSpPr>
            <p:cNvPr id="3" name="Retângulo 2"/>
            <p:cNvSpPr/>
            <p:nvPr/>
          </p:nvSpPr>
          <p:spPr>
            <a:xfrm>
              <a:off x="4732693" y="208306"/>
              <a:ext cx="4248472" cy="30963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4732693" y="208306"/>
              <a:ext cx="4248472" cy="57606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7973053" y="784370"/>
              <a:ext cx="1008112" cy="252028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2195736" y="599704"/>
            <a:ext cx="228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Criar postagem/</a:t>
            </a:r>
            <a:r>
              <a:rPr lang="pt-BR" dirty="0" err="1" smtClean="0"/>
              <a:t>topico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860032" y="969036"/>
            <a:ext cx="2880320" cy="155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865269" y="1206202"/>
            <a:ext cx="2880320" cy="155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865269" y="1443835"/>
            <a:ext cx="2880320" cy="155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39552" y="1514310"/>
            <a:ext cx="2234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Topico</a:t>
            </a:r>
            <a:r>
              <a:rPr lang="pt-BR" dirty="0" smtClean="0"/>
              <a:t>: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Titulo do </a:t>
            </a:r>
            <a:r>
              <a:rPr lang="pt-BR" dirty="0" err="1" smtClean="0"/>
              <a:t>topico</a:t>
            </a:r>
            <a:endParaRPr lang="pt-BR" dirty="0" smtClean="0"/>
          </a:p>
          <a:p>
            <a:pPr marL="285750" indent="-285750">
              <a:buFont typeface="Wingdings"/>
              <a:buChar char="Ø"/>
            </a:pPr>
            <a:r>
              <a:rPr lang="pt-BR" dirty="0" err="1" smtClean="0"/>
              <a:t>Tags</a:t>
            </a:r>
            <a:r>
              <a:rPr lang="pt-BR" dirty="0" smtClean="0"/>
              <a:t>(tema)</a:t>
            </a:r>
          </a:p>
          <a:p>
            <a:pPr marL="285750" indent="-285750">
              <a:buFont typeface="Wingdings"/>
              <a:buChar char="Ø"/>
            </a:pPr>
            <a:r>
              <a:rPr lang="pt-BR" dirty="0" smtClean="0"/>
              <a:t>Texto da postagem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11639" y="465139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Botao</a:t>
            </a:r>
            <a:r>
              <a:rPr lang="pt-BR" dirty="0" smtClean="0"/>
              <a:t> Responder</a:t>
            </a:r>
          </a:p>
          <a:p>
            <a:r>
              <a:rPr lang="pt-BR" dirty="0" err="1" smtClean="0"/>
              <a:t>Botao</a:t>
            </a:r>
            <a:r>
              <a:rPr lang="pt-BR" dirty="0" smtClean="0"/>
              <a:t> Limpar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11560" y="4005064"/>
            <a:ext cx="2111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Postar:</a:t>
            </a:r>
          </a:p>
          <a:p>
            <a:r>
              <a:rPr lang="pt-BR" dirty="0" smtClean="0"/>
              <a:t>Texto do comentário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98185" y="314096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Botao</a:t>
            </a:r>
            <a:r>
              <a:rPr lang="pt-BR" dirty="0" smtClean="0"/>
              <a:t> Criar</a:t>
            </a:r>
          </a:p>
          <a:p>
            <a:r>
              <a:rPr lang="pt-BR" dirty="0" err="1" smtClean="0"/>
              <a:t>Botao</a:t>
            </a:r>
            <a:r>
              <a:rPr lang="pt-BR" dirty="0" smtClean="0"/>
              <a:t> Limpar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4879658" y="1756478"/>
            <a:ext cx="2860694" cy="73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004048" y="2780928"/>
            <a:ext cx="792088" cy="21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156176" y="2780928"/>
            <a:ext cx="1008112" cy="21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81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47864" y="26064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Esquema do banco de dados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67544" y="1124744"/>
            <a:ext cx="84249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lnSpc>
                <a:spcPts val="1500"/>
              </a:lnSpc>
            </a:pPr>
            <a:r>
              <a:rPr lang="pt-BR" dirty="0" err="1" smtClean="0"/>
              <a:t>Usuario</a:t>
            </a:r>
            <a:r>
              <a:rPr lang="pt-BR" dirty="0" smtClean="0"/>
              <a:t>(</a:t>
            </a:r>
            <a:r>
              <a:rPr lang="pt-BR" u="sng" dirty="0" err="1" smtClean="0"/>
              <a:t>nickname</a:t>
            </a:r>
            <a:r>
              <a:rPr lang="pt-BR" dirty="0" smtClean="0"/>
              <a:t>, senha);</a:t>
            </a:r>
          </a:p>
          <a:p>
            <a:pPr marL="36000">
              <a:lnSpc>
                <a:spcPts val="1500"/>
              </a:lnSpc>
            </a:pPr>
            <a:endParaRPr lang="pt-BR" dirty="0" smtClean="0"/>
          </a:p>
          <a:p>
            <a:pPr marL="36000">
              <a:lnSpc>
                <a:spcPts val="1500"/>
              </a:lnSpc>
            </a:pPr>
            <a:r>
              <a:rPr lang="pt-BR" dirty="0" err="1"/>
              <a:t>Usuario</a:t>
            </a:r>
            <a:r>
              <a:rPr lang="pt-BR" dirty="0"/>
              <a:t>(</a:t>
            </a:r>
            <a:r>
              <a:rPr lang="pt-BR" u="sng" dirty="0" err="1"/>
              <a:t>nickname</a:t>
            </a:r>
            <a:r>
              <a:rPr lang="pt-BR" dirty="0"/>
              <a:t>, nome</a:t>
            </a:r>
            <a:r>
              <a:rPr lang="pt-BR" dirty="0" smtClean="0"/>
              <a:t>, idade, </a:t>
            </a:r>
            <a:r>
              <a:rPr lang="pt-BR" dirty="0" err="1" smtClean="0"/>
              <a:t>dtNasc</a:t>
            </a:r>
            <a:r>
              <a:rPr lang="pt-BR" dirty="0" smtClean="0"/>
              <a:t>, </a:t>
            </a:r>
            <a:r>
              <a:rPr lang="pt-BR" dirty="0" err="1" smtClean="0"/>
              <a:t>avatar</a:t>
            </a:r>
            <a:r>
              <a:rPr lang="pt-BR" dirty="0" smtClean="0"/>
              <a:t>, cidade, </a:t>
            </a:r>
            <a:r>
              <a:rPr lang="pt-BR" dirty="0" err="1" smtClean="0"/>
              <a:t>genero</a:t>
            </a:r>
            <a:r>
              <a:rPr lang="pt-BR" dirty="0" smtClean="0"/>
              <a:t>, </a:t>
            </a:r>
            <a:r>
              <a:rPr lang="pt-BR" dirty="0" err="1" smtClean="0"/>
              <a:t>pergSecret</a:t>
            </a:r>
            <a:r>
              <a:rPr lang="pt-BR" dirty="0" smtClean="0"/>
              <a:t>, resposta, </a:t>
            </a:r>
            <a:r>
              <a:rPr lang="pt-BR" dirty="0" err="1" smtClean="0"/>
              <a:t>dtCad</a:t>
            </a:r>
            <a:r>
              <a:rPr lang="pt-BR" dirty="0" smtClean="0"/>
              <a:t>);</a:t>
            </a:r>
          </a:p>
          <a:p>
            <a:pPr marL="36000">
              <a:lnSpc>
                <a:spcPts val="1500"/>
              </a:lnSpc>
            </a:pPr>
            <a:endParaRPr lang="pt-BR" dirty="0" smtClean="0"/>
          </a:p>
          <a:p>
            <a:pPr marL="36000">
              <a:lnSpc>
                <a:spcPts val="1500"/>
              </a:lnSpc>
            </a:pPr>
            <a:r>
              <a:rPr lang="pt-BR" dirty="0" smtClean="0"/>
              <a:t>Perguntas(</a:t>
            </a:r>
            <a:r>
              <a:rPr lang="pt-BR" u="sng" dirty="0" err="1" smtClean="0"/>
              <a:t>idPergunta</a:t>
            </a:r>
            <a:r>
              <a:rPr lang="pt-BR" dirty="0" smtClean="0"/>
              <a:t>, pergunta);</a:t>
            </a:r>
          </a:p>
          <a:p>
            <a:pPr marL="36000">
              <a:lnSpc>
                <a:spcPts val="1500"/>
              </a:lnSpc>
            </a:pPr>
            <a:endParaRPr lang="pt-BR" dirty="0"/>
          </a:p>
          <a:p>
            <a:pPr marL="36000">
              <a:lnSpc>
                <a:spcPts val="1500"/>
              </a:lnSpc>
            </a:pPr>
            <a:r>
              <a:rPr lang="pt-BR" dirty="0" err="1" smtClean="0"/>
              <a:t>Topico</a:t>
            </a:r>
            <a:r>
              <a:rPr lang="pt-BR" dirty="0" smtClean="0"/>
              <a:t>(</a:t>
            </a:r>
            <a:r>
              <a:rPr lang="pt-BR" u="sng" dirty="0" smtClean="0"/>
              <a:t>id</a:t>
            </a:r>
            <a:r>
              <a:rPr lang="pt-BR" dirty="0" smtClean="0"/>
              <a:t>, </a:t>
            </a:r>
            <a:r>
              <a:rPr lang="pt-BR" strike="sngStrike" dirty="0" err="1" smtClean="0"/>
              <a:t>usuario</a:t>
            </a:r>
            <a:r>
              <a:rPr lang="pt-BR" dirty="0" smtClean="0"/>
              <a:t>, titulo, </a:t>
            </a:r>
            <a:r>
              <a:rPr lang="pt-BR" dirty="0" err="1" smtClean="0"/>
              <a:t>dtCriacao</a:t>
            </a:r>
            <a:r>
              <a:rPr lang="pt-BR" dirty="0" smtClean="0"/>
              <a:t>, </a:t>
            </a:r>
            <a:r>
              <a:rPr lang="pt-BR" dirty="0" err="1" smtClean="0"/>
              <a:t>subtitulo</a:t>
            </a:r>
            <a:r>
              <a:rPr lang="pt-BR" dirty="0" smtClean="0"/>
              <a:t>, </a:t>
            </a:r>
            <a:r>
              <a:rPr lang="pt-BR" dirty="0" err="1" smtClean="0"/>
              <a:t>qtdCurtidas</a:t>
            </a:r>
            <a:r>
              <a:rPr lang="pt-BR" dirty="0" smtClean="0"/>
              <a:t>, </a:t>
            </a:r>
            <a:r>
              <a:rPr lang="pt-BR" dirty="0" err="1" smtClean="0"/>
              <a:t>qtdNCurtidas</a:t>
            </a:r>
            <a:r>
              <a:rPr lang="pt-BR" dirty="0" smtClean="0"/>
              <a:t>, </a:t>
            </a:r>
            <a:r>
              <a:rPr lang="pt-BR" dirty="0" err="1" smtClean="0"/>
              <a:t>qtdRespostas</a:t>
            </a:r>
            <a:r>
              <a:rPr lang="pt-BR" dirty="0" smtClean="0"/>
              <a:t>);</a:t>
            </a:r>
          </a:p>
          <a:p>
            <a:pPr marL="36000">
              <a:lnSpc>
                <a:spcPts val="1500"/>
              </a:lnSpc>
            </a:pPr>
            <a:endParaRPr lang="pt-BR" dirty="0" smtClean="0"/>
          </a:p>
          <a:p>
            <a:pPr marL="36000">
              <a:lnSpc>
                <a:spcPts val="1500"/>
              </a:lnSpc>
            </a:pPr>
            <a:r>
              <a:rPr lang="pt-BR" dirty="0" smtClean="0"/>
              <a:t>Tema(</a:t>
            </a:r>
            <a:r>
              <a:rPr lang="pt-BR" u="sng" dirty="0" err="1" smtClean="0"/>
              <a:t>idTema</a:t>
            </a:r>
            <a:r>
              <a:rPr lang="pt-BR" dirty="0" smtClean="0"/>
              <a:t>, tema);</a:t>
            </a:r>
          </a:p>
          <a:p>
            <a:pPr marL="36000">
              <a:lnSpc>
                <a:spcPts val="1500"/>
              </a:lnSpc>
            </a:pPr>
            <a:endParaRPr lang="pt-BR" dirty="0" smtClean="0"/>
          </a:p>
          <a:p>
            <a:pPr marL="36000">
              <a:lnSpc>
                <a:spcPts val="1500"/>
              </a:lnSpc>
            </a:pPr>
            <a:r>
              <a:rPr lang="pt-BR" dirty="0" smtClean="0"/>
              <a:t>Post(id, </a:t>
            </a:r>
            <a:r>
              <a:rPr lang="pt-BR" strike="sngStrike" dirty="0" err="1" smtClean="0"/>
              <a:t>idTopico</a:t>
            </a:r>
            <a:r>
              <a:rPr lang="pt-BR" dirty="0" smtClean="0"/>
              <a:t>, </a:t>
            </a:r>
            <a:r>
              <a:rPr lang="pt-BR" strike="sngStrike" dirty="0" err="1" smtClean="0"/>
              <a:t>usuario</a:t>
            </a:r>
            <a:r>
              <a:rPr lang="pt-BR" dirty="0" smtClean="0"/>
              <a:t>, texto, </a:t>
            </a:r>
            <a:r>
              <a:rPr lang="pt-BR" dirty="0" err="1" smtClean="0"/>
              <a:t>dtPost</a:t>
            </a:r>
            <a:r>
              <a:rPr lang="pt-BR" dirty="0" smtClean="0"/>
              <a:t>);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6636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412</Words>
  <Application>Microsoft Office PowerPoint</Application>
  <PresentationFormat>Apresentação na tela (4:3)</PresentationFormat>
  <Paragraphs>167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</dc:creator>
  <cp:lastModifiedBy>Rafael</cp:lastModifiedBy>
  <cp:revision>41</cp:revision>
  <dcterms:created xsi:type="dcterms:W3CDTF">2016-09-20T00:54:41Z</dcterms:created>
  <dcterms:modified xsi:type="dcterms:W3CDTF">2016-10-24T23:09:37Z</dcterms:modified>
</cp:coreProperties>
</file>