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notesSlides/notesSlide4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5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6.xml" ContentType="application/vnd.openxmlformats-officedocument.presentationml.notesSlide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7" r:id="rId14"/>
    <p:sldId id="269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95" autoAdjust="0"/>
  </p:normalViewPr>
  <p:slideViewPr>
    <p:cSldViewPr snapToGrid="0">
      <p:cViewPr varScale="1">
        <p:scale>
          <a:sx n="71" d="100"/>
          <a:sy n="71" d="100"/>
        </p:scale>
        <p:origin x="4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03T21:14:56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9919 11872 197 0,'0'0'17'15,"3"3"-17"-15,10-6-17 16,-4 3 13-16,8 0 4 16,-3-3 1-16,1-6 0 15,-6 9 1-15,5-3 2 16,-3 3 12-16,1-2-8 16,-2 0-2-16,5 0-4 15,2-3-1-15,1-2-2 0,3-3 6 16,4-8-2-1,13-10 0-15,9-7 8 0,7-19-11 16,6 4 10-16,2-5-1 16,3 9-4-16,-5 9-5 15,0 16 4-15,-6 0-3 16,-10 11 2-16,-2 7-6 16,-3 6 6-16,-6 11-8 15,7-4 6-15,2 6-1 16,7 12 1-16,7-2 0 15,0 10 6-15,4-14-6 16,7 2 15-16,18-6-16 16,8-10 14-16,3-26-13 15,6-24 12-15,-17-11-5 16,13-2-3-16,-15 1-2 0,-1-1 0 16,-4 9 1-1,-6 10 0-15,-16 14-8 0,-14 14 9 16,-11 10-11-16,0 8 5 15,2 3 1-15,7-1 0 16,14 9 0-16,10-7-3 16,11 5 8-16,10-8-6 15,19-7 6-15,8-8-8 16,1-10 7-16,12-11-5 16,13-9 1-16,9 5 0 15,-16 8-1-15,-25 13 3 16,-31 13-9-16,-13 19 14 0,-8 6-14 15,-9 12 14-15,2 0-14 16,-2 3 9-16,15 0-2 16,7-19 0-16,6-6 0 15,-2-7-4-15,-2-14 10 16,0 1-8-16,-6-9 10 16,-3 18-14-16,-4-12 9 15,8 3-3-15,3 0 0 16,5 10 0-16,-8-3-2 15,10-4 5-15,4-1-6 16,7 8 6-16,26-6-5 16,-2-11 9-16,-2 10-13 15,-4 8 6-15,-5 2 0 0,2 11-1 16,-13 0 1-16,-2-4-5 16,-14 1 11-16,-1-10-10 15,-11-11 11-15,15-2-12 16,7-7 8-16,0-3-3 15,13-7 0-15,11 3 0 16,2-4-2-16,0 6 4 16,14-4-4-16,1 6 6 15,-4-16-7-15,-13 14 11 16,-4 4-15-16,-1-6 7 16,6 12 0-16,-10 8 0 15,-11 12-2-15,4 16-2 16,-4-12 8-16,-4 14-8 15,8 0 13-15,7-14-15 0,8-8 9 16,8-4-3-16,6-17 0 16,13-20 0-16,23-12-2 15,-7-5 5-15,-14-3-6 16,-12 3 8-16,-22 20-10 16,-18 16 13-16,-29 14-16 15,-27 2 7-15,-6 4-2 16,2 0 3-16,1 2 0 15,18-2-6-15,27 4 13 16,29-7-6-16,22 2 7 16,20-18-13-16,12 4 7 15,-13-3-4-15,-13 7 3 16,-5-8-1-16,-18 7 0 16,-21 7 1-16,-29 6-6 15,-3 5 10-15,0-2-10 0,6 2 12 16,17 5-13-16,26-12 8 15,11 15-3-15,27-10 1 16,-4 11 0-16,0-2-5 16,-2-14 12-16,-3 6-10 15,-16-6 13-15,-2-18-18 16,-6-9 12-16,10-2-5 16,33-10 1-16,15-18 0 15,16-10-2-15,27 32-31 16,-9 18 29-16,-21 5 8 0,-21 20-9 15,-20-13 10-15,-23 14-10 16,-13-14 7-16,-25-6-6 16,-6-8-12-16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03T15:38:56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4415 5981 119 0,'72'241'13'0,"22"40"3"16,37 19-16-16</inkml:trace>
  <inkml:trace contextRef="#ctx0" brushRef="#br0" timeOffset="7875.46">14667 6703 140 0,'0'0'50'0,"-4"2"-34"15,0 2 6-15,-1 0 0 16,1 4 0-16,-8-4-1 16,6 9 1-1,-1-13-3-15,-7 7-2 0,8 2 2 16,-3-4-4-16,-3 2-4 15,6 6 0-15,-3-8-2 16,-1 4-3-16,0 1 0 16,1 2-3-16,1-10 2 15,-4 5 2-15,8 1-1 16,-1 0-2-16,-6-2-1 16,4 8 1-16,-4-6-2 15,7 7 1-15,-12-3-2 16,12-3 1-16,-3 7-2 0,3-4 1 15,-5-4 1-15,2 5-1 16,0-1 1-16,1 1-1 16,4 9 1-16,-7-2 0 15,1 8 2-15,6-7-3 16,-2 5 3-16,-5-1-3 16,5 0 0-16,0-7 0 15,2 8-1-15,-6 2 2 16,4-9-2-16,0 8 2 15,-3-1-1-15,3-7 1 16,2 1-2-16,2 3 0 16,-6-3 0-16,4 4 0 15,-4 6 1-15,3 0-1 0,-3-2 1 16,4-8-1-16,2 9 0 16,4-9 0-16,-2 2-1 15,3-6 1-15,1 8 0 16,2-2 1-16,-2 2-1 15,3-2-3-15,1-1 3 16,4-2 1-16,-3-3-1 16,5 4 1-16,-1-8-1 15,1 2-1-15,4-2 1 16,-6-4-1-16,3 2 1 16,3 0 0-16,3-2 0 15,-6 2 0-15,12-6 2 16,0 4-2-16,0-2 0 15,10 4 0-15,-1-3 1 0,-5-2-1 16,-2 1 2-16,2-4-1 16,-6 3 0-16,4 3 2 15,-1-4-3-15,-8-4 0 16,2-3 0-16,-6 3 0 16,7 0 2-16,-1 4-1 15,8-5 0-15,-11 7 0 16,8-6 0-16,-2 1 0 15,-2 1 0-15,2-2-1 16,-5 0 0-16,0-3-2 16,5 1 2-16,-3-2 1 0,3-4 1 15,-4 1-1-15,-4 1 0 16,2-2 1 0,-1 2 0-16,4-6 1 15,-6 2-1-15,2 0 0 0,-2-2 0 16,2-2 0-16,0 0-1 15,-2 0 1-15,-4 0-1 16,1-2 2-16,1-2-3 16,-3 4 1-16,1-4-1 15,-6 2 0-15,1-4 2 16,3 4-1-16,-2-2 1 16,-1-3-1-16,-2-4 0 15,-4 2 1-15,3-3 0 16,-4-4 1-16,-8-2-1 0,-2 5 0 15,-2-4 0-15,3-4-2 16,-11 0 1-16,3 0-1 16,-1 4 1-16,1 9 0 15,-4 2 0-15,9-1 0 16,-7-2-1-16,2-5 0 16,-5-1-1-16,-3-3 1 15,2 12 0-15,-2-11 0 16,5 0 0-16,-7 7 0 15,2-1 1-15,-6-4-1 16,2 0 1-16,0 8-2 16,0-4 1-16,4-1 0 15,2 1 0-15,1 6 0 0,1 0-1 16,0-8 2 0,3 11-2-16,-7-6 0 0,4 10 0 15,-6-3 0-15,-2 5 1 16,3-3-1-16,1 7 2 15,-3 3-2-15,1 3 1 16,-12-7-2-16,-2 7-9 16,-1 0-2-16,-7 2-14 15,3 3-7-15,-8 3-15 16,-4 6-6-16,4 7-107 16</inkml:trace>
  <inkml:trace contextRef="#ctx0" brushRef="#br0" timeOffset="9054.74">14248 7590 169 0,'-4'6'42'0,"1"4"-7"15,-1 8-2-15,0-2-7 16,-1 12 4-16,-8 12 0 15,-3 10-14-15,-8 12-5 16,11 3 3-16,-10-3-7 16,7-1 2-16,1 0-3 15,-3-6-1-15,-3 3-2 16,-2-2-1-16,-2-5 1 16,0 0-2-16,-4-5 0 15,5 1 0-15,4-2 1 16,-2-1-1-16,3 0 0 0,-4 0 1 15,-4-2 0-15,-2 6-1 16,2-12 1-16,2-2-2 16,3 3 0-16,-7-7 1 15,5 2-1-15,-3-4 0 16,0 7 0-16,5 0 1 16,-14 1-1-16,5-10 0 15,-5 14 0-15,5-1-1 16,0 5 1-16,4-5 0 15,-4 5 0-15,8-1 0 16,-6-2 0-16,0-6 0 16,5 11 1-16,-1-7-1 15,-6-6 0-15,7 3 0 16,4 0-1-16,-1 7 1 0,0-8 1 16,-2 4-1-16,1-3 0 15,-5 2 0-15,4-4 0 16,-8 3 0-16,5-8 0 15,-8 1 0-15,12-3 0 16,2 5-1-16,-1-6 1 16,4 0 0-16,-1-3 0 15,5 0 0-15,-3-9 0 16,12-4 0-16,-1 0 0 16,1-4 0-16,2-2 0 15,0-1-1-15,2-8-2 16,2 1-24-16,-2 0-17 0,-8-9-73 15</inkml:trace>
  <inkml:trace contextRef="#ctx0" brushRef="#br0" timeOffset="10111.1">15546 7513 125 0,'4'8'52'0,"2"-1"-27"16,6 1-5-16,-10-1-8 15,7 2-8-15,-1-8-4 16,2-2 1-16,-10-3 3 15,2-1 14-15,3 10 12 16,-10-10 5-16,5 14-6 16,0-9-13-16,5 5-3 15,5 5 6-15,-2 10-5 16,7 13-4-16,-3-1 1 16,5 6-3-16,-6 4-2 15,7-4-1-15,-7 2 0 16,3 0 2-16,1 7-3 15,-3-5-1-15,0 5-1 16,2-1 0-16,-1 9-1 0,8-6 2 16,-6 10-2-16,5-5-1 15,1 4 0-15,-2 3 2 16,-5-3-2-16,8 4 1 16,-4 2-1-16,4-8 0 15,-4 7 0-15,2 1 0 16,0-8 1-16,-2 0-1 15,-4 3 0-15,1-4 0 16,5-1 0-16,-1 4 0 16,4 0-1-16,-5 0 1 15,-1-5 0-15,-3 1-2 0,4-2 2 16,-2 4-2-16,8-3 1 16,6 8 1-16,7 6-1 15,3 4-5-15,18-1 2 16,-2-5 2-16,-2 0 1 15,6 1 1-15,-2-14-1 16,-12 0 0-16,-1-16 0 16,-11-4-8-16,1-8-30 15,-8-4-19-15,-21-8-76 16</inkml:trace>
  <inkml:trace contextRef="#ctx0" brushRef="#br0" timeOffset="28712.23">19344 12930 142 0,'0'11'61'0,"-2"-2"-34"16,-3-3 1-16,5-4-1 15,0 6-9-15,0 0-4 0,3-2 1 16,-3-1 0-16,2 6-6 15,0-7-3-15,2 8-1 16,1-10 0-16,2 4 0 16,-5 0 2-16,7-3-4 15,-5 4 6-15,-2-3-2 16,6-4 0-16,-4 8 0 16,-2-4 2-16,11 2-4 15,-1 4 0-15,-4-3-2 16,5 2-1-16,1 1 0 15,-5-6-1-15,9 2 2 16,-16-4-2-16,7-2 0 0,4 2 1 16,-3 0 1-16,2 2-2 15,2-10 1-15,-3 8 0 16,2-6-2-16,-3 8 0 16,1-13 0-16,-5 6 0 15,-4 1 0-15,12 2 0 16,-5-14 1-16,-5 10-1 15,0-2 1-15,4 2-1 16,0-4 1-16,-5-4-1 16,1-4 4-16,0 6-4 15,-4-4 2-15,2 2-2 16,1 0 0-16,-3 6 1 16,5-10-1-16,-7 2-1 15,6 2 1-15,-6 6 1 0,4-11 0 16,-6 4-1-16,1 6 0 15,-2 0 1-15,1-3-1 16,2 3 1-16,-3 0-1 16,-3 0 0-16,2 3 0 15,-2-4 0-15,4 2 1 16,-3 6-1-16,-7-4 2 16,1 4-2-16,-3 0 1 15,-1 4-1-15,-6 1 0 16,8-5-1-16,-1 4 0 15,1 5-1-15,-3 1-5 16,2 3-34-16,-6 0-38 16,-5 5-132-16</inkml:trace>
  <inkml:trace contextRef="#ctx0" brushRef="#br0" timeOffset="29857.83">17688 12920 173 0,'0'2'40'15,"2"-2"-8"-15,-4 0 4 16,2 1-9-16,0 1-5 15,2-2 3-15,-6 5-3 16,6-1-8-16,-2 3-5 16,0 2-3-16,4-3-2 15,-6 9-1-15,9-6-1 16,1 7-2-16,-1-6 0 16,3 0 0-16,-2-4 0 15,3 1-1-15,1-10 0 0,-6 3-2 16,5-9 3-1,-4-4 4-15,2-7-4 0,-7 2 2 16,2-9 0-16,-1-3-1 16,-1 2 0-16,-2 5 0 15,-2-5-1-15,-1 5 1 16,1 3 0-16,-4 3-1 16,-3 8 2-16,0-1-1 15,-4 2 0-15,1 4 2 16,-3 4-2-16,1 0 3 15,1 4 0-15,-2 11 0 16,1-6-4-16,3 8 0 0,7 10-2 16,-4-6-22-16,6 6-23 15,2 0-31-15</inkml:trace>
  <inkml:trace contextRef="#ctx0" brushRef="#br0" timeOffset="30870.02">18071 12721 203 0,'0'-4'50'0,"0"10"-21"15,2-3 2-15,-6-3-10 16,6 0-5-16,-4 7 1 0,2-7-6 16,0 6-4-16,0-4-2 15,-7-2 0-15,9 10 3 16,3-3-2-16,-5-4-4 16,0 6 0-16,0 2 0 15,6 1 0-15,-3-4-1 16,10-5-1-16,-8 4-1 15,-1 0 1-15,12-6-2 16,-5-4 0-16,7 1 2 16,-3-11 0-16,-3 1 4 15,-6-5-2-15,7-2 0 16,-8-1 0-16,-5 1 0 0,-5 0 0 16,3-1-1-1,-6 6 3-15,-1 0-1 0,-1 6 1 16,8 6-1-16,-9-1 3 15,3 3-4-15,-6 3-2 16,5 2 0-16,-5 0-1 16,10 7 0-16,-7-3-11 15,3 0-23-15,5 9-28 16,-4-4-60-16</inkml:trace>
  <inkml:trace contextRef="#ctx0" brushRef="#br0" timeOffset="31073.9">18149 12668 170 0,'5'0'47'0,"-5"0"-25"15,6 3 12-15,1-1-6 16,2 5-6-16,4 6-7 16,-11-6-1-16,17 5-12 15,-11-5 0-15,4-3-1 16,7 4-1-16,-7-13-3 15,-3 5-31-15,4-3-22 16,7-6-19-16</inkml:trace>
  <inkml:trace contextRef="#ctx0" brushRef="#br0" timeOffset="31387.71">18339 12364 206 0,'-7'0'36'15,"14"-4"-16"-15,-7 7 10 16,0-3-8-16,-3 3-6 15,10 2-3-15,5 10 20 16,1 5-14-16,3 0-10 0,-8 11-6 16,10-5-2-16,2 9-1 15,-2-3 0-15,-5-6 0 16,5-6-38 0,-11-11-33-16,-7-5-20 0</inkml:trace>
  <inkml:trace contextRef="#ctx0" brushRef="#br0" timeOffset="31800.46">18526 12380 126 0,'0'6'99'16,"0"-6"-56"-16,0 2-18 15,2 5 1-15,3 12-16 16,4 1-7-16,-3 4-1 16,5 1 0-16,5-4-2 15,-1-7-1-15,3-10 0 16,1 0-2-16,0-12 3 15,-3-4 2-15,-5-14 2 0,-5 1 1 16,0-14 2-16,-6-3 8 16,2 8 4-16,-4-1-10 15,-8 23-1-15,4 1 0 16,-1 2 4-16,-2 16 0 16,4 6-11-16,-3 2 1 15,-5 16-2-15,11-2-24 16,-4 1-39-16,4-10-71 15</inkml:trace>
  <inkml:trace contextRef="#ctx0" brushRef="#br0" timeOffset="32305.1">18767 12240 171 0,'4'-2'51'16,"3"-1"-31"-1,2 0 7-15,4-3-5 16,1 1-11-16,7-4-3 0,-7 6 2 16,-5 3 10-16,7 3 2 15,-10 3-11-15,-1 6 1 16,1 5-1-16,-6 3-2 15,-6 6-6-15,-1 7-1 16,1-8-2-16,2 0 1 16,6-3-1-16,6-8 0 15,-3-5-2-15,3-6 2 16,4-5-3-16,1-2 2 0,7-8 1 16,0-2 3-1,-4-6-2-15,6 2 0 0,-9-2-1 16,-1 8-49-16,-5 2-43 15</inkml:trace>
  <inkml:trace contextRef="#ctx0" brushRef="#br0" timeOffset="33138.31">19032 12092 164 0,'-6'-9'66'0,"6"13"-31"16,0-4 1-16,-3 10-7 16,1-14-3-16,4 8-9 15,-2 0-6-15,0-8-2 16,0 4-1-16,0-1-2 15,0-3-6-15,9 4 2 16,0-9 4-16,5 4-1 16,-4 2-1-16,6-6 0 15,2 4-1-15,-4 1-1 0,-8 4-2 16,9 0 1-16,-9 9-1 16,0-9 1-16,-2 9 1 15,-2-1 0-15,1 5 1 16,-8 3 0-16,3 3-2 15,-6-4-1-15,0-7 1 16,6-8-1-16,0 0 1 16,6 0-1-16,-2 0-1 15,-2-4-2-15,2 0 2 16,-2-2 1-16,8 2 0 0,-4-1 0 16,0 3-1-16,3 4 1 15,-1-2-2-15,2 5 2 16,-4 9 1-16,-2-6 3 15,-2 4 0 1,-2 2 6-16,-4 11 2 0,-8-10-5 16,7-4-5-16,1-6-1 15,6-5-1-15,2-2-2 16,0 2-13-16,-4-3-32 16,4 0-61-16</inkml:trace>
  <inkml:trace contextRef="#ctx0" brushRef="#br0" timeOffset="35693.67">18874 12825 160 0,'0'-6'74'0,"-2"6"-45"15,0-3-5-15,2 5-2 0,4-4-10 16,-4 5-4-16,0-4-3 16,0 2-1-16,9 3 4 15,-1-2 8-15,2 1 6 16,3 1-6-16,5 10 1 15,-1-6-7-15,2 0-4 16,3 8-2-16,2-8-4 16,5-3 1-16,2-3-1 15,-2 2 1-15,4-5 0 16,-6-2-1-16,-6 6 0 16,3-6 0-16,-11 1-2 0,-1 1 2 15,-5-3-4-15,-3 1-17 16,-4-2-3-16,2-8-25 15,-4 2-23-15,0-8-84 16</inkml:trace>
  <inkml:trace contextRef="#ctx0" brushRef="#br0" timeOffset="35962.5">19182 12739 219 0,'-5'4'32'0,"5"4"-13"16,2-1 9-16,1 0-13 0,5 5-11 16,4 4-3-16,-3-5 1 15,6 3-1-15,1-4 1 16,-6-5 1-16,4 5 2 16,-9-6 2-16,-3 3 10 15,-4 3 8-15,-7 0-4 16,-3 6-12-16,-1-6-7 15,2 3-1-15,-2-6-1 16,8-4-2-16,-1-1-31 16,-2-2-65-16</inkml:trace>
  <inkml:trace contextRef="#ctx0" brushRef="#br0" timeOffset="36946.89">19587 11935 121 0,'6'20'24'0,"4"1"-13"15,-8-4 4-15,7-5-1 16,-5-6-10-16,2-6-4 15,2-6-9-15,-8 2 7 0,-2-4-37 16</inkml:trace>
  <inkml:trace contextRef="#ctx0" brushRef="#br0" timeOffset="37267.08">19551 11941 195 0,'0'3'28'0,"0"12"-13"0,0-9 13 16,-2 5-4 0,7 10-7-16,-5-3 0 0,8-10-4 15,2 6-6-15,3-10 0 16,1 2 4-16,1 1 2 15,1-6-2 1,3 3-6-16,4 1 0 0,-10-5-4 16,1-5-1-16,-4-3 2 15,-5 4 3-15,0-9-2 16,-3 1-3-16,-2-2-27 16,0-15-52-16,-2 9-59 15</inkml:trace>
  <inkml:trace contextRef="#ctx0" brushRef="#br0" timeOffset="37868.71">19672 11714 167 0,'0'-11'46'15,"0"8"-19"-15,-5 3 13 16,5-2-6-16,5 2-7 16,-5 0-8-16,-5 7-2 15,3-7-1-15,2 5-6 16,-4 20-1-16,2 1-7 15,0 0 0-15,2 8-1 16,2-2-1-16,-4 0 0 16,4 1 0-16,2-16-12 15,0-8-40-15,7 2-27 0,-4-7-16 16</inkml:trace>
  <inkml:trace contextRef="#ctx0" brushRef="#br0" timeOffset="38298.5">20033 11608 168 0,'-4'5'92'15,"2"-10"-63"-15,2 11 5 16,0-2 4-16,-5 8-23 15,-2 10-11-15,2 6-1 16,-3-1 7-16,1-1 6 16,7 4-4-16,-14-2-2 15,14-3-1-15,0-4-6 16,0-11-3-16,-4 3 0 0,8-6-1 16,1-5-4-16,-10 4-27 15,5-2-7-15,-4 8-35 16,8-5-21-16</inkml:trace>
  <inkml:trace contextRef="#ctx0" brushRef="#br0" timeOffset="38582.48">19910 11787 199 0,'0'10'42'16,"-2"-5"-14"-16,2 4 0 16,2-1-9-16,-4 7-2 0,2 14-3 15,-2-15 2-15,4 10-8 16,9-10-2-16,3 6-1 16,5-5-3-16,6-3 2 15,0-7-4-15,17-1 1 16,-11-4 4-16,14 0-4 15,-7-21-1-15,-11 6-2 16,-7-16-48-16,-5 2-46 16</inkml:trace>
  <inkml:trace contextRef="#ctx0" brushRef="#br0" timeOffset="38934.25">20409 11529 190 0,'-4'3'51'0,"6"8"-37"15,-8 8 19-15,1 8-8 16,-3-2-12-16,2 13 2 16,-6-4-4-16,3 6-5 0,-9-1-5 15,5-7-1-15,1 0-1 16,5-10-13-16,3-6-40 15,4-8-50-15</inkml:trace>
  <inkml:trace contextRef="#ctx0" brushRef="#br0" timeOffset="39318.5">20309 11733 187 0,'-2'18'75'16,"-2"4"-60"-16,-3 16 2 15,5-9 18-15,-1 6-19 16,8 1-13-16,-5-6-3 16,13-36-1-16,3 6-3 15,4-20 4-15,0-4 4 16,1-14-4-16,0 6-6 15,-3 4-39-15,-5 6-37 16</inkml:trace>
  <inkml:trace contextRef="#ctx0" brushRef="#br0" timeOffset="44084.66">20214 12187 160 0,'0'0'30'0,"-5"0"-11"16,-1-3-2-16,12 3-3 15,-6 0-1-15,5 0 0 16,-10 3-2-16,5-3-3 15,0-3-6-15,0 6 0 16,0-3 0-16,0-3 1 16,5 3 5-16,-5 3 5 15,0-3-2-15,0-1-5 0,0-1-2 16,0 5 0 0,10 1 6-16,-14 11 6 0,18-12-2 15,-5 16-5-15,1-17-3 16,4 15-2-16,-9-6 2 15,12 11-3-15,1-12-1 16,0 10 0-16,-3-2-1 16,-6 5 0-16,7-3-1 15,7-3 0-15,-15-3 0 16,5 6 0-16,-1-13 0 16,-1 8 0-16,0-9 0 15,-4 6 0-15,2-12 0 16,-5 0 0-16,0 10 0 15,1-7-3-15,-5-2-28 0,2 2-16 16,-2-3-14-16,0 0-35 16</inkml:trace>
  <inkml:trace contextRef="#ctx0" brushRef="#br0" timeOffset="45931.52">20479 12453 139 0,'2'4'38'16,"-4"-3"1"-16,6 5-12 15,-1 6-9-15,-1-3-4 16,0 0-1-16,4 1-3 0,-3 2-2 16,1-2-2-16,1 7-1 15,-1-3 3-15,1 4 0 16,3-2 0-16,-3 0-1 15,-3 8 1-15,0-14-1 16,8 6-1-16,-6 0-3 16,2 8 0-16,-3-4 0 15,8-4-2-15,-14 4 1 16,15 0 0-16,-8 4-1 16,1-5 0-16,-1-7 0 15,0 2 1-15,2-6 1 16,-6 0 1-16,0-1-2 15,0 9 1-15,-3 0-3 16,3 7 2-16,-3-6-2 0,6-6 4 16,0-3-3-16,5 7-1 15,-1-4 0-15,-5 7 0 16,6-10 1-16,-10 0-1 16,4-2 0-16,2-6 0 15,-4 14 1-15,2-12-1 16,0 6 0-16,-2-4 0 15,0 4 1-15,6-2-1 16,-6 0 0-16,3 2 0 16,-1-2 0-16,-2 2 0 15,0 1 2-15,4 0-2 0,0 2 0 16,2-8 0-16,-6 15 1 16,-4-6 1-16,4 0-1 15,4-2-1-15,-2-2 0 16,0 1 0-16,2-2 1 15,-4-2-1-15,2 7 1 16,-4 1-1-16,4-4 2 16,-2-9-2-16,0 12 0 15,0-7 0-15,3 2 1 16,-3-7-2-16,0 12 1 16,0-7 0-16,2-1 1 15,-2 0-1-15,2 13 0 0,-4-10 1 16,2 2-1-1,-5-1 1-15,10-6-2 0,-5 1 0 16,2 0 1-16,0 3-1 16,-2-3-1-16,4 2 2 15,-2-5 2-15,1 9-1 16,-6-9-1-16,6 7 1 16,0-2-1-16,-3 4 0 15,0-3 0-15,-6-2 0 16,12-3 0-16,-12 25 1 15,2-14 0-15,6-3-1 16,-2-5 0-16,-2 0 1 16,4-1-2-16,-2 12 2 15,0-9-2-15,2-4 1 16,1 8 0-16,4 0 0 0,-5-2 0 16,3 20 0-1,3-18 0-15,-6-3 0 0,5 6-1 16,-4-1 1-16,1 2 0 15,9-7 1-15,-11 13-1 16,8-10 0-16,-10 11 1 16,2-1-1-16,-4-11 0 15,6-1-1-15,-4 3 1 16,2-1 0-16,1-2-2 16,-1-8-7-16,-4 5-10 15,4-1-5-15,-2-1-10 16,2 2 0-16,-2-5-21 15,4 2-49-15</inkml:trace>
  <inkml:trace contextRef="#ctx0" brushRef="#br0" timeOffset="49197.46">20980 14979 142 0,'0'6'53'0,"2"-6"-35"15,-2-6 1-15,2 6-4 16,-4 0-4-16,4 6 5 15,-2-12 6-15,5 6-1 16,-5 0 0-16,-2 0-3 16,2-4-8-16,0 8-7 15,0-8 0-15,0 4-2 16,-3 0 2-16,8-6-1 16,-7 6 3-16,2 0 0 0,0-12-1 15,-3 5-2 1,3-2-2-16,0 1 0 0,-2-9 1 15,0 5-1-15,0-1 0 16,-7-1 1-16,7 2 1 16,-2 0-1-16,-8-2 1 15,6 0 1-15,-1 0-1 16,-2 1 0-16,-4-6 0 16,2 6-1-16,1-11 1 15,-3 2 0-15,-3 6 1 16,5-2 0-16,3 0-1 15,-4 0 0-15,6-8 1 16,-5 9-1-16,6-3 0 16,-2 8 1-16,1-2 1 15,1 5 0-15,-1-9 0 0,1 4 0 16,-6-2 0-16,2 2 0 16,3-5 0-16,-6 3-1 15,5-3 0-15,1-4-2 16,-1 1 0-16,3 5 1 15,-3-2 0-15,4-3 1 16,-3 5-1-16,0-2 2 16,3 1 0-16,-1 4-2 15,2-2-2-15,0-2 2 16,-1 4-2-16,3-3 1 16,-5-3 0-16,3 3-1 15,2 3 1-15,4-2-1 0,-8 3 1 16,2-2 0-16,4-1-2 15,-2 0 2-15,0 5-1 16,2-3 0-16,6 0 0 16,-8 1 1-16,0-6-1 15,2 7 0-15,-2-6 1 16,0 4-2-16,6-3 2 16,-6 6-1-16,3-5 0 15,5 0 0-15,-4 1-1 16,-4-2 2-16,5 5-1 15,2 2 0-15,-9-9 0 16,9 6 0-16,1 1 0 16,-10-2 0-16,2-5 0 15,4-2 0-15,1 1 0 16,0-2 1-16,-10 5-1 0,3-2 0 16,-3 5-1-16,5 1 1 15,-4-1-2-15,4 13-5 16,-11 1-13-16,-1 0-17 15,-3 0-14-15,1 0-39 16,4 0-72-16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03T22:27:09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16172 2614 200 0,'-2'-8'90'16,"-2"7"-65"-16,4-2 19 15,-6 7-5-15,6-5-22 16,3 2-13-16,-3 2 3 15,-3-3-1-15,3 0-2 16,0 8 8-16,0-8-6 0,-4 2 4 16,2 11-10-16,0 0 9 15,-2 1-9-15,-1 18 5 16,-1-6-3-16,4 7 0 16,4 16 1-16,-2-1 3 15,0 8 5-15,2 8-8 16,-2 1 2-16,0 7-3 15,-4-5-1-15,0-6 0 16,2 3-1-16,8-5 0 16,-10-1 0-16,2-9-1 15,4-6 3-15,-2-9-3 16,-2-13 1-16,2-1-2 0,-2-13-26 16,6-2-4-16,0-10-29 15,-2-2-41-15</inkml:trace>
  <inkml:trace contextRef="#ctx0" brushRef="#br0" timeOffset="667.56">15882 3150 206 0,'-2'-8'49'0,"4"-2"-27"16,-4 5 16-16,2 2-14 16,0 3-12-16,0 1 9 15,0 6-4-15,-2 0-8 16,12 8-5-16,-2 15 13 15,3-2 0-15,-7 10-6 16,12 13-6-16,-3-3-2 16,3 1-2-16,-3 4 2 15,12 1-3-15,-12-13 1 0,5-10-2 16,-1-4 4 0,1-10-5-16,-1-5 2 0,0-10-1 15,-5-6-1-15,1-6 2 16,-1-10 7-16,7-12-4 15,-3-3 4-15,5-11-6 16,2-3-1-16,6 6 1 16,0-6-1-16,9-6 0 15,11 7 0-15,-7 12 0 16,5 2-1-16,-9 8-1 16,-3 10 4-16,-10 2-4 15,-7 6 5-15,0 2-6 16,-18 0 4-16,6 4-1 15,-6 0 0-15,4-2 1 16,-12 1 3-16,-7-4-3 0,-8-11 1 16,-6 6 0-1,-25-4-2-15,8 10 1 0,-12-2 5 16,-9 8-5-16,9 8 1 16,7 2 1-16,-1 4 1 15,10-2-4-15,2 4-1 16,9-8 1-16,9 0-30 15,-5 0-20-15,-2-8-41 16,0 9-26-16</inkml:trace>
  <inkml:trace contextRef="#ctx0" brushRef="#br0" timeOffset="4940.88">17385 2977 162 0,'-7'8'12'15,"0"-5"-9"-15,9-2 15 16,-10 6-4-16,3-4-2 15,-1 2 4-15,6-3 1 16,-5-1 2-16,0 6-8 16,7-5-7-16,1-2-2 15,0 5-4-15,3-5 2 16,1 0 0-16,1-5 0 16,2-5 2-16,9-7 9 15,4-7-3-15,4-15-3 16,-5-2-4-16,5-5 2 15,-10-4-2-15,-3 10-1 0,-7 0 2 16,-7 4-2-16,-5 4 1 16,-6 12 0-16,0 13 1 15,-3 3 0-15,-3 15 4 16,-2 4-5-16,-2 22 3 16,-2 9-4-16,-1 16 2 15,-1-1 0-15,8 13-1 16,5-2 6-16,3-8-4 15,9-12 6-15,0-2-9 16,7-13 6-16,-1-11-2 16,10-13-3-16,2-1-1 15,2-8 0-15,7-6-1 16,-2-10 3-16,8-6 0 0,-4-4 3 16,-2-6 2-1,-3 3-6-15,-8 2 0 16,-3-3 0-16,-2 5-2 0,-4 9 1 15,-1 7 0-15,4-1 0 16,-6 8-2-16,0 5-4 16,3 7 5-16,7 11 1 15,-6-1 3-15,3-10-1 16,7 2-2-16,-5-10-1 16,1-1 0-16,-5-10-4 15,0-3 5-15,-2-11 1 16,2-4 7-16,-5-3-7 15,-4-6 2-15,-6 0-2 0,-8-1 0 16,-1 0 0 0,-4 6-1-16,2 4 0 0,1 14 0 15,7 3-2-15,9 14 0 16,0-1-4-16,0 11 6 16,0 7 4-16,5 6-3 15,1-9-1-15,8-7-1 16,-1 1-3-16,5-9 3 15,2-7 0-15,0-2-1 16,0-12 3-16,4-3-1 16,1 2 2-16,-7-10 4 15,-1 10-6-15,-9 1 0 16,3 7 0-16,-3 7-2 16,-4 0 2-16,0 15-8 0,11 5 8 15,-7 6 0-15,2-1 6 16,1 1-5-16,-3-6 0 15,2-1-1-15,1-13-2 16,-5-6 1-16,3-6-4 16,9-6 5-16,-5-15 1 15,3 1 5-15,-1-6-6 16,6 6 1-16,-3-4-1 16,-9 12 1-16,-1 4-2 15,0 10 1-15,-2 4-1 16,-4 10-9-16,3 7 10 15,-1 2 0-15,2 8 5 0,0 0-4 16,7-3-1-16,-5 1 0 16,4-9 1-16,-3-11-2 15,6-5-1-15,-4 0 0 16,7-7-3-16,-2-7 5 16,6 3 0-16,0-13 0 15,7 2-3-15,-4 7-1 16,-3 4 4-16,-13-5 0 15,13 4 0-15,-4 1 1 16,-9-6-2-16,6 1 3 16,-3 0-4-16,-5 0 0 15,-5-6 2-15,6 2 0 16,-16-1 0-16,6 6 0 16,-5-4 2-16,3 7 0 15,-8 0 0-15,-5 15 1 0,11-9 1 16,4 14 1-16,-6-1-4 15,-1 2 1-15,-5 19 1 16,6 4-2-16,3 6 4 16,1 0-3-16,13-4 1 15,3 2-2-15,7-12-1 16,1-2 0-16,-3-12-2 16,4-1 2-16,3-9-1 15,3-14 1-15,-9-5 0 16,4-4 10-16,1-5-7 0,-4-6-1 15,8 3 0-15,-4-5-2 16,-1 8 0 0,-3 4 1-16,2 4-2 0,-8 8 0 15,1 10 1-15,-8 4-4 16,5 1 3-16,1 6-3 16,-1-1 3-16,0 2 2 15,-4-5-1-15,-3 2 0 16,-6-7 0-16,0 0 0 15,4-4 3-15,-13 1 4 16,-5 3-5-16,-2-5-2 16,-2 1 0-16,4 8 0 15,-1 4-2-15,7 1-5 0,2 10 7 16,4 11 0 0,-3-6 0-16,9 10 1 0,9-3-2 15,5-6 2-15,6 1-3 16,2-15 0-16,5-1 1 15,3-10 0-15,7-9-2 16,2-3 0-16,-1-10-46 16,-7-11 0-16,-2-16-98 15</inkml:trace>
  <inkml:trace contextRef="#ctx0" brushRef="#br0" timeOffset="5173.74">19168 2138 179 0,'-3'3'158'15,"1"9"-151"-15,-2 24 6 16,2 10 24-16,0 24-22 16,2 11-6-16,0 0 7 15,0 11-9-15,0-6-2 16,4 2-4-16,-4 0 0 15,2-9-2-15,0-20-10 16,-2-11-41-16,-2-12-82 16</inkml:trace>
  <inkml:trace contextRef="#ctx0" brushRef="#br0" timeOffset="5746.5">18956 2757 237 0,'20'0'41'16,"9"-5"-32"-16,2 5 23 16,11-2-19-16,1-1-9 15,-5 1-2-15,2-5-4 16,-6 7-5-16,-5 0-29 16,-9 0-18-16,-4 5 6 15,-10-1 9-15,-6 10 24 16,-2 2 15-16,0 6 19 0,2 2 11 15,4 7-3-15,7-12-2 16,-4 3 2-16,8 0-1 16,6-4 4-16,-2-5-18 15,4-3 2-15,1-10-10 16,1-14 0-16,-8-9-4 16,4-3 9-16,-8-6-9 15,-8-1 3-15,-5-8 0 16,-14 9-2-16,-8-6-1 15,-5 10 0-15,-1 5 0 16,3 14-1-16,9 5 1 16,5 9-5-16,9 3 4 15,2 11 0-15,6-9 1 0,5 4-2 16,5-8 2 0,11-2 5-16,4-10 1 0,5 2 6 15,1-8-2-15,1 4 6 16,-1-3-10-16,9 6 0 15,-8 3-4-15,-18 9-2 16,-4 2 0-16,-7 13 0 16,-3 5 3-16,-6 22 1 15,0 6-2-15,4-4 0 16,3-5-4-16,3-10-2 16,9-7-21-16,-1-10-41 15,0-14-98-15</inkml:trace>
  <inkml:trace contextRef="#ctx0" brushRef="#br0" timeOffset="6140.88">18740 3497 302 0,'-2'-6'55'16,"2"10"-45"-16,-3 1 23 0,1 4-26 16,11 11-1-16,-2 14 11 15,-12 8-3-15,1 12-13 16,6 4 5-16,5-5-6 15,-2 1 1-15,8-4 0 16,0-15 0-16,14-12-1 16,-5-9 0-16,7-5-3 15,9-18 6-15,2-28-1 16,0-2-2-16,-6-11 5 16,-1-3-4-16,-11-1-2 15,-3 7-1-15,-11-2-33 16,-3 13-38-16,-3 4-101 0</inkml:trace>
  <inkml:trace contextRef="#ctx0" brushRef="#br0" timeOffset="6508.66">19344 3423 253 0,'2'0'51'16,"-4"0"-40"-16,-2 2 58 15,-3 3-14-15,1 2-30 16,-15 9-22-16,-8-1 0 16,-4 16 0-16,4-3-6 15,6-4 3-15,13 0-2 0,1 5-8 16,9-6-2 0,6 0 7-16,7-10 1 0,3 1 2 15,7 5 3-15,3-6-3 16,3 3 4-16,0 1 3 15,0 7 0-15,-11-6 0 16,-11-2 8-16,-10 0 1 16,-1-1 5-16,-16 8 4 15,-11 11-11-15,-3-13-11 16,5-2-1-16,0 3 0 16,2-17-7-16,10 2-20 15,-1-7-7-15,9 0-13 0,7-16-58 16</inkml:trace>
  <inkml:trace contextRef="#ctx0" brushRef="#br0" timeOffset="7169">19551 3546 134 0,'-2'11'90'16,"4"5"-61"-16,-2 10 8 16,5 4 1-16,-5 8-22 15,0-6-6-15,4 7 3 16,-4-10-4-16,2-7-7 0,1-1-1 16,-6-7 4-16,-1-14-3 15,2 0 9-15,2-4-7 16,-2-23-4-16,-1-4-20 15,6-15 8-15,-1 1 4 16,2-5 8-16,-2-5 0 16,8 2 1-16,3-1 0 15,7 16-1-15,5 8 0 16,-1 11 2-16,5 11-2 16,0 8 0-16,0 13 0 15,-3 2 2-15,-3 10-1 16,-5 3 0-16,-7-2-1 15,-11 3 6-15,-18 0-3 16,-2 1 14-16,-13-2-9 0,-1-6 2 16,0-4-2-16,13-4-4 15,5-10-1-15,9 1-2 16,7-5-2-16,2 0 1 16,5 7-2-16,-3-1 2 15,8 4 1-15,5 2 4 16,1 11 1-16,9-1 1 15,-7 2-2-15,-4 10 1 16,-3 3-5-16,-6-2 6 16,-5-3-6-16,-4-3 17 15,-14-8 22-15,-13 4-14 16,-13 7-11-16,1-13 6 16,2-3-9-16,3-8-12 0,11-4 2 15,17 0-2 1,1-8-6-16,7-4-27 0,-7 11-8 15,7-10-28-15,7 3-7 16,-2-3-51-16</inkml:trace>
  <inkml:trace contextRef="#ctx0" brushRef="#br0" timeOffset="29473.95">9000 4045 227 0,'-4'3'17'0,"2"-3"-7"0,0 0 17 16,2-3-12-16,2 3 5 15,-4 0-1-15,0 3 4 16,2-10-5-16,-5 7-4 16,5 0-3-16,-2 0-5 15,2 1-1-15,0-1-4 16,0-1 5-16,0-6-5 15,0 7-2-15,0-4 1 16,4 4 0-16,-4 0 0 16,3-10 2-16,3 3-2 15,10-14 2-15,-1 13-3 16,1-12 3-16,7 6-4 0,-2-1 5 16,11-6-5-16,-3 2 2 15,9 8 0-15,4 1-1 16,0 16 0-16,8-12-1 15,-11 10 4-15,2 2-6 16,8 5 6-16,-2 0-4 16,-5-3 2-16,-5 8 0 15,4-5-1-15,-14 8 1 16,6 5-1-16,-8-6 3 16,-3 5-2-16,2 2 0 15,-3 1 3-15,-6-3-2 16,-1 2 1-16,3 0-2 15,-13-3 0-15,8-2 1 0,-10-8 0 16,5 2-2 0,-5-2 3-16,2-3-3 0,2 0 1 15,-4-6-9 1,0 2-31-16,0-5-31 0,-2 0-39 16</inkml:trace>
  <inkml:trace contextRef="#ctx0" brushRef="#br0" timeOffset="29907.77">9629 4215 261 0,'0'0'37'0,"-4"2"-12"16,4 2 0-16,0 1-17 15,0 0-1-15,6 13 0 16,4-6 7-16,-4 11-11 16,7 0 2-16,6-5-3 15,-2 2 0-15,3-6-2 16,5-5 0-16,-8-6 0 16,6 3 0-16,-1-15-1 15,3-4 2-15,-6-12 7 16,13-6-7-16,-5-4 5 15,-3-3-5-15,3-8 0 16,2 15-1-16,-4 0 1 0,-12 12-1 16,-1 7 1-16,-10 8-1 15,-2 4 2-15,2 0 0 16,2 0-1-16,-6 0 19 16,-10 4 0-16,-9-4-18 15,-15 5 0-15,-7-1-2 16,-5-9 0-16,-10 9-13 15,11-12-37-15,0-11-71 16</inkml:trace>
  <inkml:trace contextRef="#ctx0" brushRef="#br0" timeOffset="30704.71">6435 4141 255 0,'4'0'0'0,"10"9"5"0,1 9-2 15,8 9 25-15,-6 11-2 16,4 8-5-16,-5 12 1 15,10-2-8-15,-8-3-10 16,7-10 2-16,4 2-6 16,2-17 1-16,-14-10-1 15,-1-8 0-15,-1-7 0 16,-1-6-2-16,-7-7 0 16,1 0 2-16,-3-17-1 15,6 4 1-15,-13 7-10 16,-2-8-7-16,-10-7 1 15,-1 5-10-15,-8 1-4 16,-1-8 3-16,6-4 3 0,-2-7-16 16,2 15 16-16,-2-3 24 15,11 6 13-15,4 4 4 16,3-4 13-16,4-2-9 16,10-6-7-16,7-8 5 15,8-7 5-15,14-12-1 16,5 4 3-16,2-5-10 15,0 24-4-15,-12 16-11 16,-14 5 0-16,-6 13-1 16,-3 3-2-16,1 1-28 15,-1 13-35-15,-9 6-18 16</inkml:trace>
  <inkml:trace contextRef="#ctx0" brushRef="#br0" timeOffset="30952.56">6468 4552 199 0,'9'-4'30'0,"3"4"-25"16,3-6 11-16,14-2 30 15,9-19-12-15,5-6-17 16,8-2-12-16,-5-4-2 16,-8 7-3-16,-7 11-5 0,-2 7-61 15,-4-3-88-15</inkml:trace>
  <inkml:trace contextRef="#ctx0" brushRef="#br0" timeOffset="31665.64">6915 4323 131 0,'0'8'87'15,"2"12"-81"-15,-2-3 8 0,0 4 10 16,4-7-11-16,0 6-2 16,5-6-6-16,-2 2 1 15,17 1-3-15,-6-7-3 16,16-9 0-16,-5-7 8 15,14-16-1-15,-12-8-3 16,-5-5 11-16,-14-11-10 16,3 0 4-16,-15 5-4 15,-15-1 1-15,-17 14 5 16,5-3-6-16,-10 16 0 16,0 0-4-16,0 13 3 15,19 2-3-15,5 15-1 16,6-2 0-16,1 8-1 15,10 0 1-15,-2-2-1 16,9-1 0-16,-2-9-2 0,11 0 1 16,-2-7-4-1,11-6 6-15,4-12 4 0,3-4 10 16,-3-4-5-16,-4-8-4 16,-8 11-1-16,-6-15-1 15,5 16-2-15,-9-1 1 16,-4 4-2-16,-4 13 0 15,1 4 0-15,-2 8-7 16,5 0 1-16,-1 10 6 16,6 10 2-16,5 5-1 15,-13-5 1-15,15-8-3 16,-11-6 3-16,8-13-4 0,-1-4-4 16,-7-6 6-1,7-17 4-15,3-11 7 0,2-2-8 16,-11 7-2-16,4 0 2 15,-2 11-3-15,-6 15 2 16,4-1-1-16,-9 14-2 16,0-4-11-16,8 13 9 15,3 8 3-15,5 6 5 16,-9 10-2-16,13-18-3 16,-11-3 0-16,5-11 3 15,-6-3-6-15,3 4 2 16,-1-15-3-16,1 6-17 15,-3-4 5-15,10 0-29 16,-2-13-62-16</inkml:trace>
  <inkml:trace contextRef="#ctx0" brushRef="#br0" timeOffset="31966.41">7760 3338 201 0,'6'14'16'0,"-8"15"10"0,6-1 8 16,7 8 1-16,-5 10 3 15,4 9-15-15,1 3 1 16,-3 0-3-16,11 4-9 15,-6 3-8-15,1 4-2 16,-6-6 1-16,-1-22-2 16,0 13-2-16,-11-28-4 15,-1-2-22-15,-8-6-31 16,-10-6-70-16</inkml:trace>
  <inkml:trace contextRef="#ctx0" brushRef="#br0" timeOffset="32137.45">7670 3926 225 0,'27'-37'37'15,"13"-2"-13"-15,2 1 22 16,12 0-33-16,-9 11-6 16,-8 10-5-16,-10 4-2 15,-3 8-2-15,-4 6-45 16,-11 6-41-16</inkml:trace>
  <inkml:trace contextRef="#ctx0" brushRef="#br0" timeOffset="32428.57">8194 3987 164 0,'42'-34'41'0,"-7"-23"1"0,2-5-18 16,-8 6-8-16,-5 2-7 15,-15 14-1-15,-11 1 17 16,-14 19-13-16,-15-1-12 16,-7 9-1-16,9 15 0 15,2 14 0-15,3-8 1 16,15 32-1-16,0-5 3 16,11-4-1-16,18 16 1 15,9-14 10-15,4 8-1 16,4-10 2-16,-4-12-9 15,0-2-3-15,1-12 1 0,-1-2-4 16,-6-8-18 0,-12-2-60-16</inkml:trace>
  <inkml:trace contextRef="#ctx0" brushRef="#br0" timeOffset="32840.65">6539 5187 108 0,'-4'19'9'16,"8"-16"-8"-16,8 4 1 15,3-14 15-15,6-4 10 16,1-3 37-16,12-8-14 16,8-13-24-16,13-13 7 15,12-6-6-15,22-21 2 16,17-4-8-16,21-22-1 15,8-7-9-15,31-4 2 16,34 1-10-16,-8 0-1 0,-34 16-2 16,-9 29 0-1,-38 23-1-15,-26 14-40 0,-20-2 0 16,-20 9-78-16</inkml:trace>
  <inkml:trace contextRef="#ctx0" brushRef="#br0" timeOffset="37639.97">21140 3060 104 0,'-2'2'146'0,"-2"-2"-114"15,6 0-20-15,2 0 1 16,0 0 4-16,-2 2-14 15,-2 0 0-15,6 4 5 16,5-4 8-16,7 8 3 16,11-2-1-16,5-4-1 15,8 0-15-15,3-3 5 16,13-2-7-16,-8-5 1 16,4 0 1-16,-12-1-4 15,-13 2-5-15,-4-2-32 16,-17 4-9-16,-8-1-35 15</inkml:trace>
  <inkml:trace contextRef="#ctx0" brushRef="#br0" timeOffset="37904.81">21391 2849 199 0,'-4'0'52'0,"4"0"-27"16,-4 5-23-16,-2 10 7 15,-1 11 7-15,-3 14 12 0,0 13-2 16,-1-3-16 0,3 6 2-16,-6 0-10 0,7-8 2 15,5-6-4-15,2-9 0 16,4-8-27-16,1-7-31 15,4-15-77-15</inkml:trace>
  <inkml:trace contextRef="#ctx0" brushRef="#br0" timeOffset="38199.61">22064 2787 285 0,'8'-3'43'0,"3"0"-38"15,28 1-4-15,5-4 21 16,1 0-4-16,15 2-4 15,-11 0-8-15,0 0-5 16,-18-2 2-16,1 6-3 16,-12 1 0-16,-3 4-40 15,-12 1-39-15</inkml:trace>
  <inkml:trace contextRef="#ctx0" brushRef="#br0" timeOffset="38602.37">22070 2830 217 0,'-4'12'40'15,"-7"14"-33"-15,8-1 9 16,-10 1 8-16,5 3 2 16,3-5-20-16,5 0-2 15,0-8-2-15,5-7-1 16,-1 0 3-16,0-7-3 15,5-4 9-15,5 2-8 16,-1-5 5-16,18 0-2 0,2 3-1 16,-2 2-3-16,17 2 1 15,-11 8-2-15,8 10 0 16,-1 11 4-16,-8 6-4 16,-7 4 1-16,2 17 2 15,-15-19-4-15,-18-4 2 16,-14-7 3-16,-13-6 7 15,-15-7-1-15,-3-7 2 16,13-8-8-16,-12-9 6 16,7-13-9-16,8-6-2 15,10-9 0-15,-6 3-3 16,22-2-24-16,0-3-28 16,19 5-45-16</inkml:trace>
  <inkml:trace contextRef="#ctx0" brushRef="#br0" timeOffset="38871.21">22781 2763 154 0,'-6'8'113'0,"17"14"-109"0,-2 15 12 15,0 12 20-15,-9 10-17 16,4 0-1-16,3 6-10 16,-2-9 5-16,-5-8-11 15,6-6-2-15,5-10 0 16,-4-16 0-16,2-8-3 16,0-4-36-16,5-16-3 15,5-7-32-15</inkml:trace>
  <inkml:trace contextRef="#ctx0" brushRef="#br0" timeOffset="39082.47">23290 2597 281 0,'-9'5'54'15,"9"2"-54"-15,-9 20 0 16,-13 22 14-16,-12 21 9 15,-13 17-1-15,-7-2-17 16,-5 2-1-16,5-5-3 16,7-10-1-16,9-2 0 15,9-10-16-15,-2-3-60 16</inkml:trace>
  <inkml:trace contextRef="#ctx0" brushRef="#br0" timeOffset="47886.09">11531 7648 154 0,'13'2'41'16,"3"2"-21"-16,11-1 11 15,0 2-4-15,13 4-12 16,9-3-3-16,2-1-1 16,17-4 1-16,0-1-9 15,5 0 2-15,8-3-2 0,6 1 4 16,-1-2-7-16,1-4 2 15,-13 8-1-15,-3-2-1 16,6 4 0-16,-15-14 0 16,-12 12-1-16,2-4 2 15,-14-1-1-15,-3-7 0 16,-12 15 0-16,-1-1-2 16,-3-4-6-16,-7-2-15 15,-5 8-5-15,-1-4-15 16,-6-8-33-16</inkml:trace>
  <inkml:trace contextRef="#ctx0" brushRef="#br0" timeOffset="48606.42">13288 6002 114 0,'-2'-21'61'0,"2"10"-39"16,0-1-10-16,-3-5 16 15,8-1-12-15,-7 2-5 16,2-2 1-16,2 3-5 15,-2 4 2-15,-2 2-3 16,2 0 4-16,0-1-9 16,-10 6 1-16,6-2-2 15,2-2 0-15,-1-2-1 0,-3-1-3 16,6 2 3 0,0 6-2-16,-2 3 3 0,-3-3-3 15,8 6 2-15,-3 0-1 16,-3 1 2-16,-6 8 7 15,9-2 3-15,-5 10 5 16,-1-2 2-16,-5 12 4 16,6 12-2-16,1 10 1 15,-1 16-6-15,3 9 5 16,2 3-11-16,-11 12 4 16,2 11-4-16,4 1-1 15,-3-8-5-15,6 8 0 0,-7-3 0 16,4-13-1-1,-13 8-1-15,8 0 2 0,-11-5-2 16,5-19 0-16,-1-7-1 16,3-24-3-16,8 1-6 15,1-10-1-15,3-11-18 16,-4-13-15-16,-6-5-39 16,5-6-79-16</inkml:trace>
  <inkml:trace contextRef="#ctx0" brushRef="#br0" timeOffset="49272.78">11475 5944 212 0,'-15'62'42'0,"1"2"-11"16,3 8 2-16,-5 15 12 0,3 6-21 15,4 10-6-15,2-3-8 16,-1-6-1-16,1 11-2 15,-9-9 0-15,-9 5 0 16,-2 2-6-16,-10 4 0 16,12-21 1-16,6-14-2 15,-10-16 2-15,17-12-4 16,-1-16 1-16,13-6 1 16,-6-14-11-16,8-6-7 15,-4 1-7-15,-1-6-19 0,6 1-14 16,-1-10-14-1,-2-6-34-15</inkml:trace>
  <inkml:trace contextRef="#ctx0" brushRef="#br0" timeOffset="49730.5">11596 5642 156 0,'8'8'41'0,"10"-8"-10"15,5 0 5-15,10 11-4 16,20-6 0-16,5 4-8 16,14-7-1-16,8-2-2 15,9 3-5-15,7-6-6 16,9-1 0-16,11-8 1 16,9 5 0-16,-3 2-5 15,-1 6-4-15,1 12 0 16,3 4-1-16,-29 3 1 0,-27 9-1 15,-24-9-2-15,-21-4 2 16,-9-2-1-16,-8-12 1 16,-4-2-1-16,-3 0-5 15,4 0-18-15,-4 1-5 16,3-4-19-16,-3 6-34 16,0-4-60-16</inkml:trace>
  <inkml:trace contextRef="#ctx0" brushRef="#br0" timeOffset="58310.35">15672 13886 127 0,'0'-6'41'0,"0"6"-5"16,0 3-12-16,0-3-6 16,0 5-5-16,5 2 3 15,-2 7 6-15,-3-5-8 16,0 9-3-16,-8 8-4 16,6-4 1-16,2 9-1 15,-4 1-1-15,0 0 1 16,-1 4 0-16,3 0 0 15,-4 13-1-15,0 0-4 16,0 3 2-16,-1 9-3 16,3-1-1-16,0 1 2 15,2 8-2-15,-1-3 0 16,-2-4 1-16,-1-2 1 0,-5-7-2 16,7-3 0-16,-8-6-1 15,-1-4 2-15,6-5-1 16,-2-2 1-16,-4 3-1 15,9-1 0-15,-8 0 0 16,5 9-1-16,-1-16 2 16,8 11-2-16,-10-7 2 15,6 3-2-15,-1 6 1 16,5-13 0-16,-4 2 0 16,4-4-1-16,-6 6 1 15,6-6-1-15,-5-8-2 0,3 6-5 16,2 6 0-16,-2-3-3 15,-1 5-8-15,3-6-13 16,-2-8-2 0,2 4-11-16,5-8-39 0</inkml:trace>
  <inkml:trace contextRef="#ctx0" brushRef="#br0" timeOffset="59607.24">15693 13866 155 0,'8'6'30'0,"9"-2"-15"16,-2 0 14-16,7-4-9 0,5 3-6 15,-4 2 0-15,10-3-1 16,-2-4 8-16,5 2-6 16,3 0-6-16,4 7-1 15,-5-12-4-15,2 11 1 16,-5-12 0-16,0 8 3 15,0-4-3-15,-2 0 3 16,7 4-1-16,-9 0 0 16,-2-4-1-16,3 10-3 15,-3-2 2-15,0-1-3 16,-7-5 1-16,-2 0-3 16,2 3 1-16,-8-1-1 15,-3 2 1-15,0-8 0 0,-7 8 0 16,1 0-1-1,-10-8 1-15,5 4 1 0,0 0-1 16,0-2 2-16,0 2-2 16,0 2 1-16,-4-2 1 15,8 4 1-15,-8-2 1 16,-7 8-3-16,7 13-2 16,4-16 0-16,0 16 0 15,-7 1 0-15,5 8 0 16,-5-4 0-16,0 8 1 15,1 6 0-15,3 2 0 16,-3-2-1-16,-8 12 4 0,8 2-2 16,-8-4 1-1,3 1-2-15,4 9 0 0,3 1 0 16,-12 0 0-16,10-1 0 16,-7-5-1-16,7-3 2 15,-2-8-3-15,8-6 2 16,-3 16-2-16,-5-1 1 15,14-6 0-15,-6-1 0 16,0-3 0-16,5 5-1 16,-5-22 1-16,6 2 0 15,-6 0-4-15,0 7 4 16,-4-16-3-16,8-1 3 16,-4 0-1-16,-6-2 0 15,-3 0 1-15,9-4 1 0,-4 8-1 16,-1-7-1-16,0 0 1 15,-1-4-2-15,6 2 2 16,-7-13-4-16,7 8 0 16,0-4 3-16,-8-2-2 15,8-4 0-15,0-2-8 16,-17 4 9-16,11-4 2 16,-14-4 0-16,2 2 0 15,-6-2 0-15,1-2 0 16,-12 6 1-16,6 4-1 15,-7 0 1-15,-5 0 2 16,6 0-1-16,-7 0 3 16,-5 0-5-16,-8-4 2 0,-6 4-2 15,-6-3 1 1,4 3-1-16,-1 3-1 0,-11 1-21 16,5 0-63-16</inkml:trace>
  <inkml:trace contextRef="#ctx0" brushRef="#br0" timeOffset="69647.39">10331 3648 109 0,'0'0'18'0,"0"-5"-6"16,0 7 18-1,0-2 1-15,0-4-8 0,0 4-2 16,0-2 4-16,0 4-7 15,0-2-2-15,0 0-7 16,0 0 2-16,0 0-7 16,2 0-2-16,2 0-2 15,-4 2 1-15,2-4-1 16,4 4 1-16,-4-2 3 16,11 0 2-16,-5 7 2 15,-2-4-7-15,7 6 5 16,-4-1-1-16,3 2 1 15,5 1-1-15,-3 1 0 0,3 1 0 16,-3 2-5-16,1-3 6 16,3 11-5-16,-7-5 3 15,1 3-3 1,-1 5 0-16,-3 1 2 0,-2 4 1 16,-2 10-1-16,-4-1 0 15,2-4 6-15,-6 8-5 16,2-3 1-16,-2-3-5 15,2-10 4-15,-2 4-3 16,0-8 6-16,-1 1-4 16,1 0-3-16,0-7 0 15,-6-3 3-15,4-4-3 0,3 1 2 16,-3 2-3-16,4-5 2 16,0 3-2-16,-3-1-1 15,5 3-22-15,-5 5-10 16,3 0-37-16,2 1-22 15</inkml:trace>
  <inkml:trace contextRef="#ctx0" brushRef="#br0" timeOffset="70248.38">10416 4250 135 0,'0'7'13'0,"0"-1"-6"15,-2 2 4-15,0 8-6 16,4 2 6-16,-4 5-6 0,2 6 0 16,2 3-3-16,-4-4 2 15,4 4 1-15,0-3-2 16,-2-8 4-16,7 0-3 15,-2-12 3-15,1 1-2 16,5-7-4-16,0-3 0 16,1-4 5-16,1-9-2 15,7 2 6-15,3-6-3 16,4-5-6-16,4-4 4 16,-2-7-2-16,2 6 1 15,-7-1-4-15,-13 0 2 16,2 12-1-16,-8 2 0 15,-5-5 0-15,2 5 0 16,-9-3 0-16,-3 7 0 16,1-10 0-16,-11 8 0 0,-3-4 0 15,-8 3 1-15,-3-1-3 16,3 3 1-16,0 0 0 16,2 7-8-16,7 3-29 15,2-1-25-15</inkml:trace>
  <inkml:trace contextRef="#ctx0" brushRef="#br0" timeOffset="77370.14">9951 11891 123 0,'-3'0'46'0,"-4"4"-28"0,3-4 13 16,-1 3-9-16,5-3-6 15,-4 11 11-15,-5-11-15 16,9 4 6-16,-2 1-1 15,0-2-4-15,-5-6-5 16,2 10-2-16,1-7-4 16,0 0 5-16,-1 5-2 15,8-5 5-15,-6 5-5 16,-1-5 2-16,4 0-5 16,0 4 2-16,-2-13 5 0,-3 14-2 15,0-5 4 1,-1 0-4-16,4 4 1 0,0-8-3 15,-3 4 0-15,7 0-1 16,-2 0-1-16,0 4-2 16,0-8 0-16,0 8 1 15,0-8 0-15,0 4-1 16,0 0 0-16,3 0-2 16,-1-5-2-16,-2 10 2 15,8-1 0-15,2-4 1 16,5 4-1-16,3-4 2 15,2 0-1-15,0 4 1 16,1-4-2-16,0 3 3 16,4-3-3-16,-7 0 2 15,-1 0-1-15,2 3 0 16,-3-6 0-16,-6 3 0 0,11-3 1 16,-10 3-1-16,4-4 2 15,-1 4-3-15,-4-4 2 16,9 0-1-16,-6 4 0 15,3-5 0-15,-8 0 0 16,1 5 0-16,-5 0 2 16,4-4-1-16,-6 4 2 15,4 0-3-15,-1 0 3 16,-3 0-2-16,2 0 3 16,-4 4-2-16,8-8 0 15,-2 8 1-15,-4-4 2 16,7 0 1-16,-3 0-6 15,4 0 3-15,-6 0-3 0,3 0 2 16,7 5-2-16,-8-5 1 16,3 0-1-16,1 5 1 15,0 3 2-15,-3-12-3 16,-1 4 0-16,3 0 2 16,-9 0-3-16,7 0 2 15,-5 0-1-15,0-4 0 16,3 8 0-16,-5-8 1 15,2 2 0-15,-2 4 0 16,2-7 0-16,-2 5 0 16,2 0 0-16,-2-5 1 15,0-7-1-15,2 4 1 16,1-2-2-16,-1-2 1 0,-4-2 2 16,-1 5-2-16,3-8 0 15,-2 11 0-15,2 0-2 16,0-13 2-16,0 14-1 15,0-8 0-15,0 8 0 16,0-5-1-16,0-4 2 16,5 3-2-16,-8 0 3 15,8-3-4-15,-3 2 3 16,-2 2-1-16,0-4 0 16,3 1 0-16,-6 1 0 15,1 0 0-15,-5 6 0 16,9 0 1-16,-4 2-2 0,2-1 1 15,-4-2 0-15,4 3 0 16,0-6 0-16,0 4 0 16,-2 4 0-16,0-3 0 15,-1 2 0-15,10 3 0 16,-16-4 2-16,9 4-4 16,0 0 4-16,2 0-2 15,-4 0 0-15,2 0 2 16,-4 0-2-16,1 0 0 15,-6-4 1-15,1 4 0 16,-3 0-1-16,1 0 2 16,-3 4-3-16,-3-4 2 15,5 0-1-15,-7 0 0 0,3-4 0 16,-1 4 1 0,-1 4-1-16,-2-4 2 0,4 0-2 15,-3 4 3-15,0-4-3 16,7 3 2-16,-4-3-2 15,-5-7 1-15,3 9-1 16,-6-2 1-16,7-7-1 16,1 2 0-16,1 1 0 15,1 2 2-15,-1 0-2 16,-3 6 0-16,-2-4 1 16,6 0-1-16,-7-2 0 15,4 2 0-15,-1-2 0 16,3-2 0-16,5 7 3 15,-6-6-5-15,3 0 4 0,1 2-3 16,-5-1 1-16,6 0 0 16,-1 0 0-16,-1 0 1 15,3 2-2-15,3-5 2 16,2 5-2-16,-6 3 3 16,8-3-3-16,-5-3 2 15,1 3-2-15,2 0 1 16,-2 0 0-16,2 0 0 15,4 0 1-15,0 0-2 16,0 0 5-16,0 0-8 16,-2 0 5-16,2 0-2 15,2 0 1-15,-2 0-1 16,0 3 0-16,-2-6-2 16,4 6 2-16,-2-3 1 15,0 2-1-15,-2-2-3 0,4 0 4 16,-2 12 0-16,0-2 1 15,0 4-1-15,4 3 0 16,-1 0-1-16,4 0 2 16,2 0-2-16,-5-1-2 15,2-6 1-15,-4 5-3 16,4 1 4-16,-2-4 1 16,-2-1 0-16,-2 6 0 15,0-3-1-15,7 2 1 16,-14-13 0-16,9 12 0 0,1-10 2 15,-6 6-4-15,1 3 3 16,-2-7-2-16,4-2 1 16,0 4 0-16,0-4 0 15,-4-3 0-15,4 3-1 16,-4 0 2-16,8 1-2 16,-4-2-1-16,0 0 2 15,2 0-2-15,-2-8 1 16,2 8 1-16,-2-1-1 15,2-3 0-15,-2 7 2 16,2-14-2-16,-2 14 2 16,0-14-3-16,0 14 3 15,0 3-2-15,0-10 0 0,2 0 0 16,3 0 0 0,1 3-1-16,-4-3 1 0,4 3-2 15,-4-6 3-15,2 6-3 16,3 3 2-16,-1-3 1 15,0-3 0-15,4 5 0 16,-1-5-1-16,7 0 1 16,-3 0 0-16,9 8 0 15,-4-8 0-15,4 0-1 16,1 0 2-16,-4 4-2 16,-5-12 1-16,5 12 0 15,-7-8-1-15,-1 8 2 0,1-12-2 16,-1 12 2-1,-1-4-2-15,6 4 0 0,-5-4 1 16,3 1-4-16,-5-2-2 16,-3 5-3-16,6 0 2 15,-1-4-2-15,0 0-3 16,0 4-4-16,0 5-7 16,-4-4-2-16,2-3-33 15,2 3-25-15</inkml:trace>
  <inkml:trace contextRef="#ctx0" brushRef="#br0" timeOffset="115458.27">10615 10178 113 0,'-4'11'179'0,"6"-22"-163"16,-2 18-1-16,2-14 20 16,-2 4-8-16,4 6-11 15,-4 0 0-15,-4-3 8 16,4-6 0-16,0 12-1 15,-2-2-10-15,2-4 3 16,0 0-14-16,-2-4 1 16,2 8-3-16,-3-14-19 15,-6-11-71-15,5-15-115 16</inkml:trace>
  <inkml:trace contextRef="#ctx0" brushRef="#br0" timeOffset="115742.78">10715 8731 257 0,'0'4'37'0,"-2"0"-31"15,2-4 3-15,0 4-8 16,2-8 1-16,-2 4-2 0,0 0 0 16,0-8-27-16,-6-1-57 15</inkml:trace>
  <inkml:trace contextRef="#ctx0" brushRef="#br0" timeOffset="115980.63">9299 8932 316 0,'4'3'0'15,"6"3"1"-15,3 4-1 16,5-6 11-16,-3 5-3 16,12-8-8-16,-4 3 4 15,10-4-3-15,12-4-1 16,6-10-10-16,7 0-53 16,13-8-35-16</inkml:trace>
  <inkml:trace contextRef="#ctx0" brushRef="#br0" timeOffset="116400.6">13312 8981 265 0,'0'2'52'0,"-3"0"-49"16,9 5-3-16,-4-7-2 16,2-4-2-16,0 8 4 15,15-13 1-15,-4 2-1 16,5-2-14-16,-3-9-33 15,8 1-70-15</inkml:trace>
  <inkml:trace contextRef="#ctx0" brushRef="#br0" timeOffset="116859.98">15828 9106 347 0,'-13'2'0'0,"13"-9"-18"16,-4 0-6-16,2-16-11 16,-2 2-54-16</inkml:trace>
  <inkml:trace contextRef="#ctx0" brushRef="#br0" timeOffset="117227.12">12944 8647 408 0,'-22'-5'32'16,"13"1"-19"-16,6 1-9 15,3 3-1-15,3 0 6 16,-3 0-9-16,5 0-3 0,8 3 0 16,16 6 2-16,22 8-9 15,25 8-27-15,15 26-15 16,23 10-45-16,11 10-54 16</inkml:trace>
  <inkml:trace contextRef="#ctx0" brushRef="#br0" timeOffset="117496.95">14561 10453 249 0,'-2'-4'82'0,"-2"4"-65"16,4-2-16-16,0-1-1 15,4-6 0-15,2-5 0 16,9 0-2-16,-3 0 0 16,5-5-5-16,6 2-21 15,-5-5-69-15</inkml:trace>
  <inkml:trace contextRef="#ctx0" brushRef="#br0" timeOffset="117772.78">15973 10599 241 0,'3'-2'56'0,"-3"2"-55"0,0-1-1 16,0-5-39-16,2-13-44 15</inkml:trace>
  <inkml:trace contextRef="#ctx0" brushRef="#br0" timeOffset="118004.84">16671 10131 186 0,'-8'-11'41'16,"8"4"-32"-16,-14 2-9 15,14-11-3-15,-7 4-36 16</inkml:trace>
  <inkml:trace contextRef="#ctx0" brushRef="#br0" timeOffset="140477.75">17809 10761 106 0,'6'6'10'16,"-2"-6"-5"-16,5 1-3 15,-5-1-1-15,-1-1-1 0,2 1-1 16,-3-6-5 0,2 6-3-16</inkml:trace>
  <inkml:trace contextRef="#ctx0" brushRef="#br0" timeOffset="141307.24">17875 10786 109 0,'2'-4'18'16,"-6"8"8"-16,4-4 1 15,-6 4-3-15,0-1-16 16,6-3 3-16,-4 3 2 15,6-6 1-15,-2 3-6 16,0 0-1-16,0 0-7 16,2 0-1-16,0 0-2 15,-2 0 3-15,0-5 1 0,6 7-1 16,-12-4 0-16,10 2 2 16,-4-2-2-16,0 4 0 15,0-4 0-15,2 2 0 16,2-6 1-16,7 4-1 15,-11-4 4-15,12 6-4 16,-8-5 4-16,0 5-2 16,-8 0-2-16,4 0 3 15,-2 1-2-15,4 1 0 16,-4-2 0-16,0 0 0 16,-4 2 0-16,0-2 1 15,6 0 1-15,-4-2-3 16,6 0 0-16,-9 2 2 0,7-1-1 15,-4-2 1 1,4 7 0-16,-2-4 3 0,0 0-3 16,2 4-2-16,-4 0 0 15,2-6 5-15,0 8-3 16,2 0-2-16,0-6 0 16,-2 2-1-16,4-2-1 15,-2-2 2-15,0 4-1 16,0-4 0-16,2-2 0 15,-2 4 1-15,-2 4 3 16,2-2-3-16,0-2 0 16,0-2 1-16,-2 2 1 0,2 2 2 15,2-4 3 1,0-2 6-16,0 0-8 0,-2 2-3 16,0-2 0-16,12-1 3 15,1-15 14-15,10 8-5 16,-1-8-10-16,-2 8-3 15,0 3 3-15,1 4-3 16,-9-4-2-16,2 9-16 16,-3-3-48-16</inkml:trace>
  <inkml:trace contextRef="#ctx0" brushRef="#br0" timeOffset="142765.49">17917 17253 195 0,'-2'0'56'0,"6"0"-27"16,-6 0 5-16,0 0-5 16,4 0-6-16,-2 0-4 15,2 5-2-15,-6-10 4 16,4 5 3-16,0 0-4 15,4 0-4-15,-4-4-2 16,0-1-4-16,5 5 1 16,15-3 0-16,-4-7-4 15,20-4-4-15,-5-8-2 16,13 4 0-16,-11-8 0 0,-6 12 0 16,-11 5-1-16,-5 14 0 15,-11-5-27-15,2 9-34 16,-4 0-63-16</inkml:trace>
  <inkml:trace contextRef="#ctx0" brushRef="#br0" timeOffset="155859.44">3773 7548 184 0,'0'-5'34'15,"-4"1"-24"-15,6 6 20 16,0-2-4-16,-2 0-14 15,0 9-5-15,-6-6 14 16,16 11 6-16,-14 6 3 16,12 8-14-16,0 9-9 15,7 7 2-15,1 16-7 0,20 14 11 16,-1 12-5-16,-1 1-1 16,-7 3-7-16,6-8 2 15,-6-14-2-15,-7-15 1 16,-7-7-2-16,1-20 3 15,-5-25-5-15,-7 4 3 16,-2-14 0-16,0 0 0 16,0-32 6-16,-7-18-1 15,7-15-4-15,0-5-1 16,5 5 1-16,-3 3-1 16,0 10 1-16,2 8-2 15,6 4 2-15,-8 15-3 16,5 8 2-16,3 11-4 15,-3 15-4-15,-4 4-5 0,6-2 3 16,4 10 9-16,9 11-1 16,1 14 4-16,-2 7-1 15,0 13-1-15,1-9 0 16,-5 8 1-16,-1-12 0 16,-3-4 1-16,-1-3-2 15,-7-18 1-15,1-5 1 16,-4-15-4-16,-2-2 3 15,2-3-1-15,-8-12 1 16,6-18 4-16,2-10-4 16,2-7-1-16,-2-1 0 15,10 4 1-15,-5-1-1 16,3 5 2-16,2 14-3 0,-5 9 1 16,-1 3 0-16,1 8-1 15,7 2 0-15,-8 3 0 16,5 7-4-16,-6 1 3 15,8 3-4-15,-4 8 5 16,0 8 2-16,4 8-1 16,3 8 1-16,-7 1 1 15,6 4-1-15,-1-1 1 16,9 1-1-16,-2-11 1 16,2-2-2-16,1-4 2 15,5-14-4-15,-4-4-1 16,-3-10 3-16,-2-7 0 0,0-10 1 15,-4-9 3-15,-6-12-3 16,0-5 4-16,-4-1-5 16,-8-1 4-16,-4 3-2 15,2 7-2-15,-4-1 0 16,4 10 0-16,-1 8 0 16,1 8 0-16,-2 9 0 15,6 8 1-15,4 1-3 16,-4 1-1-16,2 16-2 15,0 7 5-15,5 18 5 16,5 4-2-16,5 8 3 16,3-2-1-16,0-10-3 15,9-1-2-15,0-13 2 0,-11-8-5 16,2-16-7-16,-11-6-23 16,-5-12-81-16</inkml:trace>
  <inkml:trace contextRef="#ctx0" brushRef="#br0" timeOffset="156010.34">4522 7285 209 0,'-6'2'142'0,"12"6"-142"15,-6-1-16-15,13 10 11 16,-1 4-51-16</inkml:trace>
  <inkml:trace contextRef="#ctx0" brushRef="#br0" timeOffset="158241.81">5084 7464 165 0,'-9'-25'20'0,"-6"3"-17"15,-3 11 36-15,3-4-14 16,5 10 4-16,-1 5-6 16,0 3-7-1,4 5-2-15,1 2-12 0,3 10-2 16,-1 5 1-16,4 4 4 15,4 18-5-15,-4 3 10 16,7 10-1-16,-1-4 2 16,6-1-9-16,1-2 5 15,7-11-2-15,-1-1-2 16,2-15-2-16,-3-6 1 16,0-19-3-16,0 2 2 0,5-11 3 15,-2-8-2-15,6-10 5 16,0-10-3-16,0-13 1 15,2-7 0-15,-13 2-4 16,-8 2 4-16,-8 6-5 16,-4-7 4-16,2 11-3 15,-8 10 0-15,-3 4 0 16,9 14-1-16,2 6 1 16,0 13 0-16,4-10-1 15,-2 10-5-15,0-4 2 16,4-2 0-16,9-2 1 15,-1 1 4-15,-3-2-2 16,4 0 0-16,-2-10 0 16,7 4 1-16,-9-2-1 15,0 4 0-15,-5 8 2 0,0-2-3 16,-6 1 1 0,2 8 0-16,0-3-1 0,2 20 1 15,5 10 2-15,-7 16 2 16,5 7-1-16,6 4-2 15,0-4-1-15,7-8 1 16,2-10-2-16,2-7 0 16,1-18 1-16,-1 0-4 15,3-16 2-15,-4-8-1 16,0-6 3-16,-5-20 5 16,3-8-5-16,4 0 4 15,-8-10-3-15,12 6-1 0,-9-5 1 16,7 11-1-1,-21 2 0-15,0 10 1 0,1 4-1 16,-12 9 0-16,11 10-1 16,-6 5 2-16,4 8-2 15,1 4-12-15,-16 8 9 16,23 0 0-16,-12 10 4 16,11 5 0-16,1 1 1 15,-2 8-2-15,7-2 2 16,4-3 0-16,5-1 0 15,5-13-2-15,2-9 1 16,-2-6-1-16,-7-8-1 16,15-10 1-16,-25 4-2 15,9-18 3-15,-6-4 4 16,-5-15-3-16,-6 5 2 0,-2-1-1 16,-12 6-4-16,0-4 0 15,-13 0-7-15,2 11-4 16,-25-6 1-16,0 3-3 15,-3 10 1-15,7 7 14 16,8 8-1-16,2 4-1 16,21 0 0-16,3 9 2 15,16 3 0-15,-8 8 1 16,17-1 3-16,6-3-1 16,8 1 2-16,-4-2-4 15,12-3 11-15,1-7-7 16,0 0 2-16,-5-10-4 0,-4 5 3 15,-6-17 0-15,4-3-1 16,-9-13 1-16,-11 4-4 16,7-11 4-16,-16-10-5 15,2 3 1-15,5 1 0 16,-1 14-4-16,8 2 2 16,-1 19 0-16,-6 5-1 15,2 12-2-15,4 0 2 16,-2-3 2-16,5-1 1 15,-10-2 0-15,8-2-3 16,-5 4 1-16,-3-4-1 16,-6-6 1-16,-4-2 0 15,4-6 3-15,-18-4-2 0,3 4-2 16,-10 2 0-16,-2 2 0 16,5 8-3-16,2 8 4 15,8 8-7-15,4 4 4 16,-1 23 2-16,5 10 2 15,6 13-2-15,0-3 3 16,3 3 0-16,7 2-1 16,5-18-2-16,7 1 1 15,-2-18 0-15,7-6 0 16,-2-18-2-16,8 2 1 16,-10-14 2-16,6 2 0 15,-4-22 3-15,4-3 3 0,-2-12-5 16,-4-3-2-1,-3-7 1-15,-9 13-1 0,3-3 1 16,-11 3-1-16,-1 7 0 16,0 16 2-16,-4 2-5 15,-2 18 3-15,-2 6 0 16,0 2-17-16,1 15 10 16,1 5 6-16,-5 6 1 15,16-2 0-15,0 8 1 16,4-8-2-16,10-10 2 15,-1-4-2-15,1-12-3 16,-2-10 4-16,-5-4 0 16,5-6 6-16,-2-12-1 15,-3-11-1-15,-7-13 4 16,-3-3-7-16,-1-9 3 0,-12 5-3 16,-1 16 1-16,-9-2-1 15,-9 1-1-15,-14-4 0 16,-12 11-5-16,10 12 2 15,15 15 0-15,7 8 1 16,14 8-6-16,6 7 7 16,6 13 1-16,-1 11 0 15,10-1 0-15,1 4 0 16,8-8-1-16,1-7 1 16,-3-9-3-16,3-10 3 15,-2-12 4-15,-4-9-1 16,-1-3 3-16,5-5 0 0,1-14 1 15,-2 1-4-15,1-8 0 16,-4 8-3-16,-1 2 1 16,-7 0 0-16,-6 2 0 15,4 9 0-15,-7 5 1 16,-2 9-3-16,2 11 1 16,-4-1-4-16,2 10 0 15,0 12 4-15,2 4 1 16,3 1-1-16,-3 2 1 15,4-6 0-15,4-8-2 16,-1-3 1-16,-3-15 0 16,-2-4-4-16,-1-13 0 15,0-1 4-15,3-12 6 0,3-21 1 16,-3 2-7-16,-4 5 8 16,6 0-8-16,-2-2 2 15,7 13-1-15,-6 5-1 16,7 9 0-16,-4 7-2 15,4 18-2-15,-3 7 1 16,10 12 3-16,-2 8 7 16,1 6-5-16,3 5 0 15,-1-6-4-15,2-4-4 16,-1-16 2-16,-12-10-14 16,-2-12-17-16,-5-5-28 15,-4-21-17-15</inkml:trace>
  <inkml:trace contextRef="#ctx0" brushRef="#br0" timeOffset="158541.62">7126 5809 249 0,'0'19'53'16,"-2"28"-5"-16,2 17 5 16,0 17-21-16,9 10-9 15,6 1-5-15,7 12 3 0,5 3-3 16,0 2-5-16,2-11-7 16,-2 1-3-16,-2-23-2 15,-4-14-2-15,0-6 1 16,-3-8-13-16,4-4-23 15,-15-5-32-15,-17-18 21 16,-11-17-90-16</inkml:trace>
  <inkml:trace contextRef="#ctx0" brushRef="#br0" timeOffset="159217.84">7052 6829 192 0,'23'-22'42'0,"4"-6"-29"16,17-4 11-16,1-6-4 16,3-4-9-16,-3 8-8 15,0 5 3-15,-9 3-6 16,-3 7 1-16,-11 1-1 16,12 4-12-16,-17 0-9 15,10 8 0-15,-14 7 4 16,-1 4 2-16,5 13 5 15,-5 2 8-15,1 2-1 16,7 9-1-16,-2-2 4 0,-7 8 2 16,5 2 5-1,-5-8 0-15,2 0 5 0,-6-9-5 16,-7-8-5-16,7-6 2 16,-12-8 1-16,10-5 26 15,-10-5-10 1,-2-16-14-16,5-6-2 0,-11-7 10 15,4-7 1-15,2-7-7 16,1 18 1-16,10-3-6 16,3 4 0-16,4 6-2 15,2 6-4-15,-1-4 3 16,7 8-2-16,-7 1 1 16,3 5 0-16,-2 5-1 15,5-2 2-15,-11 4-1 0,9 2 0 16,-9-9 0-16,1 8 1 15,4 3-2-15,-16-2 2 16,10 1-1-16,1 0 0 16,-7 2 0-16,4-4-1 15,0 3 3-15,-4 1-4 16,4-5 0-16,0 1-3 16,2 8 0-16,-8-4 5 15,2 0-1-15,0 5-1 16,4-4 1-16,-2 3 1 15,5 3 3-15,-3-6-3 16,-2 10 2-16,8-6 0 16,-4-1-3-16,-1-2 1 0,-5 2-2 15,0 1-30-15,4-3-28 16,-4 3-42-16</inkml:trace>
  <inkml:trace contextRef="#ctx0" brushRef="#br0" timeOffset="159676.57">7928 6483 203 0,'-2'30'58'15,"-6"0"-45"-15,14 5 9 16,1-4 7-16,11-1-12 16,-1-10-15-16,6-12-1 15,-1-8-1-15,5-4 1 16,2-12 3-16,-7-14-4 16,-6-9 5-16,-3-2-3 15,-10 1 5-15,-6 2-3 16,-10 6-2-16,-12 1 2 15,-8 9-4-15,-9 2 15 16,8 8-9-16,12 15 7 0,4 8-11 16,11 0-1-1,5 6 4-15,4-5-1 0,5 5 0 16,6-7 0-16,-4-3 3 16,9-5-6-16,-7-2 2 15,7-5-2-15,16-8 2 16,-5-6-3-16,4-8 5 15,-4 1-5-15,-5 6-20 16,-4-2-30-16,1 2-76 16</inkml:trace>
  <inkml:trace contextRef="#ctx0" brushRef="#br0" timeOffset="159908.43">8404 6275 229 0,'6'-7'116'16,"17"-3"-77"-16,-1-6 18 16,2-9-12-16,7-1-16 15,0 6-21-15,-8 1-6 16,-9 12-2-16,-8 2-12 15,-6 10-49-15,5 0-72 16</inkml:trace>
  <inkml:trace contextRef="#ctx0" brushRef="#br0" timeOffset="161400.15">4543 9837 242 0,'6'-7'14'0,"3"-9"-1"15,0-14 29-15,7-5-19 16,-1-15-3-16,3-6 0 15,0-18-5-15,4-10 7 16,-2-9-2-16,1 6-6 16,-17 10-3-16,-2 15-8 0,-6-3 0 15,-8 7-3-15,-1 5 2 16,-5 7-2-16,-13-3 0 16,-11 9 0-16,-8 13 0 15,4 8-3-15,8 15 3 16,18 4-1-16,6 10-4 15,8 0 2-15,1 18 3 16,5 14 2-16,-2 7-2 16,13 14 3-16,3 1-3 15,10 19 1-15,8 5-1 16,14-4 2-16,1-4-3 16,9-5 1-16,-1-19-2 15,-1-20 0-15,2-10-1 16,-9-15 2-16,-5-20 2 0,2-7-3 15,-5-17 5-15,-4-4-2 16,-6-20 1-16,-9 3 2 16,-2-4-3-16,-10 5 1 15,-8 4-2-15,-2 1 0 16,-2 9 1-16,0 13 0 16,1 6-2-16,-3 17-2 15,6 3 3-15,-2 11-12 16,4-6-12-16,0 28 9 15,2 6 15-15,3 7 3 16,4 2-1-16,7-2-2 16,2-14 1-16,0-14-2 15,2-5-1-15,1-15 2 0,-6-13 1 16,1-9 4 0,-2-12 6-16,-13-4-5 0,-3-7-1 15,-8 6-4-15,-3-3 3 16,-9 8-3-16,1 4 1 15,-6 0-2-15,-2 11 0 16,2 9 0-16,8 10-10 16,1 2 3-16,7 4-10 15,7 4 4-15,2-1-9 16,2 2 11-16,0-6 5 16,5 4 3-16,-3-7-5 15,6 0 2-15,-2 0 4 0,1 3 2 16,3-3 2-16,-3 0-1 15,6 8 6-15,5 3 4 16,3 13 3-16,1-1-8 16,12 9 5-16,-7 5-3 15,2-4-5-15,2-13 0 16,-4 4-1-16,-4-18-2 16,-12 4 0-16,-4-20-5 15,-5 4-20-15,6-10 5 16,-15-12-17-16,5-2-33 15,2-7-35-15</inkml:trace>
  <inkml:trace contextRef="#ctx0" brushRef="#br0" timeOffset="161640">5517 8993 138 0,'21'0'11'0,"2"4"13"16,6 12 10-16,20 0-10 15,-17 6-1-15,21 9-4 16,-13-2 8-16,-4 4-11 15,-22-5 6-15,-1-6 5 16,-18-2 7-16,-7 4-12 16,-19-13-11-16,-15-13-3 15,-23-5-3-15,4-1-1 16,8-14-2-16,-1-4-4 16,10-4 0-16,17 0-9 0,13 2-6 15,9 0-10 1,11 1-36-16,12-11-40 0</inkml:trace>
  <inkml:trace contextRef="#ctx0" brushRef="#br0" timeOffset="162351.56">5604 8179 223 0,'-5'12'49'0,"14"8"-38"16,2 16 43-16,0 20-3 16,5 1-21-16,9 9 4 15,-12 5-9-15,11 16 8 0,-11-3-14 16,10 4-8-16,8-4-1 16,-4-6-9-16,10-18 0 15,-7-11 3-15,12-3-8 16,-4-11 4-16,9-7 0 15,-9-7-7-15,-7-16 6 16,5-13-13-16,-5-2 7 16,-9-6-3-16,-6-6 3 15,-3 8 5-15,-6 2 4 16,-1-3-4-16,-3 10-1 16,5 1 1-16,-2 4-12 15,4 5 7-15,9 2 4 0,4 8 2 16,8-2 1-16,6-3-11 15,1-17-2-15,-3-2-3 16,-8-8 7-16,-2-8 8 16,-19-10 1-16,-6 3 0 15,-6-17 2-15,-6 3-1 16,-1-7-1-16,-5 9 2 16,-9 8-1-16,-19 2 3 15,8 8-4-15,-3 19 7 16,20 14-3-16,2-4 10 15,15 13-7-15,0-2-4 16,6 4-2-16,6-9 0 0,9 3-2 16,-2-12-1-16,7 0 2 15,7-12 3-15,-4-2 4 16,19-3-3-16,-2-9-2 16,5-2 0-16,13-18 1 15,-1 14 2-15,-13 4-5 16,-1 2 0-16,-7 10 3 15,-9 20-4-15,0 15 2 16,6 12-1-16,1 22 3 16,-5 13-3-16,0 6 0 15,-15-12-1-15,4-8-15 16,-2-20-29-16,2-9-30 16,-11-16-130-16</inkml:trace>
  <inkml:trace contextRef="#ctx0" brushRef="#br0" timeOffset="-213643.08">18185 10525 132 0,'4'17'8'15,"3"6"-8"-15,-4-5-1 16,1 0 1-16,-8-4-2 16,4-1-19-16</inkml:trace>
  <inkml:trace contextRef="#ctx0" brushRef="#br0" timeOffset="-183069.32">20884 11246 296 0,'3'-3'17'0,"-1"3"-15"0,2 3 26 16,-2-9-14 0,6 4-10-16,-4-1 11 0,9 3 18 15,3-6-1-15,13 3-10 16,2 0-11-16,13 6-4 15,-1 2-1-15,1 2-4 16,-2 6 0-16,-5 3-2 16,-13 1 0-16,-4 13 3 15,-2-1-1-15,-13 11 3 16,-15 9-1-16,-12 13 5 16,-11-8-2-16,-14 4-2 15,-3-2 0-15,4-8-4 0,1-11 0 16,5-13-1-16,7-6 0 15,2-32-7 1,-1-7-38-16,-1-19-32 16,15-3-59-16</inkml:trace>
  <inkml:trace contextRef="#ctx0" brushRef="#br0" timeOffset="-182888.43">21018 11342 175 0,'0'12'35'15,"2"-5"-14"-15,10 11 48 16,-12 10-19-16,0 7-27 16,-2 5-9-16,2-11-4 15,-7 6-7-15,14-3-1 16,-3-9-2-16,11-6-1 0,-1-7-74 16,3-3-50-16</inkml:trace>
  <inkml:trace contextRef="#ctx0" brushRef="#br0" timeOffset="-182671.56">21357 11318 232 0,'-9'0'51'0,"15"10"-48"16,4 5 26-16,-4 15 12 15,1 15-8-15,-3 8-2 16,-4 2-9-16,6-6-3 0,-6 0-8 15,2-9-2-15,-2-4-7 16,2-15 0-16,-2-9-2 16,0-8 0-16,2-8-46 15,-6-19-78-15</inkml:trace>
  <inkml:trace contextRef="#ctx0" brushRef="#br0" timeOffset="-182520.65">21489 11032 362 0,'-2'7'0'0,"4"-3"-14"16,4 12 12-16,5 3 0 16,-4 6-79-16</inkml:trace>
  <inkml:trace contextRef="#ctx0" brushRef="#br0" timeOffset="-182003.62">21812 11209 192 0,'-16'0'56'15,"3"2"-41"-15,-11 6 25 16,-3 2-12-16,-7 8-13 15,7 14-5-15,-2 0 3 0,3 7 1 16,1 7-3-16,8-5-2 16,-4 10-4-16,10-3-2 15,4-8 0-15,7 2 0 16,12-10 0-16,3-11-1 16,7-2-1-16,-1-4-1 15,6-15 1-15,-4-7 3 16,4-2 0-16,-2-20 2 15,-9-1-1-15,-10 6-2 16,-1-6 2-16,-12 6-1 16,3 6-3-16,-3 2 0 0,0 12 0 15,3 4-1 1,4 3-2-16,0-2-2 0,8 10 2 16,-5 3 2-16,4-2 1 15,-3 2-1-15,9 9 1 16,-11-2 0-1,12-1 6-15,-7 7 0 0,1-3 2 16,-5 4-3-16,4-1-1 16,-3 2 2-16,3 0-5 15,-9-1 0-15,8-10-1 16,-10 6-2-16,8-10 1 16,0-2-47-16,1-16-63 0,2-8-105 15</inkml:trace>
  <inkml:trace contextRef="#ctx0" brushRef="#br0" timeOffset="-181760.77">22164 11226 306 0,'-9'9'63'15,"9"-4"-56"-15,2 18 9 16,-4 10-4-16,2-1 0 15,-12 13 5-15,6 1 0 16,0 3-2-16,-3-6-7 16,9 4 1-16,-12-7-5 15,8-8-2-15,0-3-2 0,8-17 0 16,-4-4-1-16,0-14-76 16,-4 0-88-16</inkml:trace>
  <inkml:trace contextRef="#ctx0" brushRef="#br0" timeOffset="-181627.85">22115 10960 215 0,'3'4'0'16,"-3"4"-28"-16,0 13 20 15,6-8-51-15</inkml:trace>
  <inkml:trace contextRef="#ctx0" brushRef="#br0" timeOffset="-181359.29">22575 11093 200 0,'-6'34'58'0,"2"14"-33"16,0 8 30-16,-3 6-15 16,11 0-18-16,-4 6-1 15,3-3 1-15,1-15 1 16,3-6-10-16,0-11-7 0,-3-6-5 16,-2-9 0-1,0-11-2-15,-6-12-25 0,-4 3-36 16,-11-8-123-16</inkml:trace>
  <inkml:trace contextRef="#ctx0" brushRef="#br0" timeOffset="-181185.4">22332 11401 240 0,'0'3'57'0,"17"-3"-51"15,1-3 37-15,15-8-2 16,7 9-30-16,1-10-4 0,3-3-4 15,3 4-2-15,-15 4-1 16,-7 3-1-16,2 7-90 16,-11 6-50-16</inkml:trace>
  <inkml:trace contextRef="#ctx0" brushRef="#br0" timeOffset="-180901.57">22810 11644 245 0,'0'-2'54'0,"3"-4"-18"16,1-9 34-16,9-17-44 16,4-11-19-16,4-1 0 15,-5-16 2-15,5-10-1 0,-11 3-2 16,13 11-4-16,-10 24 0 16,1 9-2-16,-8 20-2 15,1 9-6-15,-1 11 6 16,6 4 2-16,1 9 3 15,2 10 2-15,-3 5-3 16,3-3 0-16,-3 12-2 16,-2-12 2-16,1-4-2 15,-1-2-1-15,-4-9-50 16,-6-15-37-16,-8 1-61 16</inkml:trace>
  <inkml:trace contextRef="#ctx0" brushRef="#br0" timeOffset="-180734.68">22841 11448 246 0,'0'2'69'15,"12"-6"-67"-15,3 0 7 16,10-2 24-16,2-7-24 16,2 8-7-16,4 1-2 15,-4 0 0-15,2-2-29 16,-6 6-126-16</inkml:trace>
  <inkml:trace contextRef="#ctx0" brushRef="#br0" timeOffset="-180375.9">23319 11148 202 0,'2'-9'126'15,"7"-8"-95"-15,0 5-1 16,6 7 8-16,-5-7-27 16,-4 15-6-16,-10-2-5 15,4 12 2-15,-2 19 14 16,-6 11-1-16,-11 12-9 0,-4 6-3 15,3 2-1-15,9-5-1 16,7-8-1-16,6-8-1 16,9-8 0-16,11-10 0 15,1-12 0-15,8-2-3 16,0-10 3-16,5-5-1 16,-5-8-8-16,4-5-57 15,-4-4-106-15</inkml:trace>
  <inkml:trace contextRef="#ctx0" brushRef="#br0" timeOffset="-179953.98">24518 10909 282 0,'-4'-3'97'0,"4"9"-77"16,6-9 4-16,-3 3 8 16,1 0-31-16,11 3 2 15,10-3 18-15,18-3 10 16,1 4-2-16,14-1-17 16,0-4-6-16,4 4-6 15,-10 3 2-15,-21-2-1 16,-12 3-2-16,-9-1-34 15,-12-2-29-15,2 7-41 16,-14-8-79-16</inkml:trace>
  <inkml:trace contextRef="#ctx0" brushRef="#br0" timeOffset="-179758.09">24830 10926 376 0,'-4'41'47'16,"-5"10"-26"-16,9 9 27 15,0 13-22-15,-3 9-16 16,3-11-6-16,-4-3-1 16,2-6-3-16,4-6 0 15,-7-17-1-15,-1-13-19 16,-5-1-9-16,-9-9-19 16,-5-4-55-16,-2-7-104 15</inkml:trace>
  <inkml:trace contextRef="#ctx0" brushRef="#br0" timeOffset="-179608.18">24589 11584 204 0,'7'-6'94'16,"9"-6"-64"-1,3 1 13-15,12-4-4 0,6-2-23 16,7 0-7-16,1 1-6 16,10-6-1-16,-8 5-2 15,7-2-1-15,-14 9-41 16,-9-5-127-16</inkml:trace>
  <inkml:trace contextRef="#ctx0" brushRef="#br0" timeOffset="-179362.51">25432 10696 206 0,'0'16'75'16,"-14"19"-55"-16,-15 11 6 16,0 15 12-16,-4 17-14 15,-3 20-6-15,-8-3 0 16,-3 3-1-16,9 0-8 16,-7-12-5-16,16-8-4 15,12-20-1-15,8-17-30 0,11-12-64 16</inkml:trace>
  <inkml:trace contextRef="#ctx0" brushRef="#br0" timeOffset="-179017.72">25813 11055 254 0,'-38'41'44'0,"-4"18"-37"16,7-3 30-16,8 8 2 0,6-4-17 16,19-9 6-16,21-15-7 15,16-14-9-15,7-10-2 16,16-22-2-16,2-14 2 15,7-22-4-15,-9-15 0 16,0-8 0-16,-9 0 2 16,-17-5-4-16,-35 12-1 15,-19 10-1-15,-21 21-2 16,-22 28-28-16,-28 33-34 16,-7 28-69-16</inkml:trace>
  <inkml:trace contextRef="#ctx0" brushRef="#br0" timeOffset="-177050.75">24491 12282 255 0,'3'0'97'16,"-3"4"-81"-16,4-2-7 15,0 18 10-15,5 9-1 16,0 8 3-16,0 18 3 16,7 1 1-16,-7 4-8 15,-1-6-5-15,-1-4-2 16,5-4-7-16,-10-10-1 15,2-9-1-15,-2-12 0 0,0-9-1 16,-6-6-6-16,6 2-33 16,-4-8-12-16,-4-6-63 15</inkml:trace>
  <inkml:trace contextRef="#ctx0" brushRef="#br0" timeOffset="-176465.31">24697 12462 199 0,'0'0'50'15,"0"2"-33"-15,0 9 2 16,0-10-10-16,-3 8-2 15,6 3 14-15,-3 7 6 16,0 6-6-16,2 5-1 16,-2 4-4-16,4 0-4 15,-4-2 0-15,7-3-4 16,-3 0-1-16,-2-7-2 16,2-8-3-16,4-7-2 15,-8-7 0-15,0 0 0 16,2-9 0-16,2-7 5 15,5-10 3-15,-5-12-5 16,3 0 0-16,-9-8-2 0,-3-10 1 16,-1 0 2-16,-1-2-4 15,7 14 2-15,0 19-2 16,0 19 0-16,-2 8-1 16,2 5-7-16,7 4 6 15,8 7 2-15,1 8 3 16,6 2-2-16,-2-2 0 15,0 8-1-15,3-11 1 16,-2-2-1-16,0-7 0 16,1-9-2-16,-11-10 0 15,3-4 2-15,3-16 5 16,-1-8-3-16,-3-20 1 16,-3 4 0-16,-1-4 0 15,-18 4-2-15,-3 3-1 0,1 15 0 16,0 6-21-16,0 20-58 15,-2 6-111-15</inkml:trace>
  <inkml:trace contextRef="#ctx0" brushRef="#br0" timeOffset="-175498.91">25441 12035 186 0,'-7'-6'68'0,"1"2"-36"16,2 1 12-16,8 6-9 16,-12 1-24-16,8-4-6 15,-2 2 0-15,-2 13 8 16,-5 5 11-16,-7 7 1 15,1 16-9-15,-3 8 4 0,-4 18-2 16,0 19 2 0,-7 14-7-16,2 0-4 15,0-5-7-15,14-16-2 0,3-18 0 16,13-19-3-16,-3-13-54 16,7-19-20-16,4-14-36 15,-5-13-78-15</inkml:trace>
  <inkml:trace contextRef="#ctx0" brushRef="#br0" timeOffset="-175170.03">25706 12499 200 0,'-14'30'54'15,"4"7"-35"-15,-5 4 15 16,7 3-9-16,8-10-19 16,14-4-1-16,-3-10-1 15,7-12-2-15,4-12-2 16,-2-14 13-16,9-10 12 16,-9-14 0-16,4-2 3 15,-14-2 0-15,-10 0-8 16,-10-1-1-16,-3 3-10 15,-9 5-4-15,-7 5-5 0,5 25 0 16,8 21-4 0,1 19-5-16,-6 14-33 15,15 10-38-15,10-2-83 0</inkml:trace>
  <inkml:trace contextRef="#ctx0" brushRef="#br0" timeOffset="-174863.26">26188 12298 231 0,'2'-12'29'0,"-4"16"8"16,2 4 0-16,-4 22-19 15,-6 22-6-15,-5 14-3 0,3 4-3 16,10-2-3-16,18-7-2 15,11-19-1-15,4-10 0 16,0-25-1-16,-2-10 1 16,-4-20 2-16,3-16 36 15,-3-9-9-15,-7-3-11 16,-3 2-4-16,-10-2-7 16,-8 13-4-16,-3 2-3 15,-5 12 0-15,-5 14-40 16,3 14-71-16</inkml:trace>
  <inkml:trace contextRef="#ctx0" brushRef="#br0" timeOffset="-174561.45">26772 12168 204 0,'0'4'86'16,"0"-3"-56"-16,0 13-7 16,2 15 13-16,-2 19-14 0,-4 14-7 15,1 2-3-15,1 1-6 16,7-7-3-16,-10-7-1 15,-7-8-1-15,8-19 0 16,0-10-1-16,-9-2-29 16,-7-6-78-16</inkml:trace>
  <inkml:trace contextRef="#ctx0" brushRef="#br0" timeOffset="-174374.56">26518 12270 201 0,'24'-23'144'16,"7"8"-108"-16,16-1 23 0,3 6-10 16,7-10-29-16,-8 6 4 15,9 0-11-15,-8 6-9 16,-15-2-4-16,-8 6 0 16,-8 1-4-16,0 6-106 15,-15 4-172-15</inkml:trace>
  <inkml:trace contextRef="#ctx0" brushRef="#br0" timeOffset="-169529.22">24685 13256 160 0,'4'0'58'16,"1"-9"-28"-16,-2 13 21 15,1-11-4-15,-2 7-15 16,-2 0-10-16,0 3-1 16,0-1-10-16,-2 3-7 15,9 24 2-15,-7 17 2 16,0 9-3-16,-5 18-3 15,1 11 4-15,-4 6-4 16,-11-5-1-16,1-5 0 16,7-8-1-16,-1-18-2 15,8-14-17-15,4-18-26 0,2-26-55 16,2-12-40-16</inkml:trace>
  <inkml:trace contextRef="#ctx0" brushRef="#br0" timeOffset="-169041.75">24734 13118 131 0,'11'-8'58'0,"-4"-1"-39"16,-2 4 15-16,-3 1 5 15,-2 8-12-15,0 1 10 16,-5 2-12-16,3 13-13 16,-11 23 6-16,-3-2 4 15,-8 10-8-15,-3 5-2 16,-2-8-5-16,4-8-2 15,7-8-3-15,12-14-1 16,3-28-1-16,6 6 0 16,5-21 0-16,0-9 4 0,9-16-3 15,8 3-1 1,6 0 0-16,0-4 1 0,-2 10-1 16,0 1 1-16,-2 10-1 15,-14 14 0-15,-8 14 0 16,-5 10-5-16,7 11 5 15,1 22 0-15,5 3 2 16,8 13 0-16,5-6-1 16,3-5-1-16,3 0-8 15,3-14-41-15,-6-11-64 16</inkml:trace>
  <inkml:trace contextRef="#ctx0" brushRef="#br0" timeOffset="-168417.13">26272 13239 105 0,'-2'1'162'16,"2"3"-115"-16,-2 15-22 16,-7 6-10-16,7 18 7 15,0 15-7-15,-3 15 5 16,3 19-3-16,-7-6-1 15,0-5-10-15,-2-2-2 16,1-13-2-16,4-8-2 16,4-20-1-16,-2-13-5 15,8-22-38-15,-4-11-64 16</inkml:trace>
  <inkml:trace contextRef="#ctx0" brushRef="#br0" timeOffset="-168033.13">26281 13136 197 0,'0'-3'59'0,"3"3"-37"16,-3 3 38-16,-5 9-17 0,-13 12-24 15,-9 12-6-15,-13 10 5 16,-13 7-7-16,-3 7-5 16,10-12-3-16,16-4-3 15,10-18 1-15,18-6-1 16,6-10-8-16,8-10 4 16,5-19 4-16,19-24 3 15,17-9-2-15,6-3 1 16,-4-3-1-16,-1 2 1 15,-10 18 0-15,-8 16-2 16,-14 9 0-16,-13 20-2 16,1 21 2-16,-2 32 0 15,-1 17 0-15,-3 22-10 16,6 14-89-16</inkml:trace>
  <inkml:trace contextRef="#ctx0" brushRef="#br0" timeOffset="-136834.33">15006 13647 139 0,'-303'-25'0'16</inkml:trace>
  <inkml:trace contextRef="#ctx0" brushRef="#br0" timeOffset="-95796.27">25407 5125 195 0,'13'-12'40'16,"1"-2"-10"-16,7 2 12 15,-15 3-8-15,9 0-14 16,-3 6-5-16,-5-4-5 16,-3 9-2-16,-2-4-1 0,-6 4-2 15,-3 0 5-15,3 1-5 16,-6 4 4-16,-19 7-4 15,-11 3-3-15,-9 0 1 16,7 3-2-16,4-4-1 16,5 6 0-16,2-2-1 15,6 2 1-15,7-3 0 16,11 0-2-16,7 1 1 16,7 6-1-16,5 6 0 15,11-6 1-15,6 6 1 16,0-9-1-16,5-9 2 15,-1 4 0-15,1 2 0 0,-4-6-2 16,-7 4 3-16,-5 2-4 16,-7 0 2-16,-11 4-1 15,-11 9 1-15,-13-5 0 16,-12 4 3-16,1-6-1 16,-3-11-2-16,13-4 2 15,11-3-4-15,4-10-1 16,1-6-4-16,-7-4-2 15,12-7-2-15,-3 4 2 16,12-6 5-16,5 3 2 16,2 4 2-16,7 3-2 15,4 4 3-15,0-1-2 16,8 0 1-16,0 6 0 16,7 1 0-16,1-6-1 15,13-2 1-15,-23-2-6 0,18-7 1 16,-23 10-2-16,9-18 6 15,-19 11 1-15,-5-6 0 16,-9 4 1-16,-4-3-1 16,-15 8-1-16,2-2 1 15,-3 17 3-15,13-3 3 16,-6 8-1-16,8 14-5 16,-4 14 4-16,1 0 2 15,8 5 5-15,4 4-8 16,0-11-1-16,15-1 0 15,0-6 0-15,-3-8-3 16,7-7 2-16,4-4-2 0,4-6-4 16,-8-12-15-16,11-9-30 15,-10 0-57-15</inkml:trace>
  <inkml:trace contextRef="#ctx0" brushRef="#br0" timeOffset="-95365.74">25978 4784 140 0,'2'18'60'16,"3"14"-18"-16,6 8 10 15,5 2-13-15,-10 4-6 16,12 3-7-16,-11 9-4 15,1 6 0-15,-8 1-7 0,0 16-3 16,-8-4-7-16,1-1 0 16,0-9-4-16,-2-14 1 15,-2-2-2-15,14-20 0 16,-6-6 0-16,1-9-1 16,2-9-29-16,-2-4-12 15,-10 7-13-15,-5-18-99 16</inkml:trace>
  <inkml:trace contextRef="#ctx0" brushRef="#br0" timeOffset="-94940">25764 5464 226 0,'0'0'51'0,"9"0"-51"15,-5 6 0-15,19-2 21 16,4 1-11-16,13-12 10 15,11 2-10-15,-5 0-4 16,8-7 0-16,4 4-3 16,5-8-1-16,-22 11-2 15,-6-12 1-15,-9 8 0 16,-12 6-1-16,-12-3 2 16,0 15-3-16,-6-9 1 15,-1 3-3-15,-4 8 3 16,-4 14 3-16,-10-1-1 0,10 10-2 15,1 15 5-15,12-6-3 16,0-3 3-16,12-10-1 16,11-6-1-16,1-2-1 15,2-18 0-15,-1-4-1 16,6-12 6-16,-2-7-1 16,7-15 1-16,-11 5 0 15,-5-8-7-15,-7 9 2 16,-7-9-1-16,0 8-2 15,-4 6-3-15,-4 13-15 16,-6 0-10-16,4 10-33 16,0 6-56-16</inkml:trace>
  <inkml:trace contextRef="#ctx0" brushRef="#br0" timeOffset="-94633.18">26578 5395 128 0,'0'3'77'0,"2"1"-66"15,7 12 14-15,-3 12 17 16,5 5-13-16,-3 13 9 16,-2 17-17-16,-2-5-2 15,5 3-8-15,-1 21-1 0,0-12-7 16,-1-16-3-1,-1-18 1-15,-6 0-1 0,0-15 2 16,-9-13 0-16,9-6-4 16,-2-4 1-16,0-6-9 15,-6-10-40-15,-4-11 7 16,1-10 8-16,5-10-10 16,-4-9 2-16,-3-20-21 15</inkml:trace>
  <inkml:trace contextRef="#ctx0" brushRef="#br0" timeOffset="-94428.31">26527 5284 147 0,'15'-23'46'16,"7"14"-26"-16,9-3 11 15,1 3-2-15,11 18-1 16,1-2-4-16,-5-2-4 0,11 7-7 16,-12-2 3-16,-12 9-9 15,-5 2-6-15,-13 5 2 16,-8 0-2-16,-2 3 3 15,-8 4-4-15,-17-5 5 16,-2-2 1-16,-5-4-6 16,-2-4-33-16,5 5-55 15</inkml:trace>
  <inkml:trace contextRef="#ctx0" brushRef="#br0" timeOffset="-93978.59">25115 5944 162 0,'-24'-5'44'0,"8"3"-29"16,8-6 25-16,10 6 5 0,-4 0-33 15,8 11-12 1,5-16 0-16,18 5 20 0,25 2 1 15,14 2-1-15,17-8-10 16,23 5 2-16,50-16-3 16,52 0 4-16,23-15 2 15,8 17 3-15,-16-1-8 16,-37 12-5-16,-33 1 0 16,-41 3-2-16,-24 0-4 15,-40 5 1-15,-21-7-20 16,-4 4-60-16,-13 5-111 15</inkml:trace>
  <inkml:trace contextRef="#ctx0" brushRef="#br0" timeOffset="-69618.29">22072 7453 217 0,'-2'2'82'15,"4"-4"-53"-15,-2 4-2 16,0-2 3-16,-2 0-11 16,4-2-5-16,-4 2 3 15,7 2 1-15,-10 0-10 16,12 8-1-16,2 8 0 16,11 8 15-16,-6 9-12 15,3 6 0-15,-3 14 0 16,1 1-6-16,-3-2 0 15,1 2-3-15,-2-6 2 16,-4 6-2-16,2-9 0 0,-9-9 0 16,4-8-2-16,-2-2 2 15,0-4-1-15,-8-10 0 16,10-5-1-16,-8-3-31 16,4-1-7-16,0-7-14 15,0 2-27-15,-7-9-38 16</inkml:trace>
  <inkml:trace contextRef="#ctx0" brushRef="#br0" timeOffset="-69182.14">21836 7485 236 0,'4'-11'55'16,"-1"1"-48"-16,6-1 16 15,-5 3 1-15,9-2-15 16,6 4 0-16,-3 2 7 16,5-4-11-16,8 4 3 15,5-3 4-15,11 7-3 16,5-6-5-16,-5 12-1 15,3 1 2-15,-2 3-5 16,-6 2 4-16,9 10-3 0,-13-5-1 16,3 6-1-16,-14 4 1 15,-7-1 0-15,-13 2 1 16,-5 4 4-16,-5 0 10 16,-15-3 2-16,-7 3 4 15,-6-9-10-15,6-3-10 16,0-5 1-16,3-1-1 15,-3-7-1-15,1-7-1 16,-3-10-28-16,4-1-27 16,2-4-35-16,13 4-25 15</inkml:trace>
  <inkml:trace contextRef="#ctx0" brushRef="#br0" timeOffset="-68439.75">22775 7606 182 0,'-7'-12'56'0,"5"8"-38"15,-2 1 17-15,8 3 2 16,-8 3-19-16,6-3-2 16,-9 4-6-16,7-1-5 15,-2 6 5-15,-5 9-6 16,0 12-2-16,-1 5 5 15,1 12 0-15,7-5-3 16,11 8-2-16,5-8-1 16,-1 1 3-16,8-11-2 0,3-8 0 15,-4-7-2 1,1-9-2-16,1-5 2 0,-5-11 7 16,4-7 3-1,4-12-2-15,-4-4-6 0,-3-3 2 16,-7-2 0-16,-4-2-2 15,-7 4-2-15,-9-8 2 16,-1 4-2-16,-8 8 1 16,13 18-1-16,1 12 0 15,-2 4-2-15,2 4-4 16,-2 10 6-16,4 10 1 16,-5 6-1-16,10 4 0 15,7-1-1-15,7 2 1 16,3 0 0-16,7-1-1 15,-5-6 1-15,9-5 0 16,4-1-1-16,-4-9 1 16,3-11-1-16,-9-8 2 0,-5-8 0 15,-2-13 1-15,2-2 2 16,-7-11-2-16,-7-8 5 16,-8-3-3-16,-5-2 3 15,-13-9-5-15,0 7-1 16,-2 13-1-16,2 11 0 15,5 14-4-15,4 8-21 16,-6 12-13-16,4 2-65 16,3 0-44-16</inkml:trace>
  <inkml:trace contextRef="#ctx0" brushRef="#br0" timeOffset="-67616.36">23628 7578 133 0,'2'14'28'16,"-4"2"0"-1,2 8 22-15,2 8-14 0,-4 14-1 16,2 0-2-16,-4 6-14 16,4-6-1-16,4-8-8 15,-8 1-2-15,4-12-1 16,0-11-5-16,4-9 1 15,-4-3-2-15,0-10 2 16,2 4 1-16,1-3 33 16,-3-14-14-16,0-7-20 15,-5-15-2-15,5 1 1 16,-8-16-2-16,5-5 0 16,3 2 0-16,-4 13 0 0,13 14 0 15,-7-7-2-15,14 19 0 16,1-6 2-16,-5 12-1 15,7 0 0-15,2 9 0 16,-1 5 0-16,-7-7-1 16,3 11-1-16,-1 8-2 15,12 8 3-15,-4 13 2 16,1 6 0-16,-2 8 1 16,3-3 1-16,-5 4-1 15,-3-6 0-15,-3-10-2 16,-5-8 2-16,-3-8-1 15,-6-5 0-15,5-11 0 0,-10 0 0 16,10-11 1-16,0 10 2 16,-1-16 2-16,5-9-1 15,2-9-3-15,7-4-1 16,-7 0 0-16,5 1-1 16,9 1-1-16,1 2-1 15,6 13-5-15,-3 3 5 16,4 9 2-16,-9 3-3 15,0 15 4-15,3 2-5 16,-2 2 0-16,-10 12 5 16,12 6 1-16,-7 8-1 15,-7 7 1-15,1 5 1 16,-1 5-1-16,3 2-1 16,-5-11 1-16,-1-3-2 0,5-6 1 15,-11 2-21-15,5-4-92 16</inkml:trace>
  <inkml:trace contextRef="#ctx0" brushRef="#br0" timeOffset="-66626.56">22077 8235 141 0,'-17'7'74'16,"14"-11"-64"-16,6 8 2 15,-6-3 12-15,6-1-10 0,-6 0-8 16,10 0 1-16,-7 2 4 16,8-2-5-16,9 0 5 15,-2 8 33-15,7-8-24 16,5 0-13-16,2 3 3 16,4-10-3-16,12 7-1 15,-5-4-1-15,13 1-2 16,3-4 8-16,2 3-7 15,7 1 3-15,9-6-3 16,5 9 4-16,0-4-2 16,1 6-3-16,-9-5-1 15,5 4-1-15,2-2 2 16,-7-2-1-16,-9 9-1 16,1-4 0-16,-9-4-1 0,-1 4 0 15,7 0 2-15,-1-2-2 16,-11 5 1-16,17-2-1 15,-6-1 0-15,11-2 0 16,8 0 1-16,5-5 1 16,2 5-1-16,-14-7 0 15,-9 9-1-15,-8 0-1 16,-17 4 0-16,4 3-1 16,-5-5 2-16,10 7 3 15,-5-4-1-15,7-2-2 16,2 0 2-16,-4-10-1 15,1 3-2-15,0 0 2 16,-9 1-2-16,2 1 2 0,0-4-1 16,-4 0 0-16,-5 1 2 15,-9 3-2-15,-6 0 0 16,-10-2 0-16,5 4-24 16,-8-2-12-16,0-2-20 15,1 8-60-15</inkml:trace>
  <inkml:trace contextRef="#ctx0" brushRef="#br0" timeOffset="-13829">17579 11321 126 0,'0'0'54'0,"0"-2"-46"15,-3 4 5-15,1 7-2 16,2-14 1-16,2 5 5 16,-2 0 6-16,0 0 6 15,-6 3-2-15,6-3-11 16,0 2-10-16,0-2-5 0,-12 2 0 15,12-1 0-15,0-1-1 16,-2-3 0-16,-2 3 1 16,6 2-1-16,-4-4 0 15,-5 4 1-15,5-4-1 16,-4 2-1-16,1-2 1 16,5 4 1-16,-3-2-1 15,-1 2 1-15,-5-2-1 16,5-4 1-16,-5 4-2 15,0 0 2-15,2 0-1 16,1 0 0-16,-1 0 1 16,0-3-1-16,2 6 1 15,3-6-1-15,-2 3 0 0,-2 3 0 16,-6-1 0-16,3-4 0 16,5 4 0-16,-7 0 0 15,7 3 0-15,-4-5 0 16,0 0 0-16,1 0 1 15,-2 2-2-15,6-2 2 16,-1 0-2-16,-2 0 1 16,1 0 0-16,-1 0 0 15,-4 4 1-15,6-1-1 16,-5-2 1-16,3 3-2 16,-2-1 1-16,4-2 0 15,2 2 1-15,-5 4-1 0,3-3 0 16,0-1 0-1,-6 3 1-15,2-6 0 0,-1 8 0 16,5-2-1-16,-6 0 2 16,1-4-2-16,3 3 1 15,4 2 0-15,-5-1 0 16,0-5 0-16,5 7-1 16,-7-8 1-16,9 7 0 15,-6-2-1-15,6-2 1 16,-5-1 0-16,3 2-1 15,-3-2 3-15,5-1-1 16,-5 6 0-16,1-1-1 16,-2 1 2-16,4-4 1 15,-3 3-2-15,1-1 1 16,2 2-2-16,2-2 2 0,-3 0-2 16,3-1 1-16,-3 0 1 15,1 3-3-15,0-7 3 16,0 5-3-16,2 2 2 15,-9 0-2-15,9 0 2 16,-2 5-2-16,0-1 2 16,-2-5 0-16,4 0-2 15,0 0 1-15,-3 0 1 16,0 2 1-16,9 0-3 16,-6-6 2-16,-6 11-1 15,6-6-1-15,3 0 0 16,-3-4 1-16,5 7-1 15,-5-4 0-15,0 0 0 0,2 5 0 16,2-11 0-16,-2 9 1 16,3-7-2-16,1 5 2 15,-6-3-1-15,8 3 0 16,-6-2 0-16,2 7 0 16,7-12 0-16,-9 8 0 15,2-4 1-15,-1 0-2 16,-1-2 2-16,5 2-2 15,2-4 1-15,-5 5 0 16,0-6 0-16,3 2 0 16,0-1 0-16,-7 4 0 15,9-8 0-15,-3 8 1 0,-3-4 0 16,1 0-1 0,-1 0 0-16,-1-4 0 0,5 13 0 15,-7-9 0-15,2 0 1 16,-2-5-1-16,0 11 0 15,2-7-8-15,-2 1-38 16,-4 10-63-16</inkml:trace>
  <inkml:trace contextRef="#ctx0" brushRef="#br0" timeOffset="-11864.65">17207 13609 122 0,'4'-5'31'0,"-6"5"-24"16,2 0 15-16,0 5-3 16,2-5-3-16,-2 5 5 15,0-2-1-15,2 6-6 16,-2-6-4-16,2 1 0 16,-2-4-3-16,-2 0-1 15,4 0 1-15,-2 0 2 16,-2 0 4-16,0 8-6 15,0-6-3-15,2-2-2 16,-5 0 2-16,1 0 0 16,-1 0 0-16,0 0 0 15,-3 0-1-15,6 4-1 16,-5-4-1-16,3 0 0 0,-6-4-1 16,-1 1 2-16,3-4 1 15,-4 10 8-15,-5-10 0 16,5 5-5-16,3-1 3 15,1-16 1-15,-6 14-3 16,7 2-3-16,1-7-1 16,-1 6 1-16,0-4 2 15,5 6 0-15,-5 2 1 16,5-2-2-16,-4 0-3 16,6-6 0-16,-5 4 0 15,1 1 0-15,-1-4-2 16,3-1 1-16,0 8-1 0,2-10 1 15,-9 10-1-15,9-4 1 16,-2 1-1-16,4-6 0 16,2 1 0-16,1-6 0 15,-3 4-1-15,2 2 1 16,3-8 0-16,-2 6 0 16,-5-2 0-16,6-5 0 15,-4 12 0-15,3-4 0 16,1-3 0-16,-3 4 0 15,4 5-1-15,1-11 1 16,-5 4-1-16,3-4 1 16,4 5-1-16,-2-4 1 15,-1 1 0-15,-3 10 0 16,6 0 0-16,-4-6-1 16,-2 4 1-16,1-5 0 0,6 4 0 15,-8 1 0-15,1-5 0 16,0-3 0-16,7 11 1 15,-4-12-1-15,7 5 0 16,-8 1 0-16,0 3-1 16,2 0 0-16,1 1-3 15,-9 6 3-15,6-3 1 16,0-3 0-16,1 3 1 16,0 0-1-16,8 0 1 15,-5 0-1-15,-6 0 0 0,9 0 0 16,-6 7 0-16,2-6 0 15,2 2 0-15,0 2 0 16,1 12 1-16,-1-10 0 16,-1 0-1-16,0 3 0 15,-4-2 0-15,3-3 1 16,-5 4-1-16,6-2 0 16,-10 4 0-16,2-6 1 15,2 4-2-15,-4-5 2 16,3 6-1-16,-3 0 0 15,0 1 0-15,0 1 1 16,-5 0-1-16,3-4-1 16,2 1-2-16,-6 1 1 0,0 6 1 15,0-13 0 1,-1 10-1-16,1 1-1 0,-4-2-4 16,4 4 1-16,-5-8-2 15,-1 7-1-15,6-1 3 16,-9 1 3-16,-3-3 2 15,5 3 0-15,-6-4 1 16,9 1-3-16,-4 6-2 16,-1-11-3-16,1 0 4 15,1-7 1-15,-3 5 3 16,-2-3 0-16,-4-2 0 16,-3 7 0-16,6-13-3 15,-2 3-24-15,1 10-41 16,0-11-42-16</inkml:trace>
  <inkml:trace contextRef="#ctx0" brushRef="#br0" timeOffset="-10018.71">17369 11361 161 0,'0'4'70'15,"2"-8"-51"-15,-6 1 5 0,-1 0-6 16,3 8-4-1,-6-7-1-15,0 8-1 0,0-5-1 16,1 2 4-16,-5-2-4 16,6 9-8-16,2-8 2 15,-5 9-1-15,-5-2 0 16,8 6-2-16,-3-5 2 16,-7 6 0-16,7 2 1 15,5-7-1-15,-5 0-1 16,-3-1 0-16,8-2-1 15,-2 3 3-15,-1-4-1 16,-2 4 2-16,6-4-3 16,-3 9-2-16,4-4 0 15,-2 4-1-15,-1-4 4 16,7 6-4-16,-6-7 0 0,8-6 1 16,1 7-1-16,-1-3 0 15,5-4 0-15,0 10 0 16,0-6 0-16,4 1 0 15,-4-2 0-15,2-4 0 16,-2 5 1-16,-2-4-2 16,4 0 2-16,-2-1-2 15,0-3 2-15,4 3-1 16,0 7 0-16,1 0 0 16,-1-8 0-16,-1 2 0 15,1 0 0-15,-5-1 0 16,2-4 0-16,-4-4 0 0,5-1 0 15,-1 2 2-15,-2 1 0 16,1-9-1-16,3 6 2 16,-6 0-1-16,3-3 0 15,4 7 0-15,-6-6-2 16,0 0 1-16,-3 5 0 16,5-7 1-16,-2-5-1 15,-2 3-1-15,-1 2 2 16,0-5-1-16,5 4-1 15,-5 0 1-15,1 0-1 16,0 0 0-16,3 3 0 16,-3-4 1-16,1-1-1 15,-1 2 0-15,-2-3 0 0,-1 1 2 16,-2-2-2 0,0-1 1-16,-2 1-1 0,-1-4 2 15,-6 4-1-15,2 2 6 16,-1-5 3-16,-4 4-6 15,-3-3 3-15,-1 4-2 16,-1-3-1-16,-4 4-3 16,1 3 0-16,-6 4 0 15,5 4-2-15,-3 1-2 16,3 3-34-16,2 12-16 16,-4 4-37-16</inkml:trace>
  <inkml:trace contextRef="#ctx0" brushRef="#br0" timeOffset="-8967.68">17315 11981 149 0,'-2'-5'28'16,"-7"0"-2"-16,7 1-2 0,-6 8-13 15,3-4-5-15,0-6 0 16,-6 6 0-16,7-3-2 16,-3-4 2-16,3 11 3 15,-3-12 4-15,2 8-5 16,-1-4 3-16,4 8-2 16,2-4 0-16,-7-4-2 15,2 4-1-15,-2 4 0 16,1-8 1-16,0 12-2 15,-3-4 1-15,4-4 1 16,-4 8-5-16,3-4 3 16,-1 8-1-16,0 1-2 15,2-6 2-15,-3 9-2 0,5 2 1 16,1-7-2-16,2 5 2 16,2-5-3-16,1 6 2 15,10-5-1-15,1 3-1 16,-6-5 1-16,13 4-1 15,-11-10 1-15,11 7-1 16,-4-3 2-16,3-6-2 16,3 0 0-16,-4 5 1 15,0-2-2-15,1-5 2 16,-5-2 0-16,5-5-1 16,1 4 2-16,-2-4 3 15,0 2-4-15,0-7 2 16,-3 6-3-16,0-5 1 15,-3 1 0-15,0 1-1 0,-1-5 1 16,-6 0-1-16,5-4 1 16,-7 8-1-16,2-1 5 15,2 2-3-15,-3-3-2 16,-3 3 3-16,2-5 2 16,0 3-2-16,-4-6-1 15,-4 5 4-15,2 0 0 16,-2 6 2-16,-1-12-3 15,-3 10 0-15,-2-12 0 16,-7 10 0-16,-4-3 0 16,1 1-2-16,-4-8-2 0,0 5 0 15,1 11 0 1,-4-8 1-16,0 5-2 0,-4-1-1 16,2 8 0-1,2-1-1-15,12 9-3 0,-3 3-7 16,7 20-24-16,-2 7-25 15,-3-1-64-15</inkml:trace>
  <inkml:trace contextRef="#ctx0" brushRef="#br0" timeOffset="-8180.17">17498 12340 151 0,'-13'-6'71'16,"-3"0"-39"-16,7 6 7 16,1 4-13-16,-1-2-9 15,-1 4-5-15,2 5 0 0,1 2-5 16,-4-1 1-1,6 7 1-15,-3-8-2 0,3 5-1 16,3-4-3-16,-4 7-1 16,8-4 0-16,-2 2 0 15,2 1-2-15,7 5 1 16,-1-2-1-16,8 1 1 16,-1-4-1-16,6 2 0 15,-1-8 0-15,2 0-1 16,0-2 1-16,1-2 1 15,4-6-1-15,-3-4 0 16,-4 0 0-16,2-3 0 0,-1-6 0 16,-2-5 0-1,-1-3 1-15,-2-1 0 16,-9-4-1-16,2 1 2 0,-3-7-2 16,-6 7 0-16,-4-5 1 15,0 1 7-15,-10-4-5 16,5-1-1-16,-6 8 4 15,-3 15 0-15,-1-2-5 16,-4 7 0-16,-4 8-1 16,-4 8-39-16,-3 6-59 15</inkml:trace>
  <inkml:trace contextRef="#ctx0" brushRef="#br0" timeOffset="-6883.54">17626 13958 160 0,'0'-5'35'0,"0"9"3"16,-8-3 8 0,4 3-10-16,0-2-13 0,-3 2-3 15,1-5 0-15,1 6-7 16,-2-2-2-16,-2-6-1 16,5 6 4-16,-5 1 0 15,2 4-3-15,-4-5-5 16,0 6-1-16,2 0-1 15,-2-4-1-15,5 11-2 16,-1-7-1-16,-3 3 0 16,6-1 0-16,-7 1 0 15,7-2 0-15,4 3 0 0,-7 10 0 16,4-11 0-16,1 11-1 16,4 2 1-16,3 1 0 15,0 0-2-15,6-6 2 16,2-1-1-16,5-10 0 15,0 5-1-15,-3-8 1 16,8-6 0-16,-4 2-1 16,4-10 1-16,-1 6-4 15,7-14 5-15,0-1 0 16,1-10-4-16,-8 3 4 16,-7-6-1-16,-4 7 0 15,3-4 1-15,-10 8 4 0,-2-2-4 16,-4 0 1-1,4 5-1-15,-10 9 4 0,-2-10-2 16,-9 4 0-16,-8-3-1 16,-2 1-2-16,-9-3 1 15,5 11 0-15,8 3-1 16,-2 13-15-16,3 0-30 16,1 14-23-16,8 4-55 15</inkml:trace>
  <inkml:trace contextRef="#ctx0" brushRef="#br0" timeOffset="-5811.54">17491 14548 144 0,'-6'-2'72'0,"4"-4"-63"0,0 9 7 16,-5-6 15-16,0 6-10 15,9-6-2-15,-11 3-6 16,1 1 3-16,-1-1-2 16,4 5 1-16,-2 1-3 15,-4 0-5-15,-2 11-2 16,6-8-3-16,-2 8 0 16,3-2-2-16,2 2 0 15,-2-5 0-15,9 11 0 16,-6 0 0-16,3-6 0 15,6 5 0-15,7-3 0 16,-7-2 0-16,8-7-1 16,-1 2 0-16,7-3 1 15,2-8 0-15,7-2-1 16,-2-6 0-16,4 5 1 0,-4-14-1 16,0 10 1-16,-5-8 0 15,-7 1 0-15,4 0 0 16,-13-5 0-16,6 1 2 15,1 2-2-15,-7-2 0 16,1-6 0-16,-2 9 1 16,-1-4 1-16,-1-2-2 15,-3 6 2-15,-3-4 2 16,1 4-2-16,-5-7 3 16,2 10-2-16,-1-7 1 15,-7 6 0-15,-1 0 1 16,-5 2-2-16,0 6-3 15,1 8-1-15,-3 4 0 0,-2 6-13 16,1 4-29-16,4 4-34 16,0 3-78-16</inkml:trace>
  <inkml:trace contextRef="#ctx0" brushRef="#br0" timeOffset="-4582.53">17603 15279 133 0,'-2'5'28'0,"-2"-10"-8"16,-1 10 27-16,-4 1-12 15,7-10-13-15,0 16-8 16,-7-8-2-16,5-2 3 0,-2 2-3 15,2-1 1-15,-2 2-1 16,1 4-5-16,-1-6-2 16,-1 3 2-16,2 2-3 15,-2 0-2-15,1 2-1 16,-3 8 0-16,2-10 0 16,-4 6-1-16,3 1 0 15,1-6 1-15,4 3-1 16,-8-2 0-16,7 6 0 15,0-5 0-15,1-2 0 16,6 3 0-16,-3 6 0 16,0-6 0-16,0 2 0 15,4 9 1-15,0-9-2 16,0-1 1-16,8 2 0 0,-3 1 0 16,-1-6 0-16,4 3 1 15,-3-4-1-15,-1-1 1 16,4-6-1-16,1 2 0 15,-6 0 0-15,11-4 0 16,-5 4 0-16,7 0 1 16,-3-4-1-16,4-8 0 15,1 4 1-15,-1 0 0 16,-4-3 0-16,4 4 0 16,-9-6-1-16,7 0 0 15,-9 1 0-15,9-2 2 0,-11-9-1 16,1 6-1-16,-5 0 4 15,6 0-2-15,-8 3 0 16,5-7 1-16,-7 3 2 16,0-3-2-16,0-2 2 15,-7 1 4-15,-5-3 1 16,-5 4 0-16,-3-3 0 16,-7-1 7-16,0 21-6 15,7-5-6-15,2 5-3 16,-1 8-2-16,-2 6-2 15,3 1-28-15,-1 6-38 16,7 1-65-16</inkml:trace>
  <inkml:trace contextRef="#ctx0" brushRef="#br0" timeOffset="40538.87">17863 13156 157 0,'-4'3'21'16,"-4"0"9"-16,3-1-5 15,5-4 4-15,-2 8-9 16,-2-10 3-16,2 6-2 15,-4-4 2-15,6 2-7 16,-2-5-2-16,2 5 0 0,0 0-3 16,-11 0-4-16,7 0-5 15,-2 0 2-15,-2 0-2 16,4 0 0-16,-3 3 6 16,-1 1-2-16,1-8-2 15,0 4-4-15,5 2 2 16,-1-2-1-16,-7 0 1 15,5 7 0-15,5-12 2 16,3 3 1-16,-6 2 2 16,6 0-5-16,-3 0-1 0,-3 0 1 15,8-5-2 1,-5 5 1-16,2 0 0 0,-4 0-2 16,2-3-1-16,2 6 0 15,-2-8-2-15,0 1 3 16,2 8 0-16,-2-8 2 15,18 6-1-15,6-9 2 16,1-2-2-16,6-6 1 16,-4 12-1-16,0-11 1 15,-1 11-2-15,-5-8-1 16,-8 22-3-16,5-11 2 16,-3 3 2-16,-4-3 1 15,5 6 0-15,-7-6 1 16,-7 0-1-16,0-9-1 15,-4 14-2-15,2-7 1 0,4-1 0 16,-8-4 2-16,2 7 2 16,-7-2 1-16,7 4-1 15,-5-4-2-15,0-1 0 16,7 1 0-16,-11-5 0 16,7-1-1-16,-3-2-5 15,-2 8 3-15,4 0 1 16,-1-1 1-16,-3 3-3 15,-2-3 3-15,4 3-2 16,-13-4 0-16,5 4 0 16,-6-2-3-16,0 6 6 15,-2-4-1-15,5 5-2 0,1-5 3 16,5 7 1-16,-1-5 3 16,-3 4-5-16,7-4 1 15,-4 1 0-15,4-6 0 16,4 3 0-16,-1 3 1 15,4-3 0-15,-3-5-1 16,3 10 1-16,4-5-2 16,-4 0 1-16,4 0 0 15,-2 0-2-15,0-3 1 16,0 3 1-16,0 0 1 16,-2 3-1-16,4-3 0 15,-4 0-2-15,4 3-6 16,-6-1 2-16,4-7 2 15,2 8 3-15,-4-1-1 16,4-4 1-16,-4 4 0 0,2-2 1 16,-3 0 1-16,3 0-1 15,-2 0-1-15,0-8-10 16,2 2-7-16,-5-8 1 16,1-2 17-16,10-8-12 15,-6 4 12-15,3-8 1 16,-1 3 1-16,0-2 1 15,-6 3-3-15,4 0 1 16,-9-1 4-16,5 5-5 16,1 6 0-16,1 6 0 15,2 0 0-15,-2 3 0 16,2 0 1-16,0-4-1 0,0 0 0 16,-2 1-1-16,4-2 1 15,-4 5 1-15,2-12-1 16,2 3 0-16,5 7 0 15,-7-2 2-15,0 5-2 16,0 0 0-16,2 4 1 16,-4 0-1-16,2 4 0 15,-3-4-1-15,3 0 1 16,3 2 0-16,-6-4 0 16,3 2 0-16,0 0 0 15,3 0 0-15,1-2 0 16,2 0 2-16,1-1-2 15,5 3 0-15,-2 0-1 0,4 0-2 16,4 0 3-16,-4 0 4 16,7 0-2-16,2 0-1 15,4 0-1-15,-3-5 2 16,5 3-2-16,-6 2 1 16,-6-2 0-16,3 2-1 15,-13-3 0-15,11 3 0 16,-7 0 1-16,-7 0-1 15,7-5 0-15,-6 10-5 16,4-5 5-16,-7 0 0 16,2 3 0-16,-6-3 0 15,4-3 0-15,-4 6 1 0,2-1 2 16,2-4-1-16,-2 2-2 16,0 4-3-16,-2-4 3 15,2 5 3-15,2 2 1 16,-6 6-3-16,4-6-1 15,0 5 1-15,0 4-1 16,0-4 1-16,-4-1 0 16,2 4 0-16,0-4-1 15,2 12 0-15,-3-2 1 16,3-2-1-16,-7 1 0 16,0 6 0-16,10-1 0 15,-6-4 0-15,-3 2 1 0,2-5-1 16,2 4 0-16,-5 0 0 15,7-6 0 1,-5 2 0-16,7-1 0 0,-4-5 0 16,2 2 0-16,-2-7 0 15,6 1 0-15,-8-3 0 16,6-2 0-16,-7-3 1 16,3 0-2-16,7 9 2 15,-5-18-1-15,2 15 0 16,-2-12 0-16,0 6 0 15,0 0 0-15,0-3-1 16,-2-2-3-16,-1 3 3 16,1-4 1-16,-4 2 1 0,-5 1 0 15,1 3 1 1,0 0-1-16,-6 3-1 0,0-1 0 16,0-2 0-16,-1 2 0 15,-1-2 3-15,5 0 0 16,-5-4-1-16,3-2 4 15,3 2-1-15,-8 4-3 16,4-2 6-16,8 4-6 16,1 2 0-16,-5-6-2 15,4 7 5-15,1-2-4 16,-7 3 0-16,10 2-1 16,-5-5 0-16,5-3 0 15,2 7 0-15,-3-5 1 16,5-4-1-16,0 4 0 15,3-4 0-15,-3 7 0 0,-3-5 0 16,3 0-1-16,3-3 0 16,-3 1-3-16,0-5 0 15,0 4-3-15,2-2 7 16,2-7 0-16,1-9 3 16,-5-4-1-16,0-1-2 15,2-9 1-15,-4 3-1 16,-1-3 0-16,8 1 1 15,-1-1-1-15,-4 7 0 16,7-3 2-16,-7 11-2 16,2 2 0-16,3-4 0 15,-3 6 0-15,-7 2 1 0,5 2-1 16,0 0 0-16,0 7 2 16,-7-2-2-16,7 2 0 15,3-8-1-15,-6 15 2 16,1-4-2-16,4 4 1 15,-4 0-5-15,7-2 2 16,-10 9-2-16,5-9 5 16,2 0 0-16,1 5 3 15,1-5-3-15,-1 2 1 16,1-2-1-16,11 2 0 16,-5-4-1-16,1 2 2 15,11 5 0-15,2-2-1 16,5 1 1-16,0 4 0 15,4-3-1-15,-3 2 0 0,1 0 0 16,0 2 0-16,-2-1-10 16,-13-1 3-16,-1-2 4 15,-1-2-2-15,-12-2-4 16,5-1 4-16,-7-1-8 16,0-6-10-16,-5 6 11 15,5-2 8-15,5-6 1 16,-5 6-10-16,0 1-7 15,-7 2 0-15,11 0 11 16,-8 8-4-16,2 1-3 16,-2-4 3-16,-4 3 11 15,8 6 1-15,-4 0 2 16,4 6 0-16,0 6 0 0,-7-4 0 16,5 14 0-16,2 6 5 15,0-3 0-15,-4 11-1 16,4-9-3-16,-4 0-2 15,6-11 0-15,-4-6-49 16</inkml:trace>
  <inkml:trace contextRef="#ctx0" brushRef="#br0" timeOffset="64554.8">21578 7267 185 0,'6'-6'32'0,"-6"8"-8"15,0-2-1-15,0 4-13 16,3 2-9-16,-3 2 10 15,6 4 4-15,1 2-4 16,0 7 0-16,-1 5 3 16,7 20-5-16,1 6 1 15,7 16-2-15,-8-1 3 16,9 16-2-16,-2 1-5 16,-4-6-2-16,4-3-1 15,4-5 0-15,-10-18 0 0,-4-12 0 16,11-6-1-16,-17-1 0 15,3-12-1-15,-12-5-25 16,3-6-25-16,-4-2-22 16</inkml:trace>
  <inkml:trace contextRef="#ctx0" brushRef="#br0" timeOffset="65321.16">22189 7088 123 0,'55'0'59'15,"16"-2"-40"-15,8 15 14 16,5-12-7-16,15 12-7 16,5-18-5-16,-1 12-1 0,8-2-7 15,-10-1 4 1,-3 4 1-16,-5 2-6 0,1-2-2 15,2-5 2 1,-3 5 4-16,-6-1-4 0,-2 6-3 16,2-7-1-16,11 2 2 15,-9-3-2-15,-8-1 0 16,-10 3 0-16,-2-6 0 16,-3 8-1-16,2-3 2 15,1-2-1-15,0-4 0 16,2 0 0-16,-9-2-1 15,1 8 1-15,-10-10 0 0,-1 2-2 16,-12 2 2 0,-2-2-2-16,-7 2 2 0,-13-3 0 15,6 3 0-15,-5-3-1 16,-7 3 0-16,-1 0 1 16,1-2-1-16,1-2 0 15,-7 10 0-15,2-10 0 16,-4 6 0-16,3-2 0 15,-7 2 0-15,6-2 0 16,-2 0 0-16,-4-2-1 16,6 5 1-16,-2-1 0 15,-2-2-3-15,3 7-1 16,5 9 4-16,2 12 3 16,-1 10 0-16,-3 16-2 15,9 23 1-15,-17 4-2 0,-5 14 1 16,5 5 0-16,-12-4-1 15,8-4 1-15,-2-10-2 16,-3 1 1-16,9-13-23 16,-2-5-30-16,2-1-36 15</inkml:trace>
  <inkml:trace contextRef="#ctx0" brushRef="#br0" timeOffset="81719.7">16932 16113 109 0,'-4'0'55'0,"4"-1"-13"16,2 1-3-16,-6 0-10 15,6-2-9-15,-2 4-10 16,0-2-1-16,-2 0-5 15,4 1-4-15,-2 6 1 16,-2-7 3-16,-3 4-2 16,0 0-2-16,3 1 3 15,-2-5-3-15,0 0 1 16,6 0 0-16,-2 0 2 0,-2 0 4 16,2 0 2-16,2-5 5 15,-2 5 2-15,-2-4 0 16,-1 8-3-16,10-4-3 15,-7 0-6-15,-7 5 2 16,14-5-4-16,-7-5 0 16,-2 5-1-16,4 0 6 15,-4 5 5-15,0-10 1 16,4 10-1-16,-2-10-1 16,0 5-3-16,2 5-5 15,-4-10-1-15,2 5-2 16,0 5 0-16,4-5-2 15,-4 0 0-15,6 0 2 16,0 0 1-16,5 0 0 16,4-5 0-16,-1 10-1 0,-4-14 1 15,6 18-2-15,-5-18 2 16,3 13-2-16,3-8 1 16,6 4 0-16,-8 0 1 15,5 0-1-15,-7 0 0 16,6 0 0-16,-6 0 0 15,0 0 0-15,6 0 0 16,-2 0 0-16,-1-4 0 16,-5 4 1-16,7-7-1 15,-3 6 0-15,1-1 0 16,-1-2 0-16,-1 4 1 16,-1 0-2-16,-2 0 1 0,3 4 0 15,1-4-2-15,1 2 2 16,-3-2 1-16,-1 0 0 15,1 4-1-15,1-7 1 16,-4 3 0-16,-3 0-1 16,11-3 0-16,-13 6-1 15,5-6 1-15,-1 3 0 16,3 2 1-16,-8-1-1 16,2-1 0-16,1 3 0 15,3 1 0-15,-2-8 0 16,-1 1 1-16,-1 10-1 15,4-11 0-15,-4 1 0 16,-1 6 0-16,1-7 0 0,-4 8 0 16,8-7 0-16,-6 6 0 15,-2-7 0-15,3 5 0 16,-3-2 0-16,0 5 0 16,7-10 0-16,-4 6 0 15,-1 0 1-15,-2 0-1 16,0 0 0-16,1 0 0 15,-1 0 0-15,0-4 0 16,2 4 0-16,-6 4 0 16,4-4 0-16,2-4 0 15,4 4 0-15,-2 0 0 16,-3-4 2-16,-3 8-3 0,0-4 1 16,-3 0 0-16,6 0 0 15,-3 4-1-15,0-8 1 16,0 4-2-16,0 4 2 15,0-2-1-15,0-4 1 16,0 2 0-16,-3 0 1 16,8 6 0-16,-5-6 0 15,0 4-1-15,0-4-1 16,2 4 1-16,0 5 3 16,-4 0 0-16,4-1-1 15,0 7-2-15,-2-8 0 16,2 7 0-16,-2 8 0 15,0-4 1-15,3-12-1 16,0 11 0-16,-3 0 0 16,0 5 0-16,0-8 1 0,0 9-1 15,0-2 0-15,2 2 0 16,0-5 0-16,2 4 0 16,-4-2 0-16,9 1-1 15,-7-4 1-15,0-3 0 16,-2 0 1-16,7-1-1 15,-7-4 0-15,0 3 0 16,0 13 0-16,3-18 0 16,-1 7 0-16,-2 9 0 15,4-2 0-15,1-13 0 16,-5 12 0-16,0-4 0 16,0 4 0-16,0-17 0 0,4 15 0 15,-4-4 0-15,0 4 0 16,4-5 0-16,-2-4 0 15,1 0 0-15,-3 8 0 16,2-3 0-16,3-1 0 16,-3-2-1-16,0 4 2 15,-2 0-1-15,3-7 0 16,-1 6 0-16,-2-5 0 16,2 3 0-16,-2 8 0 15,2-6 0-15,0-2 0 16,-2-3 0-16,4 5 0 15,3-2 0-15,-7-6-1 16,5 2 1-16,-7 1 0 0,4-4 1 16,-2 3-1-1,0 6 0-15,2-9 0 0,-2 2-1 16,3 0 2-16,-1 5-2 16,0-11 1-16,2 7 0 15,-4 5 0-15,4-3 0 16,-1-6 0-16,-1-1 1 15,-2 7-1-15,-2-5 0 16,6-5 0-16,-4 13 0 16,2-9 0-16,-4 5 0 15,4 1 0-15,1-1 0 16,-3-9 0-16,2 9 0 0,-2-5-2 16,0 0 2-16,5-4-2 15,-3 0 0-15,2 4-4 16,-4-8 3-16,-4 4 1 15,6 4 1-15,-4-8 1 16,4 8 0-16,-2-8 1 16,0 8 0-16,0-4-1 15,-2 0 0-15,2 0 1 16,-2 0 1-16,-3 6 0 16,3-12 2-16,-7 6-4 15,2 0 0-15,-6 0 0 16,-5 0 1-16,2-4 5 15,1 0 0-15,-1 4-2 16,1 4 0-16,4-4 2 0,-5-4 0 16,3 8-2-16,-3 0-4 15,1-4 3-15,-1 0-1 16,3 0 1-16,-8 6 0 16,5-12-1-16,-1 6-1 15,3 0-1-15,-3-8 4 16,1 12-3-16,-6-12 2 15,4 12-3-15,3-12 1 16,1 8 0-16,-1 0 1 16,1-5-1-16,-4 3 0 15,5 2 1-15,-6 0-1 16,9 0 0-16,-3-3 0 16,3 3-1-16,-3 0 1 0,7 0 0 15,-11 3-1-15,5-6 1 16,2-1 1-16,1-1-1 15,-1 10 0-15,-2-10 0 16,1 10 1-16,2-5-2 16,-5 7 1-16,10-14-1 15,-7 11 0-15,-5-1 1 16,5-1 1-16,1 3-1 16,0-5 0-16,4 0 1 15,-7 4-2-15,7-4 0 16,-4 0 1-16,-3 0-1 15,10 0 1-15,-2 0-1 16,-1 0-1-16,-1 0 1 16,-1 4 1-16,5-4-1 15,-6 0 0-15,5 0 0 0,1 0 0 16,3 0 0-16,-4 0 0 16,2 8-4-16,2-8 4 15,0 0 0-15,-2 0 0 16,0 0 0-16,6 0 1 15,-6 0-2-15,0-4 0 16,8 0 1-16,-6 8-2 16,0-8 0-16,-2 4-2 15,4-8-3-15,-2-2 7 16,0-4 3-16,4-4-3 0,-4 2 1 16,7-7 0-16,-7 9-1 15,0-7-1-15,0-4 1 16,7 4 0-16,-5 2 0 15,1-7 0-15,-1 4 1 16,2 5-1-16,-2-3 0 16,3-9-1-16,-5 5 1 15,2 4 0-15,0-12 0 16,-2 4 0-16,-2-13 0 16,4 19 0-16,-4-7 0 15,2 18 0-15,0-11 0 16,0-3-1-16,-2 2-2 15,6 9 1-15,-8 0 0 0,1-4-5 16,-1 0 2-16,2 1-6 16,-2 0 11-16,-8-5-5 15,12 8-1-15,-7-5 3 16,3 10-1-16,2-9-2 16,-2-1 3-16,4 7-1 15,0-5 2-15,-3-5 2 16,-1 12 0-16,1-8 0 15,3-3 0-15,-7 7 0 16,5 0 1-16,0-4-1 16,0 4-1-16,0 2 1 15,-2 2 0-15,4-4 0 0,-9-1 0 16,9 8 0-16,-8-9 0 16,4 2-1-16,2 5 0 15,-2-8 0-15,-1 7 1 16,5-4 0-16,-4 0 0 15,2 2-1-15,2 4 1 16,-2 2 0-16,-4 2 0 16,6 4 0-16,-2-4 0 15,7 0 0-15,-12 4 0 16,9 4 0-16,-2-4-1 16,0 0 0-16,2 0 1 15,-4 0-1-15,4 0 0 16,-2 0-2-16,-2 0 2 15,2 4-1-15,0 0 1 16,0-4-1-16,5 0 2 0,-10 0-5 16,3 0-5-1,6 0-11-15,-6 0-13 0,2-4-18 16,2 8-58-16</inkml:trace>
  <inkml:trace contextRef="#ctx0" brushRef="#br0" timeOffset="84509.26">18949 16346 105 0,'-4'-7'51'0,"4"14"-23"0,-2-7 4 16,0 0-3-16,-7-7-12 15,5 7 3-15,-4-5-2 16,4 10-3-16,0-5 0 15,2 0 3-15,2-5-3 16,-3 5-2-16,-3 0 0 16,4-5-4-16,-6 5-4 15,8 5-3-15,-4-7-1 16,4 0-1-16,0 1 1 16,0 4 0-16,0-5 0 15,2 2 2-15,-4 0-1 16,6 0-2-16,-2 0 0 0,-2 4-3 15,6-6 0 1,7 2-1-16,-3 7 0 0,4-12 3 16,6 3 1-16,-11 9 4 15,9-3-3-15,-4-1-1 16,3 2 1-16,1 5 0 16,-3-6-1-16,-1 6 0 15,-3-7 0-15,-2 7 0 16,-2-1 0-16,-3 3 1 15,5-2 2-15,-11 2 1 16,2 6-3-16,0-8 0 16,-5 12 2-16,3 5-2 15,-4-6 0-15,4 4 0 16,-4 4-1-16,2 3 0 0,4 9 0 16,4 2 0-1,-4-11 0-15,8-14 0 0,0 5-1 16,-1-11 1-16,-1-2-2 15,2-6-1-15,-2-4 0 16,-1 0 1-16,-1-4-1 16,0 4-1-16,-4-4 2 15,2 4-1-15,-2-6 0 16,-4 1 3-16,4-7 5 16,-4 3-2-16,-5 13-2 15,5-8-1-15,2 8 0 16,-6 1-2-16,6 0 2 15,-2 13 6-15,-3 3-3 16,3 2-1-16,4 3-2 16,4 9 2-16,1 2-1 0,3-1 0 15,13 8 1 1,-7-4-2-16,-6 1 2 0,1 8-1 16,2 0 0-16,-8 1-1 15,3-14 0-15,3 3 1 16,-5-7-1-16,-4-1 0 15,-4-1 0-15,0-7 4 16,-13-1 1-16,9-12 0 16,-7 4 3-16,1-11 1 15,-13 2-4-15,0-13-5 16,-6 3-1-16,6-9 1 16,-2-4 0-16,5 9-11 0,6-3-12 15,14 1-24-15,4 3-59 16</inkml:trace>
  <inkml:trace contextRef="#ctx0" brushRef="#br0" timeOffset="87500.78">19714 15973 113 0,'0'-5'35'0,"0"8"-3"15,0-3 2-15,0 0-4 16,0 0 0-16,0 2 0 16,0 3-11-16,-2-5-2 15,4 2-7-15,-2-2-1 16,0 0-5-16,0-2-3 15,3 2-1-15,-6-7 0 16,12 4 5-16,-4-11 0 16,10-17-1-16,-6 3-1 15,6-8 1-15,-3 2-3 16,-10 2 2-16,-2-12 2 16,-5 14-3-16,1-6 2 0,-7 0-4 15,-2 0 1-15,3-5-1 16,-11 11 2-16,0 10-2 15,1-1 1-15,7 9-1 16,-12 5 1-16,17 3 1 16,0 4 1-16,4 0 2 15,0 4-1-15,-1-2-3 16,-5 15-1-16,4-4 1 16,-2 5 0-16,-1 13 0 15,-2 4-1-15,2 10-1 16,4 9 1-16,5 4 0 15,5 0 0-15,4 0 0 16,6 9 0-16,1-13 0 0,4 0-1 16,-2-14 1-16,7-4-1 15,-8-11 1-15,1-5-2 16,0-11 0-16,2-1-2 16,5-4 3-16,-3-13 1 15,7-3 2-15,-7-11 1 16,5 1-1-16,-3-6-1 15,-9-6 1-15,-3 2 0 16,-3-13-1-16,7 9 1 16,-16-3-2-16,0 2 1 15,0 1-1-15,-2 2 0 0,4 12 0 16,2 8 0 0,-8 9 0-16,8 5 0 0,-8-5 0 15,8 10-1 1,-8 4-6-16,4-1 5 0,4 14 2 15,3-3 0-15,-3 24 3 16,5-7-3-16,-4 5 0 16,12-6-1-16,-1-3 1 15,4-6 0-15,-6-15-1 16,13-3 0-16,-23-8-3 16,13-10 4-16,-7-2 3 15,7-19 3-15,3-1-4 16,-15 1-1-16,11-2 0 15,-10-9 3-15,-6 18-2 0,-12-5-1 16,12 0 1-16,-15-2-2 16,-1-4 0-16,3 12 1 15,-16 0-1-15,7 1 0 16,-5 14 0-16,12 0 0 16,-3 8-1-16,7 4 0 15,-2 18 0-15,3-10 2 16,4 16-1-16,6-2 0 15,4-5 0-15,3-1-2 16,11-8 0-16,-3 2 1 16,5-5-1-16,11-9-2 15,1-3 4-15,1-8 0 16,2-5 3-16,0-9-2 0,-16-1 0 16,2 0 2-16,-11 3-2 15,4-7 2-15,-12 8-3 16,9-2 1-16,-6 3 0 15,-1 7-1-15,1 0 0 16,-3 6 0-16,-2 2 0 16,5 6 0-16,-5 0-2 15,0 5-1-15,0 0-3 16,10-1 3-16,-1 6 3 16,-1 12 2-16,2 1 0 15,6-1-2-15,-1 5 1 16,8 4-1-16,-10-4 0 15,1-4 0-15,-3-8 1 16,3 5-2-16,-6-17 1 0,-1-1 0 16,-3 2-3-16,-4-13-1 15,6 4 4-15,4-7 5 16,3-8-1-16,-6 2-2 16,6-8 0-16,-4-4-2 15,-5-2 2-15,-4 4-1 16,5-7 0-16,-3 3-1 15,-4 2 0-15,2 16 0 16,2-8 0-16,-4 9 0 16,7 8 1-16,-5-1-2 15,6 6-1-15,-1 0-2 16,1 6-2-16,5 6 4 0,5 2 2 16,5 11 2-16,2 4-1 15,2 3-1 1,-5 0 1-16,-5-11 0 0,-1-3-2 15,-3-10 2-15,-9-2-2 16,-2-12 1-16,5-2 0 16,-2 4 1-16,1-28 4 15,-2-3-3-15,5-9-2 16,-3 4 1-16,-2 0 0 16,5 2-1-16,2 9 0 15,-2 6-1-15,-3 9 1 16,0 6 0-16,-1 4-2 15,1 4-2-15,3 12-3 0,-2-4 2 16,3-2 5-16,6 8 1 16,-5 1 1-16,4 10-2 15,3-9 0-15,-8-2 0 16,11 4 1-16,-4-6-2 16,1 2 1-16,3-8 0 15,-1-12-2-15,-2 8-1 16,2-12 3-16,0-12 3 15,-5 8-2-15,5-12 0 16,-11 0 0-16,-1-3-1 16,-1 12 0-16,-5-13-4 15,-5 7-3-15,-1-8-2 16,1 13 1-16,3 4 2 0,-5 0-3 16,2-1 3-16,5 22 6 15,0 1 0-15,0-4-10 16,0 10 3-16,5-1 7 15,-2 6 0-15,3 17 1 16,7-18-1-16,3 4 1 16,-3-4-1-16,8-2-1 15,-4-15 1-15,-1 10-1 16,5-22 1-16,-6 2 1 16,3-8 5-16,-3-6-1 15,-3-3-2-15,-2-5-2 16,-7-6 1-16,1 4-1 0,-8-1 0 15,4 5 0-15,-3 4-1 16,-3 11 0-16,4 7 0 16,2 14 0-16,-2-14-1 15,2 14-5-15,4-2-3 16,0 8 9-16,3 8 1 16,-5-1 0-16,4-1 0 15,6 5 0-15,1-5-1 16,1-9 2-16,-1 7-1 15,-4-12 0-15,11-3-1 16,-11-9 0-16,2-5 2 16,-2 3 5-16,4-21-1 15,-3 15-6-15,-6-3 2 16,5 13-2-16,-12 5 0 16,3 0 0-16,-2 5-11 0,0-1-52 15,2 0-117-15</inkml:trace>
  <inkml:trace contextRef="#ctx0" brushRef="#br0" timeOffset="88244.11">21346 14797 113 0,'4'14'55'16,"-2"5"-33"-16,6 8 15 15,5-1-6-15,5 7-13 16,-5 1 0-16,-2 4 3 16,7-6-4-16,-4 14-5 15,1-11-5-15,-9-17-5 16,6 8 2-16,-5-20-3 15,-3 2-1-15,-2-16 0 16,-2 2 0-16,0-2 6 16,2-10 1-16,2-6 12 0,-4-2-15 15,12-10-4 1,-12-9 0-16,0 10 1 0,0-2-4 16,2 9-3-1,1 1 6-15,-1 17-7 0,-2-8 2 16,4 15 4-16,-4 2-4 15,0 1-1-15,2 0-4 16,0 5 5-16,0 7 4 16,8-5 1-16,-3 10 1 15,1-4 2-15,8 8-1 16,-3 4 0-16,8-4-1 16,-6-9 0-16,1 2-1 15,-3-5 1-15,3 1-1 16,-5-17 0-16,-3 4 1 0,-3-11 0 15,4-2 15 1,0-12-10-16,-1 2-2 0,-3-6-2 16,0 2 1-16,-5 3-3 15,-5 5-3-15,5 2-1 16,0 2-4-16,0 15 2 16,0-12 6-16,0 11-1 15,0 8 1-15,0-1-6 16,5 9-7-16,1-4 13 15,12 10 6-15,4 5 7 16,1 8-1-16,-3-9 0 16,4 6-7-16,1-6-1 15,-1-12-3-15,-9 6 1 16,-1-16-2-16,-14 0-1 16,5-4-10-16,-5-15-38 0,4-13-68 15</inkml:trace>
  <inkml:trace contextRef="#ctx0" brushRef="#br0" timeOffset="88396.02">21742 14430 239 0,'5'-5'2'15,"-5"7"-2"-15,0 1-4 0,9 3-6 16,-2 2-39-1</inkml:trace>
  <inkml:trace contextRef="#ctx0" brushRef="#br0" timeOffset="90290.92">22083 14418 160 0,'-8'4'19'0,"3"4"2"16,-10 10-2-16,10 5-3 16,-4 6 1-16,1 5 7 15,-4 7-3-15,5-2-6 16,7 1-5-16,0-10-4 0,12-2-1 16,-3-14-3-1,8-10-2-15,3 0 0 0,1-6 2 16,1-13 6-16,0-6 5 15,7-3-1-15,-4-15-6 16,-3 0-2-16,0 7-4 16,-10-4 0-16,-4 4 3 15,-3 9-3-15,2-4 0 16,-7 13-5-16,0 6 0 16,-3 11 5-16,3 8-8 15,0-1-10-15,0 6 18 16,-2 10 2-16,4 8 0 0,-2-4-1 15,14 0 0-15,-3-2 0 16,7-14-1-16,-1-10-1 16,8-8 0-16,-7-2 1 15,1-8 3-15,4-12 9 16,-11-4-4-16,5-2-1 16,-8 1-6-16,-6-4 0 15,-6-2 1-15,-4 1 0 16,-12 2-2-16,-6 7-7 15,5 4 7-15,-5 14-3 16,10 9-3-16,-1 0-5 16,11 13 1-16,5-5 9 15,0 3-1-15,5-4-3 0,-3 2 1 16,0-12 1 0,6 3-1-16,-4 0-1 0,2-4 1 15,3 2 4-15,9 0 3 16,-9 4-3-16,3 4-1 15,3 4-1-15,1 2 1 16,1 4 1-16,1 12 1 16,0 0 0-16,4 3 0 15,1-5 0-15,-4-2-1 16,4-6-4-16,-7-4-6 16,3-14-5-16,-3-2 2 15,-9-3 4-15,1-12 9 0,0-5 24 16,-2-9-9-1,1-3-1-15,1-3-2 16,-6-1-3-16,6-11-3 16,-8 6 1-16,6-3-4 0,1 13-1 15,1 1-2-15,-2 16 0 16,2 4 0-16,-1 3 0 16,7 4-2-16,-8 1 0 15,5-8 2-15,-2 7 0 16,0 0 0-16,-2-5 2 15,6 2-2-15,-9-8 0 16,6 1 1-16,-4 1-2 16,-6-3 1-16,0 5-2 15,-2 5 0-15,-2 7 2 16,1-4-2-16,-1 8-10 0,-8 3 5 16,8 5 7-16,-7 14 1 15,2 1-1-15,0 10 1 16,-2 5 0-16,5 4 0 15,3-2 1-15,0-7-1 16,6 4-1-16,2-11 0 16,4-9 0-16,8-7-1 15,1-9-3-15,0-5 1 16,4-7 1-16,0-10 2 16,3-12 0-16,-4-3 3 15,0-3 5-15,-5-9-4 16,-1 5-1-16,-3 4 0 0,-5-9-1 15,1 7-1-15,-6 12-1 16,-2 8 1-16,5 8-1 16,-8 9-2-16,1 14-8 15,0-2 6-15,9 11 4 16,-12 8 3-16,10 3-2 16,0-13 0-16,12 4-1 15,-10-16 0-15,7 0-3 16,-1-15-1-16,-2 1 4 15,4-10 0-15,1-7 8 16,6-4-1-16,-15-8-2 16,-2-9 0-16,10-1 0 15,-3 8-1-15,-18 4 3 0,-7-6 0 16,0 10-2-16,-13 5-3 16,3 14-1-16,5 5-1 15,5 4-2-15,-3 13 2 16,7-4 0-16,5 3 0 15,2-2-11-15,0-6-2 16,8 0 3-16,-8-8 6 16,8 4-2-16,4-4-2 15,-4-10 8-15,10 2 0 16,-5-6 4-16,7 8-3 16,-14-4 0-16,8 2 0 15,-4 6-1-15,-6 6 0 0,1 2-3 16,-3 10-4-1,0 0 7-15,6 17 4 0,-4 0-1 16,1 5-1-16,8 2-2 16,0 2 1-16,1-16-1 15,9-2 0-15,-5-9-2 16,5-13-2-16,-4 0 4 16,10-19 0-16,0-2 0 15,-5-3 8-15,0-6-4 16,-6-3 1-16,-3-5 3 15,1 6 1-15,-8 1 1 16,3 6-2-16,-18 3-1 16,5-5-3-16,-10 14-1 15,14 2 0-15,-13 24-3 16,9-9 1-16,-3 22 3 0,0 1-3 16,0 10-1-1,10 2 0-15,-1-5-2 0,12-3 2 16,7-12-1-16,-7-5-1 15,9-12 0-15,-4-3 2 16,-5-6-1-16,5-8 2 16,2 0 5-16,-5-10 0 15,1-7-5-15,-8 10 4 16,-6-7 0-16,-6 10-3 16,-8-4-1-16,-12 1 1 15,-6-8-2-15,-21 6-1 16,-10-3-15-16,-3 19-17 0,1-3-19 15,12 26-19-15,11-3-38 16</inkml:trace>
  <inkml:trace contextRef="#ctx0" brushRef="#br0" timeOffset="90623.71">22996 13476 140 0,'4'0'169'0,"3"-5"-167"16,8-4 7-16,5-14 22 16,7 14-14-16,6-17-8 15,5 6-4-15,-9-1-2 16,-4 21-2-16,-11-6-1 16,-3 6-19-16,-7 14-45 15,-2 6-12-15</inkml:trace>
  <inkml:trace contextRef="#ctx0" brushRef="#br0" timeOffset="90945.52">22716 14722 196 0,'6'30'82'0,"-2"11"-56"16,3-5 12-16,-3-7 2 15,0 8-31-15,3-9-8 16,-2-12 0-16,-5-5-1 16,-7-2-8-16,0 1-57 15</inkml:trace>
  <inkml:trace contextRef="#ctx0" brushRef="#br0" timeOffset="92542.49">20187 16557 198 0,'-5'-14'40'16,"12"0"-22"-16,2-7 37 16,-4 16-11-16,-5-7-10 15,0 16-5-15,0-12-8 0,-5 6-1 16,5 2-6-1,0 10-4-15,-9-14 2 0,2 16 0 16,-15-7-10-16,-1 30-1 16,-12 1-2-16,8 4 0 15,10 0-7-15,5-4 5 16,12 5 1-16,10-15 0 16,5-2 0-16,3-2-2 15,13-10 0-15,5 2 1 16,13 0 3-16,6-20 0 15,10 12 0-15,-16 12 1 16,-6-10-1-16,-3 10-1 16,-14 0 1-16,-6 13 2 15,-6 10 0-15,-12 3 0 16,-6 9 2-16,-12 1-3 0,3-1-1 16,-6-12 0-1,6-5-9-15,-1-18 0 0,-1-6 2 16,-7-3 4-16,-3-12-4 15,-10-11-12-15,-1-8 16 16,5-10-3-16,8-4 0 16,21 2 2-16,0 1 1 15,13-2 2-15,9 8-2 16,-1 9 1-16,7 4 1 16,2-4-1-16,-3 6 2 15,14 7-1-15,-2-7 1 16,3-11 0-16,-6 5-1 0,-5-8 1 15,-5-2 0-15,3-12-1 16,-2 4 0-16,-14-13-1 16,3 13-2-16,-10-8-1 15,2 8-9-15,-3 0 2 16,-1 8 6-16,-2 16 4 16,0-2 0-16,-7 19 2 15,3-10-2-15,-6 15-14 16,2-2 12-16,1 0-4 15,-5 17 6-15,6-10 1 16,-5 9 1-16,5-2 1 16,-4 0-1-16,6 6 1 15,-1 2-1-15,10-4 0 0,1-3 1 16,8-5 0-16,3-8-1 16,6-3 2-16,8 4-1 15,-4-11 1-15,4 0 2 16,-4-6 0-16,-2-11-1 15,-3 3 0-15,-9-13 1 16,6-4 1-16,-9-4-2 16,3-13-2-16,1 2 0 15,-3 5-1-15,-5 1 1 16,-2 10-1-16,2 6 1 16,-6 2-1-16,4 2 0 15,-2 0 0-15,3 2 0 16,1-1 0-16,8-2-1 15,-7 17 1-15,-1-5-2 0,1 9 0 16,-2-5 1-16,10 7 1 16,-9-9 0-16,2 9 0 15,-2-2 0-15,-1 0 0 16,-3-2 0-16,-2 2 0 16,-2 0-3-16,2 7 3 15,2 5 0-15,-4 1 3 16,4 6-1-16,-2 11-1 15,0 2 0-15,4 4 2 16,10-2-1-16,1-9-1 16,3-4-1-16,-2-13 0 15,-3 2-1-15,5-5 1 16,-6-20 0-16,3-2 4 16,7-9 3-16,-5-6-4 15,-3 1-1-15,-5-1-1 0,2-4 1 16,-4-4-2-16,-2 14 0 15,3-15 0-15,-4 15 1 16,-1 4-1-16,-3 12 1 16,-3 10-1-16,3 0 0 15,0 10-1-15,3 12 1 16,2 9 4-16,1 8 6 16,1 2-5-16,8 1-1 15,1-9-3-15,4-6 0 16,-9 1-1-16,0-16 0 0,3-6 0 15,-10-6-21 1,-4-4-55-16</inkml:trace>
  <inkml:trace contextRef="#ctx0" brushRef="#br0" timeOffset="93396.69">21457 16244 175 0,'0'40'10'16,"3"-4"-6"-16,1 9 15 15,5-13-14-15,2-6-4 0,7-8 0 16,-4-10 0-1,1-8 1-15,3-8 5 0,-7-10 7 16,0-4 14-16,0-14-4 16,0-4-13-16,-4 5 7 15,-10-5-12-15,-5 4-2 16,-1 13-2-16,-5-8-2 16,-1 4 0-16,-3 6-1 15,9 19-10-15,-2 12 3 16,9 3-6-16,0 8 14 15,6 4 1-15,-4 0-1 16,7 1 1-16,1-2-1 16,11-2 3-16,-11 0 3 15,8-4 0-15,-5-2-3 16,2-2 0-16,3-7-1 0,1-4-1 16,4-8 1-16,-1-7 6 15,1-2-7-15,-8-23 7 16,9-11 5-16,-11-6-6 15,9-8 2-15,-13-4-2 16,8 2 1-16,-15-3-3 16,10 5-2-16,-24-6-2 15,5 6 0-15,5 0-1 16,-10 8 1-16,-1 5-2 16,-6 8 2-16,-3 12 5 15,-2 9 5-15,-1 6 1 16,4 12 7-16,7 6-8 15,5 8-1-15,1 8-6 16,5 25-1-16,-2 3 0 0,16 18 0 16,-2-4 1-16,18 10-1 15,4 0-1-15,6 3 0 16,-6-2 0-16,-7 1-2 16,0 7 1-16,1-9-1 15,-21-5-21-15,14-9-24 16,-14-14-30-16,5-12-34 15</inkml:trace>
  <inkml:trace contextRef="#ctx0" brushRef="#br0" timeOffset="93951.35">21261 16000 270 0,'2'0'16'0,"-2"0"-9"15,0 3 7-15,0 2-12 16,0-10-1-16,3 2 1 15,-6-3-1-15,6 2 2 16,-1-8 9-16,0-3-3 16,-2 6-9-16,0 0-20 15,0 9-101-15</inkml:trace>
  <inkml:trace contextRef="#ctx0" brushRef="#br0" timeOffset="95298.15">21254 15990 141 0,'5'0'48'16,"2"-4"-31"-16,0-4 17 16,1 1-9-16,-3 4-14 15,-1-6-1-15,-2 5-2 0,3 4-3 16,-3-1-2 0,-2 2-2-16,3 3-1 0,-6-4 6 15,3 9-3-15,3-4 5 16,-3 0 4-16,-3 3 1 15,-4 4-5-15,-6-2-6 16,4-5-1-16,-2-5 1 16,6-1-2-16,-1-3 0 15,4-1-5-15,0-3 0 16,-3 3 5-16,5-7 0 16,7 2 0-16,-5-4 0 15,4 0 0-15,-4 10 1 16,8-5-1-16,-3 5-1 15,1 4 0-15,-3-5-4 0,-1 10 3 16,0-1 2-16,4 9 4 16,-6-8-1-16,0 5 1 15,-4-2 0-15,0 0 0 16,-3 1-1-16,-2-3 1 16,0-2 0-16,-6-8-3 15,4-1-1-15,0 4-4 16,7-3-5-16,0-1-6 15,2 2-4-15,2 3-21 16,-2 3-51-16</inkml:trace>
  <inkml:trace contextRef="#ctx0" brushRef="#br0" timeOffset="114958.43">18376 16682 144 0,'-4'1'49'16,"-2"-1"-7"-16,12 0-10 15,-6-1-11-15,-2 1-12 16,4 0-5-16,-4 1-4 16,4-2-2-16,-2 1-3 15,0-9 0-15,0 9 5 16,0 0 2-16,0 0 9 15,0 0 0-15,0-3-2 16,0 3 1-16,0 0 4 0,-2 0-4 16,8 0-4-1,-6 3-2-15,-4-6-2 0,8 3-2 16,-10 0 0-16,8-7 0 16,16-5 5-16,5-12 2 15,8-2-4-15,4 0 0 16,1-9-2-16,13-6-1 15,6-9 2-15,17 12-2 16,-14-8 2-16,-5 11-2 16,7-7 0-16,0 3-20 15,8-14-34-15,-3 7-64 16</inkml:trace>
  <inkml:trace contextRef="#ctx0" brushRef="#br0" timeOffset="119076.57">18392 17066 190 0,'0'-4'47'0,"0"8"-21"15,0-4 13-15,0 0-20 16,-4 0-13-16,6 0-2 16,0 0 2-16,-2 4-1 15,3-4 3-15,-3 0 2 16,0 0 5-16,0-4 0 0,2 4-4 16,-4-4-1-1,2 8-3-15,0-8-4 16,-3 4-1-16,6 4-1 0,-3 0-1 15,0-8 0-15,0 4 0 16,0 0 0-16,0 4 0 16,0-8 0-16,0 4 0 15,0 4 0-15,0-4 0 16,0-4 0-16,2 4 0 16,-4 4 1-16,2-8-1 15,0 8 0-15,0-8 0 16,0 8 0-16,0-8 0 15,0 8 0-15,0-8 0 16,0 8 0-16,0-4 0 16,0-4 0-16,-5 4 0 0,10 0 0 15,-3 4-1-15,-4-8 1 16,4 8 0-16,4 0 1 16,-2-4-1-16,8 6 1 15,3 10 0-15,12 3 0 16,9 20 0-16,24 7 0 15,8 12-1-15,5 0 0 16,9 13 1-16,6-4-1 16,14-4 0-16,-29-19-52 15,-11-3 26-15</inkml:trace>
  <inkml:trace contextRef="#ctx0" brushRef="#br0" timeOffset="134877.68">22195 16329 325 0,'-13'-4'97'0,"9"4"-71"15,4 0 42-15,-6-5-25 16,6 10-33-16,0-10-9 16,6 10-1-16,-6-14 0 15,0 13 0-15,-6-8 0 16,12 8-1-16,-12 1-1 16,6-5-41-16,4 0-25 0,2 0-34 15,-2 4-82-15</inkml:trace>
  <inkml:trace contextRef="#ctx0" brushRef="#br0" timeOffset="136946.2">22891 15915 103 0,'2'0'22'16,"2"-2"-6"-16,-4-2 15 16,0 4-12-16,0 0-5 15,0 0 3-15,2 0-1 16,0-3-1-16,2 3 2 16,-4-7 0-16,4 5 2 15,-4 0 1-15,2-2-3 0,2 4-2 16,-8 0-1-16,4 0-2 15,0 0-3-15,0 0-3 16,0 4-2-16,0-8-1 16,0 4-1-16,0 0-2 15,0 0 2-15,0 4-2 16,0-8 2-16,0 8 0 16,0-8 1-16,0 8 1 15,0-8 0-15,0 8 0 16,0-4 0-16,0 0-1 15,0 0-1-15,0 0 0 16,0 0 0-16,0 0 0 0,0 0-2 16,0 2 1-1,0-4 0-15,0 2-1 0,0 0 0 16,0 0 1-16,0 0 0 16,0 2-1-16,0-2 0 15,0 2 0-15,0-2 1 16,0 10 0-16,4-4 1 15,-4-6-2-15,2 8 0 16,-2-4 1-16,3 1 0 16,1 4 2-16,-4 9 4 15,2 3 2-15,-4-6-4 16,2 12-2-16,0-9-1 16,2 4-1-16,-2 0 0 0,4-4-1 15,-4-7 0-15,3 9 0 16,2-8 0-16,-3 11 0 15,2-9 1-15,1 4-1 16,-1 0-1-16,0 1 1 16,1 6 1-16,-2-6-1 15,3-2 0-15,-1-8 0 16,-1 9 0-16,4-9 0 16,-3 3 0-16,2-2 0 15,-2-1 0-15,1 4-1 16,1-3 1-16,-1 3 0 15,4 1 0-15,-6-2 0 0,5 2 0 16,2-5 0 0,-2 3 0-16,0-5-1 0,-1 1 1 15,2 2-1-15,-4-8 1 16,3 0 0-16,-3-4-1 16,6 2 1-16,-8 0 0 15,7-4 0-15,-5 4 0 16,9-8 2-16,-9 4-2 15,6-10 2-15,-1 10 0 16,-3-15 0-16,2 6 0 16,1-6 0-16,-9 3 0 15,6-3 0-15,-3-2 3 16,0-2-2-16,-3 5-2 16,0-13 1-16,5 4-1 15,-5-4 1-15,0 4-1 0,-4-8 0 16,2 12-1-16,0-16 1 15,0 20-1-15,4-4 1 16,-10 0 0-16,8 6 0 16,-2-1 1-16,-2-3-2 15,0 3 1-15,0 3-1 16,2 2 0-16,0 1 0 16,0 3 0-16,-3 0 0 15,6 7 0-15,-6-2 0 16,3 4 1-16,-2 0-1 15,0 0-1-15,4-4-23 16,-2-4-11-16,-2 6-7 0,0 2-6 16,-1 2-42-1,1 0-87-15</inkml:trace>
  <inkml:trace contextRef="#ctx0" brushRef="#br0" timeOffset="137922.29">23419 15901 136 0,'-3'-6'53'15,"6"-2"-29"-15,-3 2 7 16,3 12-9-16,-3-6-11 15,0 4-3-15,0-4 0 16,2 8-2-16,0 8 22 16,0 5 1-16,2 0-14 15,1 0-6-15,1 4-1 16,2 1 0-16,-6 7 3 16,2-3-2-16,-4-9-4 15,4 11-1-15,-1-3-2 16,-1-3 1-16,2-3-1 15,-2-6-1-15,-2 1 0 0,0-6 0 16,2-6 0 0,-2 2-1-16,3-8 0 0,-3 4 0 15,0-4 0-15,0-4 0 16,0 4 0-16,2 4 0 16,-4-4 0-16,2 0-1 15,2-4 0-15,-7 1-1 16,10-2 0-16,-7 10 2 15,7-20 4-15,1-7-2 16,1 4 0-16,-3-8 0 16,3-6 0-16,-7-3 0 15,4-2-2-15,-4-1 0 16,5 9 1-16,0-2-1 16,-3 6 0-16,4 7 0 15,-2-1 0-15,-4 1 1 0,5-5-1 16,0 5 0-16,2 0 0 15,-5-8 0-15,2 9 0 16,-2-2 0-16,2 3 0 16,3 5 0-16,-5 4 0 15,3 5 0-15,-5-1-3 16,5 6 2-16,-3-1-2 16,-2-4 3-16,6 8 0 15,-1-6 1-15,-3 3-1 16,4 2 1-16,4-3 0 15,-6 2-1-15,7-1 1 16,-7 10 0-16,4-3 1 0,-4 8 0 16,3-4 1-16,-3 12-2 15,6 0 2-15,-4-2-1 16,-2 1-1-16,5-2-1 16,-9 4 1-16,9-4-1 15,-6-2 1-15,7 7-1 16,-10-3 1-16,3-2 1 15,-1-9-1-15,-2 12 0 16,2-4 1-16,-4-3-1 16,4-2 0-16,-2 5 0 15,9-3-1-15,-9-2 0 16,0-2 0-16,0-3 0 16,5-3 0-16,-1 0 0 0,0-9 0 15,-4 5 0 1,-4-1 0-16,8 1-10 0,-1-5-27 15,1 0-15-15,-4 7-21 16,-4-5-42-16</inkml:trace>
  <inkml:trace contextRef="#ctx0" brushRef="#br0" timeOffset="138267.07">23459 16106 226 0,'0'4'39'16,"-4"-8"14"-16,4 8-5 15,2-4-17-15,0-4-11 16,-2 4-3-16,2-4-7 15,5-2 6-15,9-3 4 16,-7 0-4-16,6 6-10 16,5 3-1-16,-4-9-5 15,1 13 2-15,0 1 0 16,2-10-1-16,-1 10 1 16,-3-5-2-16,1 0-24 0,-3 0-13 15,-3 3-13-15,1 3-34 16,-3-10-127-16</inkml:trace>
  <inkml:trace contextRef="#ctx0" brushRef="#br0" timeOffset="138754.94">23912 15825 105 0,'0'0'134'0,"-4"0"-103"16,4 0-4-16,4 4 4 15,-8 0-24-15,8-1-4 16,-4 9 10-16,0 2 12 16,6 3-6-16,-6 5-7 15,0 9-2-15,0-6-1 16,7 8-1-16,-5-6-2 16,-4 8-2-16,8 5-1 15,-6-8-1-15,0-2 0 16,0-2-1-16,-4 1 0 0,4 0-1 15,0-7 1-15,0-8-1 16,0-2 0-16,4-5-1 16,-1-7 0-16,-3 0-2 15,5-5 0-15,-10 3 0 16,10-2-2-16,6-10 4 16,-14 2-15-16,10-6-18 15,-9-8-15-15,2 12-38 16</inkml:trace>
  <inkml:trace contextRef="#ctx0" brushRef="#br0" timeOffset="139392.37">23825 15837 191 0,'0'-8'30'0,"-4"-5"-3"15,8 4 22-15,9-5-16 16,-7-4-12-16,4 4 2 16,-1-3-4-16,1 8-1 15,2-5-8-15,-3 5 2 16,-1 6-9-16,8-3-2 0,7 3-2 16,-8 3 2-1,10 0-1-15,-9 9 1 0,8 5 1 16,-6 1-2-16,2 5 2 15,-3-3-1-15,0 12-1 16,0-8 0-16,-5 2 0 16,-4 8 5-16,-1-4-5 15,-3-6 1-15,-8 2-1 16,-1-5 4-16,-5 0-3 16,-2-1 1-16,-1-3-1 15,-5 13 0-15,5-15-1 16,-1 7 1-16,-6-10 0 15,6 3 0-15,6-2 0 16,-5-4-1-16,-1 6 0 0,10-3 0 16,1-14-1-16,-1 10 1 15,11-5 0-15,-7 0-2 16,-3 0 1-16,6 5-1 16,-3-1 1-16,10 4 1 15,0 10 0-15,7-4 1 16,2 8 1-16,2 4 2 15,4-7-1-15,-3 8-1 16,1-13-2-16,-4 7 1 16,8-3 0-16,-6-8-1 15,-6 4 1-15,3-2-1 16,0-7 0-16,-5 8 0 16,-2-9 0-16,5-3-1 0,-3-1-25 15,-1-1-15-15,1-8-38 16,-4-8-59-16</inkml:trace>
  <inkml:trace contextRef="#ctx0" brushRef="#br0" timeOffset="139857.07">24504 15790 148 0,'-2'-11'33'15,"4"7"-23"-15,5-1 28 16,-7 5-9-16,0 5 7 15,-4-3 7-15,8 0-16 16,-4-2-6-16,-2 4-8 16,2 6 1-16,0 4 2 15,5-5-3-15,-12 8-3 16,9 5 0-16,-7 2 1 0,8 10 1 16,-6 7 0-16,3-1 0 15,-2 6-3-15,2-2-2 16,0 5-3-16,2-8-2 15,1-4-1-15,1-8-1 16,5-3 0-16,-6-11 0 16,-1 2 0-16,4-13-4 15,-1 1-29-15,-3-1-5 16,0-4-14-16,-2 0-40 16,2-4-100-16</inkml:trace>
  <inkml:trace contextRef="#ctx0" brushRef="#br0" timeOffset="140541.7">24217 15735 174 0,'-2'0'43'15,"0"0"4"-15,0 0 3 16,-1 0-14-16,8 2-16 16,-10-1-11-16,5-1 4 15,0 0-1-15,0 0 4 16,0 3 3-16,0-6-1 16,-2 6-4-16,2-3-3 15,0 0-1-15,0 0-3 16,0 0-3-16,0 0-1 15,2 3-2-15,1-6 2 0,-3 3-2 16,0-3-1-16,0 3-1 16,6-1 1-16,7-1 4 15,5 2 1-15,9 2-1 16,11-4 0-16,11-2-1 16,6 4 2-16,3 0 1 15,-2-4-1-15,-4-4-2 16,-2 6 0-16,-2-3-2 15,-6 2 0-15,-2-6 0 16,-6 4 0-16,-3-3 0 16,-4 0 0-16,-6 2 0 15,-2-4 0-15,-11 6 0 16,2-1-1-16,-2 5 1 0,-3-3-1 16,3 3 0-1,-8-4 0-15,6 11-3 0,-6-2-22 16,2-5-12-16,0 6-6 15,-6 9-25-15,-6 0-73 16</inkml:trace>
  <inkml:trace contextRef="#ctx0" brushRef="#br0" timeOffset="148489.2">23022 16673 136 0,'5'0'56'0,"-3"0"-25"15,-4-8 20-15,2-1 0 16,0 0-14-16,2 13-7 0,-2-4-6 16,0 5-9-16,0-10-7 15,0 10-6-15,0-10-1 16,0 5-1-16,0 0 0 15,0 5-1-15,0-10 0 16,7 5-2-16,-5 0 3 16,4 12 1-16,1-19 1 15,-2 7-1-15,2 0 0 16,1 0 0-16,1-5 0 16,-2 1-1-16,0 2 1 15,4 4-1-15,-3-4 0 16,2 4 1-16,1-12 1 15,-1 20 0-15,4-20 0 0,1 10-1 16,1-4 0-16,-3 8 0 16,6-8 1-1,1 4 0-15,-5 0-1 16,8 0 0-16,-8 0 1 0,5-6-1 16,-7 6-1-16,8 6 1 15,-3-15 0-15,1 0 2 16,2 6-2-16,1 6 1 15,1-17 1-15,-6 11 0 16,3-2 1-16,-2 10-2 16,0-17 2-16,0 9-1 15,-1 18 0-15,2-27-1 0,-4 5 1 16,3 7-1-16,-5 0 0 16,9 0 0-16,-3 0-1 15,-9-4 1-15,11 4-2 16,-4-4 1-16,6-1-1 15,-5 0 0-15,6 10 2 16,7-17-2-16,-13 12 1 16,7-7-1-16,2 17 1 15,-6-20 0-15,0 6-1 16,1 8 1-16,-7-8-1 16,-1 1 0-16,8 3 1 15,-2-5-1-15,3-1 1 16,-4 2 0-16,-1-4-1 0,5 4 1 15,-4-1-1 1,12-4 0-16,-4 5 1 0,-2-4-1 16,0 8 0-16,-3 0 0 15,3-2 0-15,-6-6 0 16,6 18 0-16,0-24 0 16,0 22 0-16,-6-12 1 15,1 4-1-15,1-15 0 16,0 12 0-16,2-1 0 15,-1 8 0-15,5-14 0 16,-3 6 0-16,-1 8 0 16,-3-4 0-16,5 0 0 15,-6 0 0-15,1 6 0 16,1-12 0-16,-2 6 0 0,-3 6 0 16,-3-12 0-16,-1 2 0 15,3 4 1-15,-3 0-1 16,-8 4 0-16,7-12 0 15,-7 12 0-15,-1-8 1 16,3 4-1-16,1 0 0 16,-7-5 1-16,0 5-1 15,0 0 1-15,0 5 0 16,-2-10-1-16,4 10-30 16,-9-10-20-16,1 5-73 15</inkml:trace>
  <inkml:trace contextRef="#ctx0" brushRef="#br0" timeOffset="151976.32">25067 16419 112 0,'2'4'27'0,"2"0"-15"16,0 0 11-16,-4-8-2 15,0 8 2-15,0-8 8 16,3 4 0-16,-8 0-2 16,5 9-5-16,0-14-7 0,-2 5-6 15,4 0-5-15,-2 0 2 16,-2 0 2-16,2 0-1 15,-2 0 2-15,-2 0-4 16,-10 0-2-16,3 0 1 16,-2-4 6-16,-12 6-5 15,5-2-1-15,2 4-2 16,-6-4-1-16,1 8-1 16,5-8-1-16,-1 4 1 15,0 6-2-15,1-10 1 16,3 0-1-16,-7-5 0 0,2 5 1 15,2-5-1 1,-9 1 0-16,7 4 0 0,2-5 0 16,-2 5-1-16,5 0-4 15,3 9-24-15,3 1-21 16,-1 8-42-16,4-2-60 16</inkml:trace>
  <inkml:trace contextRef="#ctx0" brushRef="#br0" timeOffset="153078.25">22824 16704 164 0,'-2'0'40'15,"2"-5"3"-15,2 1-3 16,-2 4-9-16,-2 0-7 16,4 0-4-16,-2 4-4 15,0-12-8-15,0 16-7 16,6-20 6-16,8 7 3 16,-5-4-4-16,8-1-5 0,4 3 1 15,10-2 1 1,6 7-2-16,4-6 2 15,6 4-2-15,-5 4 0 0,-2 0 0 16,-2 4 1-16,-5-8-1 16,-2-5-1-16,-4 12-56 15,-6-11-106-15</inkml:trace>
  <inkml:trace contextRef="#ctx0" brushRef="#br0" timeOffset="186674.53">17099 17413 110 0,'-27'-4'0'0</inkml:trace>
  <inkml:trace contextRef="#ctx0" brushRef="#br0" timeOffset="187675.91">16986 17374 108 0,'-27'-12'8'0,"-4"-17"2"16,-10-2 6-16,12 10 13 16,-4-7-5-16,0 2-2 15,6 4-8-15,-4-6-2 16,4 2-2-16,-9-5-6 15,14 0-2-15,-10 0 3 0,9-1-1 16,2-4 5-16,-3 4-2 16,13-8 3-16,-7 5 0 15,7-11 0-15,-10 11-1 16,8-4-1-16,7-1-4 16,-10-6-2-16,9 2 0 15,3 12 0-15,-1 2-2 16,10 2 0-16,-5-20 0 15,13 12 0-15,5 0 1 16,2 1-2-16,2 8 1 16,5-2 0-16,0 8 0 15,4-6-1-15,-6 13 1 0,6-12-1 16,9 8 2-16,9-4-2 16,4-5 1-16,-6 4 0 15,14-7 0-15,-10 4 1 16,4-2-1-16,-1 2 0 15,-1 4-1-15,-1-2 1 16,-1 6 0-16,9-3 0 16,-2 7 0-16,-4-4-1 15,-1 6 1-15,-2-6 1 16,1 4-1-16,3-4 0 16,-5 1 0-16,7-2 1 15,1 6-1-15,-2-1 0 16,0 2-1-16,2-3 1 15,-2 7-1-15,-6 4 1 0,0-1 0 16,-7 5-1-16,3 0 0 16,-8 0 0-16,2 9 0 15,9-9 1-15,0 14-2 16,-3 4 2-16,15-1-3 16,-10 4 3-16,3 4 0 15,-12 4 2-15,10 16-1 16,-13-10-1-16,2 7 0 15,1-1 0-15,-11 3-3 16,3-6 2-16,-8 0-2 16,-5 6 1-16,0 4-1 0,-2 2 3 15,-6-5 0 1,-2 3 0-16,0 2 0 0,-11-1 1 16,0 9 0-1,7-5-1-15,-12-2 1 0,3-3-1 16,-2 1 0-16,-3-5 0 15,-7-3-9-15,4-5-14 16,-15-4 7-16,8 2-12 16,-14-6 0-16,-2 2 4 15,-2 3 10-15,-11-4 13 16,3 12-1-16,-18-18 1 16,9 8-10-16,-11-9 6 0,-4-8 0 15,-13 0 1-15,2-2 4 16,-2-2 2-16,2 2 11 15,1 2 1-15,2 9 8 16,-3-2-3 0,11-3-5-16,7-4-7 0,9 0-4 15,-7-6-2-15,-2 1 0 16,-10 0-1-16,-7-5 0 16,-6-8 0-16,-9-10 1 15,-5-4 5-15,-11-12-6 16,-17-6-4-16,-14-8-7 15,4 0 3-15,27 8-1 16,33-1-1-16,33 6-2 16</inkml:trace>
  <inkml:trace contextRef="#ctx0" brushRef="#br0" timeOffset="189415.99">17138 17302 170 0,'-41'-9'15'0,"1"1"-11"15,9-7 11-15,0-2-6 16,-5-17-9-16,9 10 4 15,3-17-4-15,-8 2 1 16,12-10 8-16,5 9 0 16,15 1 0-16,11-7-7 15,18-3 1-15,6 5 1 0,4 7 2 16,1 2-1-16,2-1-2 16,3 1-1-16,8 12-2 15,7 14 1-15,16 9 2 16,7 4-2-16,-1 10 4 15,11-1-2-15,4 6-2 16,-4 16-1-16,-6-9-21 16,-9 1-4-16,-14 14 7 15,-18-1 13-15,-15-3-4 16,-10 10 9-16,-18-1 2 16,-27 6 2-16,-19 11 11 15,-6-14 0-15,-7-4-9 0,-10-18-3 16,-15-8-1-16,-10-11-2 15,-21-16-6-15,-5-6-100 16</inkml:trace>
  <inkml:trace contextRef="#ctx0" brushRef="#br0" timeOffset="-191946.86">16638 16174 180 0,'0'3'49'0,"-2"-3"-15"15,2 0 11-15,0 0-11 16,-2-3-10-16,2 6-1 16,2-1 1-16,-2-2-4 15,0-2 1-15,-2 4-5 0,2-4-1 16,0 4-8-16,0-2-3 16,0 3-2-16,0-6-1 15,0 6-1-15,0-3 0 16,0 0-1-16,2 0 0 15,0-3 0-15,9 3 1 16,-4-2 0-16,4-1 0 16,0 1 1-16,-2-2-1 15,4 4 0-15,3-8 0 16,6 8 0-16,-8 0 0 16,5-4 1-16,-3 2-1 15,5 4 1-15,-4-4 0 16,-1 2-1-16,-1 2 1 0,-5-2 0 15,9-2-1-15,-1 0 1 16,-3 2 0-16,4-2 1 16,-6 12-2-16,1-18 1 15,-2 16-1-15,-5-8 1 16,5 0-1-16,-1 0 0 16,0 0 1-16,0 0-1 15,4 5 0-15,-5-5 1 16,1 3 0-16,2-3-1 15,-2 4 2-15,2-4-2 16,-3-4 2-16,-2 10-2 16,5-6 1-16,-1 3 0 15,-5-1 0-15,-1 1 0 16,1-3-1-16,4 0 1 0,-2 4-1 16,0-4 2-16,2 0-2 15,0 0 0-15,0 5 1 16,-1-2-1-16,5-6 2 15,-4 8-2-15,5-5 1 16,-5 4-1-16,0-4 2 16,0 0-2-16,1 4 1 15,-2-4-1-15,6 0 1 16,-3 4 0-16,-6-1 1 16,2-2 0-16,2-1-1 15,-4 2 1-15,1-2-1 16,6 0 1-16,-7 0-1 0,1 4 0 15,9-8 0-15,-9 4 0 16,1 4 0-16,7 1-1 16,-10-14 1-16,3 13-1 15,3-4 1-15,-4 0-1 16,1-4 1-16,1 4 0 16,5 0-1-16,-7 0 1 15,4 4 0-15,5-4-1 16,-3 0 1-16,-1 5 0 15,8-10-1-15,-11 10 2 16,4-5-2-16,-1 0 1 16,5 0 1-16,-5 3-1 15,4-6 2-15,-11 3-3 0,5-5 2 16,3 5-2-16,-6-4 2 16,1 4-2-16,-2 0 1 15,4-2 0-15,0 4-1 16,-7-2 0-16,15-3 1 15,-9 3 1-15,0 0-2 16,1-3 1-16,3 6-1 16,-6-10 1-16,9 3-1 15,-5 4 0-15,3-4 0 16,-3 4 1-16,-1-2 0 16,-5 4-1-16,6-4 0 15,-1-1 0-15,9 3 1 0,-11-5-1 16,6 10 0-16,-5-5 0 15,0-5 0-15,7 5 0 16,-2 5 1-16,-4-5-1 16,2 0 0-16,-2 0 1 15,3 0 0-15,-5 0-2 16,5 0 1-16,-4 0 0 16,8 0 0-16,-7 0 0 15,-6 0 0-15,11-5 1 16,-1 5-1-16,-2 0 1 15,-6 0-1-15,6-4 0 16,-2 4-1-16,3-3 1 16,-3 3 0-16,1-5 0 15,-2 5 1-15,9 0-1 16,-11 3 0-16,7-6 0 0,-5 3 0 16,7-6 0-16,-9 6 0 15,5 0 0-15,-3 0 0 16,4-3 0-16,-5 6 0 15,9-11 0-15,-5 8 0 16,-9 0 1-16,17-4-1 16,-8 8 0-16,5-8 0 15,-5 0-1-15,5 6 1 16,-9-4 0-16,9 4 0 16,-7-4 0-16,3 2 0 15,-6 0 0-15,3-2 0 16,1 4 0-16,-1-2 0 0,-9-2 0 15,4 2 0 1,4 0 0-16,-10 0 0 0,9-5 1 16,-9 10-2-16,0-5 1 15,0 0 0-15,-5 0 0 16,10 0-1-16,-3 0 1 16,-2-5 0-16,0 10 0 15,4-5 1-15,-8 0-1 16,6-5 0-16,0 10 0 15,4-3 0-15,0-4 0 16,-6 6 0-16,8-4 0 16,-8-2 0-16,5 6 0 15,3-4 1-15,-8 4-1 0,10-4 0 16,-1 0 1-16,-5-4-1 16,0 4 0-16,3 0 0 15,0-2 0-15,0 4 0 16,-3 2 0-16,2-4 1 15,1-4-1-15,0 4 1 16,0-2-1-16,1 0 0 16,-3 2 0-16,6 0 0 15,-2-2 0-15,-2-3 0 16,9 5 0-16,-8 0 1 16,1 0-1-16,1 0 0 15,-2-9 0-15,3 11 0 0,-5 5 0 16,11-14 0-1,-5 7-1-15,5-2 1 0,-13 2 0 16,16 2 1-16,-11-2-1 16,-1-2 0-16,-3 2 0 15,2-3 0-15,2 3 0 16,-5 3 0-16,5-6 0 16,0 3 0-16,-2 0 0 15,-3 0 0-15,1 0 1 16,-1-5-2-16,-4 5 1 15,7 5-19-15,-5-10-29 16,-7 5-25-16,8 5-48 16</inkml:trace>
  <inkml:trace contextRef="#ctx0" brushRef="#br0" timeOffset="-176397.48">16014 9578 169 0,'2'5'51'15,"-2"-10"-35"-15,0 5 13 16,-2 7 1-16,2-9 1 16,0-3-8-16,0 5 7 15,-3 0-1-15,3 0-8 16,-2-5-1-16,4 1-7 16,-11 4-2-16,9-5-2 15,0 5 0-15,-4-3-6 16,0-1 4-16,0 2-5 0,-3-9 2 15,2 10 1-15,-4-3 0 16,3 0 2-16,1-2-4 16,-9 4 5-16,4 0-2 15,-1-6 0-15,-5 6-6 16,3-5 3-16,-3 5-1 16,3-3 3-16,-1-3-2 15,-1 0-2-15,5 2 4 16,2 1-2-16,-8-2 2 15,5 0-4-15,-4 5 1 16,1-6-2-16,1 2 2 16,4-2-2-16,-3 3 1 0,-3-3 1 15,1-1-1-15,-1 6 7 16,6-2-5-16,-7-1 2 16,0 5-5-16,6-4 3 15,-9 1-3-15,4 0 1 16,-1 0-1-16,-3 4 0 15,1-1-1-15,5-3 2 16,-4 4-1-16,2 0 1 16,-1-3 1-16,-1 1-1 15,1 0 1-15,1 2-1 16,1-3 1-16,-1 3-1 16,-6 0 0-16,-5 1 1 15,3 1 0-15,-2 0 0 16,8 0 0-16,-1-4-2 15,1 4 0-15,3 1 0 0,-4-2-1 16,2 6 1-16,-1-2 0 16,-1 2 1-16,-3 0 2 15,4 2-2-15,-5-1-1 16,1 2 1-16,-2 2-1 16,4-2 0-16,1 2 0 15,-6 4 0-15,0-4 1 16,-8 1-1-16,18 4 0 15,-15 3 0-15,10-8 3 16,-4-1-5-16,15 1 3 16,-10 3-2-16,5-1 1 15,-3 1 0-15,3-1 1 0,-3 1-1 16,3 2 4-16,1 4-3 16,-3-3-2-16,3 1 3 15,1 4-3-15,0-3 2 16,5 0-1-16,-2 1 0 15,-2-8 0-15,8 1 1 16,-5 7-1-16,0-3 1 16,0 1 1-16,-1 0-3 15,5 1 3-15,1-4-2 16,2-2 0-16,-2 4 0 16,4-3-1-16,-4 2 2 15,4-5-2-15,3 12 3 16,1-5-3-16,0 6 2 0,6-4-2 15,-1-1 2-15,5 9-1 16,-7-7 0-16,6 0 0 16,-3-1 0-16,5-6 0 15,-1 4 0-15,-1 3 2 16,1-2-3-16,5 0 2 16,-4-2-2-16,5-1 2 15,-1 4-1-15,-6 5 0 16,5-12 0-16,2 9 0 15,-6 0 1-15,2-7-2 16,2 4 2-16,-7 1-2 16,0-6 2-16,3 3-2 15,0-4 1-15,-2-3-1 16,-2 8 1-16,1-5 0 0,8-1 1 16,-7 1 1-16,3-2-4 15,1 2 3-15,2 0-1 16,0-2 0-16,-4 6 0 15,1-6-1-15,4 2 1 16,-6 0 1-16,7-6-1 16,-6 0 0-16,0 2 0 15,-6 5 0-15,13-6 0 16,-5-1 0-16,-1 8 0 16,6-3 0-16,0-1 0 15,-11 1 0-15,11-5 1 0,-12-2-1 16,7-2 0-1,-7 0 0-15,9 2 0 0,-2-4 0 16,2-2 0 0,-12-2 0-16,11 2 0 0,-5-6 0 15,-1 2 2-15,5-4-1 16,-5 5 0-16,7-4-1 16,-9 7 1-16,12-10-1 15,-8 7 0-15,1-4 0 16,-1 2 0-16,1-6 1 15,-3 2 0-15,1 2-1 16,-3 2 1-16,-1-6 0 0,6 1 0 16,-7 4-1-1,5-7 2-15,-1 6-2 0,3-9 0 16,1 2 2-16,-1 2-1 16,-5 0 0-16,0 2 0 15,1 3 1-15,-6-6-1 16,3 5 0-16,-2-3-1 15,2-1 2-15,2-5-1 16,0 8-1-16,-6-9 3 16,10 9-2-16,-6-8 1 15,2-1-1-15,0-2 2 16,1 2-3-16,-4 4 2 16,3-8-2-16,1 4 0 15,-6-3 1-15,3 0-1 0,3-1 0 16,-8 0 2-16,5 3-3 15,-7-4 2 1,6 0-2-16,-2 6 2 0,0-3-2 16,1-10 1-16,-3 12 0 15,0-8 1-15,6-1-1 16,-6 7 0-16,1-8 0 16,3 8 0-16,-6-8 0 15,1 10 0-15,-3-1 0 16,-3-4 0-16,6 5 0 15,-8 1 1-15,7-8-1 16,-2 6 1-16,0-3-3 16,-4 5 4-16,0-4-3 15,2 1 2-15,-1 5-1 16,-1-12 0-16,2 15-1 0,-5-4 1 16,-2-3 0-16,5 3 0 15,-3 0 2-15,-3 2-3 16,2-5 1-16,-1 1 0 15,-9-3-1-15,7 6 0 16,-7-2 1-16,5 0 0 16,1 1 1-16,1 3 0 15,-1 4-2-15,-2-6 3 16,1 4-5-16,-1-3 4 16,3 5-2-16,-2 4 0 0,-5-2 0 15,2 0 1 1,5 0 1-16,-2 2 0 15,-3-2 0-15,1 2-2 0,-1 2 1 16,3-4-1 0,-1 0-13-16,1 4-3 0,1-1-7 15,-3-1-11-15,-5 5-23 16,5-3-60-16,-4 6-66 16</inkml:trace>
  <inkml:trace contextRef="#ctx0" brushRef="#br0" timeOffset="-175592.51">15675 9689 133 0,'0'-4'19'0,"-3"1"-3"16,-1-2 9-16,2 8-6 16,4-18-9-16,-8 11-4 15,-1-4-2-15,3 6-3 16,2-10 0-16,2 12-1 16,-6-8 2-16,4 16 6 0,0-11 6 15,2 3 1 1,4 0 0-16,-6 0-3 0,2 0-6 15,-2 0 2-15,2 0-1 16,0 5-1-16,0-5 0 16,0 8 3-16,-2 0 3 15,2 3-1-15,0 10-1 16,2 7-5-16,5-3-1 16,-4 10-2-16,3-5-1 15,-4 0-1-15,0-6 0 16,-2 1-4-16,0-5-36 15,-6 0-44-15</inkml:trace>
  <inkml:trace contextRef="#ctx0" brushRef="#br0" timeOffset="-174858.18">15070 9610 148 0,'6'9'38'0,"-12"-1"-3"15,12 14-2-15,-2-3-10 16,0 12-12-16,1-4-4 16,5 8-5-16,2 0 0 15,-10 1-2-15,9 4-3 16,-7-6-61-16</inkml:trace>
  <inkml:trace contextRef="#ctx0" brushRef="#br0" timeOffset="-173011.12">15635 10127 129 0,'0'-5'58'0,"2"1"-35"15,-4 4-5-15,4 0 1 16,-4-8-9-16,2 13 1 16,0-2-1-16,-5-6-1 15,5 3-2-15,-2-5 0 16,-2 10 1-16,4-10-4 16,0 5 0-16,0 0-1 0,6 0 2 15,-6 0-1-15,-4 0-1 16,4 0-1-16,0 0 0 15,-2-2-2-15,2 4 0 16,-2-2-1-16,4 0-1 16,-4 0 1-16,0 0-1 15,-1 5 1-15,6-5 0 16,-3 0 1-16,2 0 0 16,-2 3-3-16,-5-6 0 15,8 15 3-15,-3-7 14 16,2 10-4-16,0 0 0 15,-4 4-1-15,6 7-2 16,0-7 0-16,-4 13-2 0,5-3 6 16,-5-2-4-1,2 4 0-15,-2-4-2 16,0 6 0-16,0-11-2 0,0 4 1 16,-2-3-1-16,2-11 1 15,0 7-1-15,0-1-2 16,-2 5 3-16,4-6-2 15,-2 1 0-15,2-9-1 16,0 5-1-16,0-6 1 16,-2 2-1-16,2-6 0 15,1-3 1-15,-3 6-1 16,0-3 1-16,3 8 0 0,-6-7-1 16,3 0 1-1,0 5 0-15,0 2 2 0,-3-4-2 16,3 0 0-16,-4 6 0 15,4-2-1-15,-4-3 0 16,6-2 0-16,-2-7 0 16,0 5 0-16,0-10 0 15,0 5-5-15,2-4 0 16,-2 1-25-16,0-17-21 16,2 8-64-16</inkml:trace>
  <inkml:trace contextRef="#ctx0" brushRef="#br0" timeOffset="-171782.35">15552 10076 135 0,'0'4'26'0,"2"-8"-4"0,0 8-5 15,4-8-6-15,-6 4-3 16,4-4 6-16,-4 1 5 16,2 3 0-16,-2-9-9 15,0 9-4-15,0-3-3 16,-2 1 0-16,0-3 0 16,-3-5 0-16,5 4-1 15,-3 3-1-15,6 3 0 16,-6-3-1-16,6-3 1 15,-3 6-1-15,-3 0 0 16,3 0 1-16,0 0 1 16,3 0 5-16,-6 0-2 15,6 0-3-15,-3 0-2 0,5 0 0 16,3 0 0-16,1 0 1 16,5-2 1-16,-1 2 5 15,5 0 2-15,5 4-1 16,0-4 5-16,2-4-5 15,-4 10-3-15,5-1-2 16,-6-4 3-16,7 1-3 16,-5 7 2-16,-7-6-1 15,6-3 0-15,-5 4-1 16,1-8-1-16,-5 10 1 16,1-8-1-16,-2-2 0 15,-4 4-2-15,-1 0 0 0,-1 0 0 16,-3 10 0-16,0-10 0 15,0 0 1-15,0 0 1 16,1 4 0-16,-1 0 0 16,-2-4-1-16,-2 0 1 15,2 5-1-15,0-10 3 16,0 5 0-16,2 0-2 16,-4 0 0-16,2 0 0 15,0 5 2-15,0-2 2 16,-5 7 6-16,5-2-5 15,-2 3-2-15,0-2-3 16,2 12 1-16,-2-2-2 16,0-9 0-16,4 20 0 0,-4-3 1 15,-1 3 0-15,3-7-1 16,-2 4 2-16,0 1-3 16,2-8 1-16,2 14 0 15,0-6-1-15,3-3 0 16,-1-2 1-16,-2 7-1 15,0-8 1-15,1 0-1 16,-1-5 0-16,-2 1 1 16,0-4-1-16,2 5 0 15,-2-10 0-15,-2 9 0 16,2-13 0-16,5 6 0 16,-5-11 0-16,0 3 1 15,0-3-2-15,2 7 2 16,-4-5-1-16,2 6 0 0,-3-4 1 15,3 0-1-15,3 2 0 16,-1-3 0-16,-2-3 0 16,-2 0 0-16,4 0 0 15,-4 0 1-15,-1 0-1 16,1 5 3-16,4-10-1 16,-9 10 2-16,-3-10-4 15,-6 10 0-15,-8-1 2 16,-5-4-2-16,0 0 2 15,0 0-1-15,8-10 1 16,1 10-1-16,1-7 0 16,-6 6-1-16,0-12-11 15,-2 13-34-15,3-3-33 0,2-4-125 16</inkml:trace>
  <inkml:trace contextRef="#ctx0" brushRef="#br0" timeOffset="-170928.27">15111 10036 110 0,'0'0'23'0,"0"4"0"16,2-4 5-16,3 3 0 16,-5 4-2-16,-5-1-8 15,5 7-1-15,5-6-1 16,-5 1-1-16,4 9-3 16,-4-1 3-16,2 3-3 15,-2 5 2-15,7 10 1 16,-7-2-2-16,5 9 2 15,-7-7-6-15,6-4-3 16,2-1-2-16,1 0 1 16,-1 3-3-16,2-12 0 15,-4 4 1-15,1-1-3 0,-5-6 2 16,2-3-1-16,-2 2 0 16,0 2 0-16,-2-11 0 15,-3-3-1-15,5 1 0 16,0-1 0-16,0-4-1 15,0 0-11-15,0 2-5 16,0-8-8-16,0 2-33 16,-7-8-18-16,10 5-42 15</inkml:trace>
  <inkml:trace contextRef="#ctx0" brushRef="#br0" timeOffset="-169617.67">15147 10006 160 0,'0'-4'41'0,"0"8"-29"15,2 1 13-15,2-2 3 16,3-6-12-16,0 8 4 15,2-5-1-15,4 8 4 16,3-8-6-16,1 8-5 16,5-8-1-16,3 6 6 15,2-1-10-15,-2-5-1 16,6 0-1-16,-2 5-3 16,-10-3 1-16,-5-2-3 15,1-2 3-15,2 4-1 16,-9-4 3-16,3 2-3 0,5-2 0 15,-10 2-2-15,3-3 0 16,-6 3 0-16,2 0 0 16,-3 0 0-16,-2 3 0 15,4 1 0-15,-2-8 1 16,-2 8-1-16,2-4 1 16,3 0-1-16,-3 0 0 15,-2 0 0-15,2 0 0 16,0 2 1-16,-2-2-2 15,3 0 0-15,-1 4 1 16,-2-4 0-16,3 0-1 16,-6 1 2-16,1 6-1 15,4-2 10-15,-4 6 1 0,-3-2-1 16,5-2-4-16,-2 3 0 16,-5 2-3-16,5 5 1 15,-2-5-2-15,6 7 0 16,-4 0-1-16,2 3 1 15,2 7 0-15,0 5-1 16,-2-5 4-16,0 3-4 16,2-8 1-16,0 0-1 15,3-2-1-15,-1-2 0 16,-1 3 0-16,-1 0 1 16,-2-5-1-16,7 0 0 15,-5-2 1-15,-2 2-1 0,0 0 2 16,2-4-3-16,-4 2 2 15,0-4-2-15,2-3 2 16,0 4-1-16,-4-4 0 16,4-1 0-16,-3-8 0 15,3 7 1-15,-2-2-1 16,4-8 0-16,-2 10 0 16,0-5 0-16,0 4 0 15,0-6-1-15,0 6 1 16,0-3 1-16,-2 8-1 15,-3-11 1-15,10 6 0 16,-10-10-1-16,7 4 1 16,1 0 1-16,-6 0 0 0,-6-2 0 15,1 2-2 1,-13-3 0-16,-1 3 3 0,-6-1-3 16,-4-7 1-16,1 9-1 15,5-2 0-15,-1-1 0 16,6 0-1-16,1-2 0 15,5-4 0-15,-6 4 0 16,11-11 1-16,-4 10 4 16,3 1-4-16,7-1 0 15,-12 1 2-15,7 0-3 16,-2 1 1-16,13 3 0 16,-8 2-1-16,6-2 0 0,-8-2 0 15,13 2-1 1,-7 0 2-16,-1 0-6 0,8 0 4 15,-5 0-4-15,-2-4 0 16,4-1 3-16,-2 2 1 16,0-11-1-16,-2-3 1 15,2-5 1-15,-5-2-1 16,3-6-10-16,0-8-2 16,4 0-9-16,-2-8-11 15,-6 5-16-15,-7 8-96 16</inkml:trace>
  <inkml:trace contextRef="#ctx0" brushRef="#br0" timeOffset="-121536.58">8981 14495 114 0,'-2'-1'15'15,"4"-5"7"-15,2 0-5 16,-4 4-15-16,2-2-1 16,1-4-1-16,-3 6-2 15,0-2-4-15,4 4-16 16</inkml:trace>
  <inkml:trace contextRef="#ctx0" brushRef="#br0" timeOffset="-119136.7">9014 14369 116 0,'5'0'45'15,"-8"0"-34"-15,6 0 11 16,1 0 3-16,-11 0-5 16,7 0 3-16,3 5 6 15,-8-2-2-15,5-3-11 16,0 0-3-16,2 0-4 0,-4 2-1 16,2-4-5-16,0 2 2 15,2 0-1-15,-6 0 4 16,4 2-2-16,4-4-2 15,-6 2 2-15,4 0-3 16,1 0 4-16,-3 0-6 16,0 0 3-16,-5 2-4 15,5-4 4-15,0 2-1 16,-2 0 2-16,6 0 1 16,-4 0-3-16,-2-3 1 15,7 6-2-15,-8-3-1 16,6 0 1-16,-6 0-3 15,3 0 2-15,0 0-1 0,3 0 0 16,-6 0 1-16,1 0 1 16,4 0-2-16,-2-3 6 15,-2 6-2-15,0-6 6 16,2 6-3-16,2-11 0 16,-2 13-3-16,2-10-2 15,-2 10 0-15,-2-5-2 16,2 0 2-16,2 3-2 15,-6-6 3-15,6-2-2 16,-4 10 2-16,2-10-2 16,0 5 3-16,0 5 2 15,0-10 2-15,0 5 0 16,0 0-3-16,-2-4 3 16,4 8-5-16,-2-4 3 0,-2 0-6 15,2 0 3-15,-2 0-1 16,2 5 2-16,-5-5-4 15,-2 3 1-15,5-3-1 16,-7 0 1-16,5 2 0 16,0-4 1-16,-1 7-2 15,2-4 0-15,1-2 1 16,0 1-1-16,-2 1 0 16,-5 4 0-16,5 2 0 15,-1-7-1-15,0 0 2 16,3 0-3-16,-3 2 3 0,3-2-1 15,0 3 0 1,-2 1 0-16,2-4 0 0,-3 1 1 16,3-1-1-1,-5 4 1-15,2-4-2 0,1 4 4 16,4-8-6-16,-2 8 3 16,0-4 0-16,2 0 1 15,-7 2-1-15,10-2 0 16,-8 5 1-16,-2-5-1 15,5 2 0-15,2-1 0 16,-5-2 1-16,5 4-3 16,-6-1 3-16,4-2-1 0,0 3 0 15,-5 4-1 1,5-8 0-16,-3 6 2 0,0-5-2 16,1 5 3-16,2-5-4 15,-3 2 1-15,5 0 0 16,-4-2 1-16,4 4-2 15,-6-3 2-15,4 6-2 16,-2-1 2-16,-2-3 0 16,4 6 0-16,-3-4-1 15,-1 5 0-15,6-1 1 16,0-1 0-16,0-4 0 16,-4 6 0-16,4-2 0 15,-6-2 0-15,6 2-1 16,-2 8 3-16,4-5-4 15,-2 6 2-15,6-8 0 0,-6 10 0 16,2-6 0-16,2-6 0 16,-2 11 0-16,0-4 0 15,1-2 1-15,1 7-2 16,-2-4 2-16,6 1-3 16,-2-1 2-16,-4 2 0 15,2-4 0-15,1-2 0 16,1 10-1-16,-6-13 2 15,5 7-1-15,-2 2 2 16,-1 1-3-16,0 0 2 16,2-1-2-16,-1 6 2 15,-1-5-2-15,0 4 1 0,4-1 0 16,-1-1 0 0,0 1 0-16,1 4 0 0,-3-1 2 15,3 3-4-15,-2-5 2 16,-2 2 0-16,1 7 0 15,8-13 0-15,-11 8-1 16,3-8 2-16,-3 1-1 16,10-3 2-16,-8 7-4 15,1-9 2-15,4 7 0 16,-5 2 0-16,0-9 0 16,3 12 1-16,-5-4-1 15,6 10 4-15,-6 4-4 16,2-10 2-16,3 10 0 15,1-8-3-15,-6-5 2 16,3 1-1-16,-1 0 0 0,-4-2 0 16,4-4 0-16,5 3 0 15,-11-2 0-15,6-5 1 16,-4 8-1-16,2 4 1 16,-3-12-1-16,1-5 1 15,-1 8-1-15,-5-7 0 16,5 2 0-16,-3-2 3 15,4-6-3-15,-7 1 4 16,2-4-4-16,0 5 6 16,-1 0 0-16,-4 2-3 15,1-2-3-15,0 8 0 16,4-6 0-16,2-4 1 0,-1 6-2 16,2-7 2-16,-1 7-2 15,3-10 2-15,0 0-2 16,4 0 0-16,-2 0 0 15,2 0 0-15,-2 0 1 16,0 0 0-16,3 0-1 16,-3 0 0-16,2 0-2 15,0 9 3-15,2-9-5 16,5 12 5-16,-2-5 1 16,-2 1-1-16,1 1-1 15,-6 4 1-15,6 5-1 16,4 0 2-16,-10 0-2 15,4 7 2-15,-4 12-2 0,-2-5-1 16,0 3 1-16,-5 0-3 16,0 9-3-16,5-12 4 15,0 0-5-15,-2 9 4 16,1-7-4-16,1 2-2 16,0-4 5-16,4 8 3 15,-9 4 0-15,5 0-6 16,-1-8 7-16,-1 0 0 15,4 5 1-15,0-14 0 16,-4 7 0-16,4-5 0 16,-4 0-2-16,-5 0 2 15,7 0-1-15,-4 0 1 0,4-3 0 16,-2 0-1 0,0-3 1-16,-5 12-1 0,5-7 3 15,4-6-4-15,-2 9 3 16,-4-4-2-16,0-4 2 15,6 7-2-15,-2-6 1 16,2-2-1-16,4-5 1 16,-2 6 0-16,-2-9 0 15,4 12 0-15,2-8-2 16,-4-2 1-16,4-2-2 16,5 0-1-16,-4 4-2 15,4-4 2-15,0 3-1 16,7-4 1-16,2 6-5 15,-2-5 3-15,0-6 0 0,2 5 1 16,0 1 2-16,-5-10 3 16,1 5 0-16,-5-6-2 15,-1-1 2-15,0-2-13 16,-7 0-15-16,3 0-23 16,-4 0-43-16</inkml:trace>
  <inkml:trace contextRef="#ctx0" brushRef="#br0" timeOffset="-113647.34">10412 14328 113 0,'0'0'70'16,"-2"0"-41"-16,4 1-3 16,-4-1 0-16,4 3-8 15,-6-3-4-15,6 1 4 16,-2 3 1-16,0-4-1 0,-2 0-4 15,-1 0 5-15,3 5-6 16,0-5-1-16,0 1-4 16,0-1-1-16,-2 4-4 15,7 4 1-15,-8-8-2 16,3 2 3-16,-2 3 3 16,2-3-3-16,0 1 5 15,0-1-1-15,-2 3 2 16,2-2-4-16,0-3 6 15,2 0 0-15,-4 5-1 16,-3 1-5-16,5 1-5 16,-2 2 1-16,2 2-1 15,-5 1 3-15,5 0-3 0,0 3 6 16,-2-10-3-16,-2 16 2 16,0-13-1-16,-1 6-2 15,3 0 1-15,0-4-4 16,2-2 4-16,0 10-4 15,0-9 2-15,-5 0-2 16,5-4 4-16,0 7-2 16,0-5 3-16,-3 3-1 15,6-4-2-15,-6 4 1 16,3 3-1-16,0-6 3 16,-2 5-4-16,0 8 5 15,-2-6-3-15,0-4 1 0,1 2-2 16,1 2-1-16,0-4-1 15,-2 2 0-15,2-2 1 16,-6 6-1-16,6-2-2 16,0 4 3-16,-2-1-3 15,-3 1 2-15,5-2-2 16,-2 0 1-16,4 3 0 16,-6 8 0-16,2-3 1 15,0-6-1-15,4 7 1 16,2-4-3-16,-7 1 3 15,5 2-2-15,-2-7 1 16,2 6 0-16,-2-3 0 16,2-4 0-16,0 9 0 15,0-20 1-15,2 15-2 16,-4-8 3-16,2 9-3 0,0-8 2 16,0 10-2-16,2-9 1 15,-4-2 0-15,0 2 0 16,4 0 1-16,-4-8-2 15,2 10 3-15,0-8-4 16,0 6 4-16,0-6-2 16,0 5 0-16,-6 7 0 15,6-3 0-15,-3-2 0 16,3 6 0-16,0 1 1 16,-3-4-2-16,3 0 3 0,-2 0-4 15,4-6 3 1,-4 7-1-16,2-14 0 15,0 8 0-15,-2-4-1 16,6 4 2-16,-4 0-1 0,0 2 2 16,3-11-4-16,0 8 3 15,-1-1-1-15,-2-2 0 16,0 3 0-16,2 2-1 16,0-8 1-16,0 6 0 15,-2-3 1-15,0 0-1 16,2-1 1-16,3-4-2 15,-3 6 1-15,-2 4 0 16,2-1 1-16,-4-1-1 16,4 8 0-16,0-8 0 15,0-3 0-15,0 5 2 0,-2 0-4 16,0-5 3 0,4 2-2-16,0-1 1 0,-4-2 0 15,0 2 0-15,4-2 0 16,-4 3 0-16,2 1 1 15,3-3-1-15,-5 5 1 16,4-1-2-16,-2 1 2 16,2-6-1-16,-4 10 0 15,0-4 0-15,4 0 0 16,-4-2 0-16,2 6 1 16,0-8 0-16,0 3-2 15,-2-1 2-15,2 3-2 0,-2-5 1 16,5-2 0-1,-5 5-1-15,2-4-1 0,0-1 2 16,0 2 0-16,2 2 1 16,1-2-1-16,-5 2 1 15,7 2 0-15,-5-4-2 16,0 7 1-16,3 0 0 16,-1 1 0-16,-4-4 0 15,2 0 0-15,5-5 1 16,-5 9-2-16,3-11 1 15,-1 7-1-15,1-7 0 16,-1 5 0-16,3-8 0 16,-5 5 0-16,3-4 1 15,6 2 0-15,-7 4 0 16,3-8 2-16,2 8-4 0,-2-3 4 16,1-4-4-16,-3 2 3 15,-1-6-1-15,3 3 0 16,0-3 0-16,1 9 0 15,-1-9 0-15,5 10 0 16,-4-10 1-16,-3 0-2 16,5 0 2-16,-2 0-2 15,-2 4 0-15,-1-8 0 16,1 4 0-16,2 0 1 16,-4 0 1-16,2-5 0 15,1 5-1-15,-1-3 1 16,6 3-1-16,-3-2 1 0,-3-2-2 15,1 4 1-15,4 0 0 16,-2-5 1-16,-5 2-1 16,6-1 0-16,-1-2 0 15,-3 2 1-15,5-6-1 16,-2 2 2-16,0 4-2 16,0-6 0-16,-3 6 0 15,2-9 1-15,-2 4-1 16,3 1 1-16,-5-2-1 15,3-3 1-15,-4 3 0 16,5 2 0-16,-6-2 5 16,9-4-5-16,-3 7 0 15,-4-8 0-15,-2 7 0 0,5-10 0 16,-1 8 0 0,2-2-2-16,-2-2 2 0,-4 4-1 15,2-2 0-15,-1 4 0 16,1 2 0-16,2-10 0 15,-6 2 1-15,0 9 0 16,8-12-1-16,-6-1 1 16,0-2-1-16,-2 4 0 15,2-2 0-15,0-4 0 16,-4 3 0-16,4 2 0 16,-4-6 0-16,7-3 0 15,-5 9 2-15,4-8-4 0,-4 5 3 16,2 0-1-1,-2-2 0-15,9-7 0 0,-6 8-1 16,-1 1 1-16,-2-2 1 16,2-7-1-16,0 8 0 15,1-9 1-15,-3-2-2 16,2 8 2-16,0-2-2 16,-6-1 1-16,4 1 0 15,-3 2 0-15,6-2 0 16,-1 8 0-16,2-4 1 15,-4 1-2-15,2-2 1 16,7 1 0-16,-2-2-1 16,0-2 1-16,-3 8-1 15,0 0 1-15,10-8 1 16,-14-2-1-16,9 11 0 0,-5-5 1 16,3-1-2-16,-1 0 2 15,-3 2-2-15,4-6 1 16,-5 3 0-16,0 5 0 15,2-10 0-15,1 7 0 16,-3-10 2-16,0 16-4 16,0-3 3-16,1-4-2 15,-3-3 2-15,2 9-1 16,1 0 0-16,-8-7 0 16,10 7 1-16,-8-2-1 15,3-2 0-15,-2 3 1 16,-1 4-2-16,-1 0 1 0,2 0 0 15,0 0 0-15,-1 0 0 16,1-2 0-16,-4 2 0 16,1-7 0-16,3 8 1 15,-1-9-3-15,1 4 3 16,-2-1-2-16,-1 1 1 16,1-1 0-16,0 7 0 15,2-5-1-15,-1 0 1 16,1 5 0-16,0 0 0 15,-8-3 0-15,4-4-1 16,2 3 1-16,-3-2 0 16,-2-6-1-16,0 5 0 15,3 1 1-15,-1 0-1 0,-3-2 0 16,6 12 2 0,-5-6-3-16,3 0 2 0,-8-2-1 15,5 6 0-15,1 2 1 16,-2-6 0-16,-3 2 0 15,5 4 0-15,-6 2-1 16,5-3 1-16,-2 4-4 16,2 1 3-16,-4 4-4 15,1-5 4-15,-1 5-1 16,4 0-1-16,2 5 3 16,1-3 0-16,-3 2-2 15,-2-3 2-15,4 6-1 0,-4-1 2 16,-2 6-1-16,1-3 0 15,4-4 0-15,-3 2 0 16,1 0-1-16,6-3 1 16,-1-1 0-16,1 4 0 15,0-5 1-15,-4 2-2 16,6-4 1-16,-4 4-1 16,4-4 1-16,-3 6-1 15,-1-2 1-15,2 1 0 16,-4-5 0-16,6 3 0 15,2 1 0-15,-7 1 0 16,3 0-1-16,2-1 0 16,0 1 0-16,0 0 1 0,-8 3-1 15,6-4 1 1,-1 2 0-16,3 3 0 0,0-6 2 16,-2-1-4-16,2 0 3 15,-1 3-2-15,1 0-8 16,2 1-1-16,-5 5 0 15,-4-6-4-15,1 14-4 16,-4-5-20-16,-5 7-4 16,6 0 2-16,-5 3 5 15,0 0-11-15,-4 0-10 16,4 8-10-16,1-4-19 16</inkml:trace>
  <inkml:trace contextRef="#ctx0" brushRef="#br0" timeOffset="-109043.42">5523 14802 158 0,'3'0'50'16,"-6"5"-36"-16,3-5 1 16,0 4 3-16,0 6 8 15,-2 10 14-15,0 8-9 16,2 7-1-16,-2 2-8 16,4 13-9-16,-2-14-2 15,4 8-4-15,-6-14-4 16,7-2 0-16,-5-12-3 15,0-7 2-15,-3-4-1 16,3-9 3-16,0 3-2 16,3-6 4-16,-8-11-3 15,-3-10 0-15,2-12-3 16,2-8-2-16,4-6-4 0,4 10-6 16,2-1 6-16,9 4 0 15,-1 0 1-15,-1 14 3 16,-1-8 0-16,-6 13 4 15,2 9-3-15,-1 1 1 16,-7 7 0-16,2 3-2 16,2 2-2-16,-4 0 1 15,5 7-2-15,-2 0 3 16,5 5 1-16,1 4 1 16,0 12 2-16,5 0 5 15,3 13-4-15,-1 1 10 16,-7 14-6-16,5-10-7 0,-4 12 4 15,3 2-3-15,-1-18 0 16,-8-2 0-16,5-9-2 16,-9-4-28-16,-2-10-23 15,-7-7-45-15</inkml:trace>
  <inkml:trace contextRef="#ctx0" brushRef="#br0" timeOffset="-108876.52">5538 15057 118 0,'10'0'44'0,"3"-6"-25"16,7-2-1-16,-2 8-4 0,6-6-13 16,1 2-1-16,-2-9-62 15</inkml:trace>
  <inkml:trace contextRef="#ctx0" brushRef="#br0" timeOffset="-108422.11">5895 15186 161 0,'0'8'25'0,"0"-8"-10"0,5 0 7 16,-5-7 2-16,-5 2-7 16,5-22 11-16,-4 8-14 15,-7-20 3-15,0-7 4 16,-2-2-11-16,8 7 3 16,10 12-4-16,-1 7-3 15,-8 2-5-15,10 12-2 16,-2 6 0-16,1 4-3 15,4 3-1-15,4 16 1 16,10 0 4-16,4 18 6 16,-3 3-2-16,10-6-2 15,-5 4 0-15,-6-15-1 16,2-1 0-16,-9-19-1 0,-5-10-4 16,-2-6 4-16,0-2 1 15,-2-16 21-15,-1-29-14 16,-4 21 1-16,-8-10-8 15,-12 5 2-15,0 0-1 16,2 15-4-16,8 12 1 16,-1 11-22-16,9 4-16 15,9 8-79-15</inkml:trace>
  <inkml:trace contextRef="#ctx0" brushRef="#br0" timeOffset="-108081.31">6165 15078 121 0,'0'-5'31'0,"7"5"-14"15,-7-7 15-15,0 7-3 16,11-19 12-16,0-11-6 16,0 16-9-16,1-27-9 15,3 15-3-15,-1-6-10 16,-6 3 3-16,9 15-7 15,-11-8 1-15,5 16-1 16,-5 2-2-16,0 8 1 16,-2-3-3-16,5-1 3 15,-3 9 1-15,8 17 4 0,1-7 8 16,-4 9 1-16,5 1-2 16,-3 11-5-16,-1-5-3 15,1 2 0-15,-9-3 0 16,5-6-3-16,-11-10 0 15,-3 0-55-15,-1-3-45 16</inkml:trace>
  <inkml:trace contextRef="#ctx0" brushRef="#br0" timeOffset="-107924.41">6179 15011 109 0,'7'-3'89'0,"3"3"-62"0,7 0 9 15,12-5-7-15,0 5-11 16,4 0-11-16,-6 5-7 16,1-5-23-16,-6-11-92 15</inkml:trace>
  <inkml:trace contextRef="#ctx0" brushRef="#br0" timeOffset="-107654.58">6495 14833 134 0,'7'0'44'15,"-5"0"-28"-15,0 4 5 16,-4 5 2-16,4 10 15 0,-8 4-8 16,-3 12-3-16,3-8-5 15,-2 8-6-15,6-7-12 16,6 6 0-16,-1-10-3 15,8-6-1-15,4 0 1 16,-1-1-2-16,1-9-2 16,-1-4 1-16,-1-4-2 15,8-4-13-15,-9-4-16 16,2-15-38-16</inkml:trace>
  <inkml:trace contextRef="#ctx0" brushRef="#br0" timeOffset="-107362.76">6703 14913 199 0,'0'3'43'0,"-2"4"-20"15,-1 6-2-15,1 13 17 16,4 7-13-16,-2 15-7 16,7 4-3-16,4-11-11 15,7-14-3-15,1-15-1 16,2-5-2-16,3-14 1 15,-1-13 1-15,-4-10 7 16,0-20-7-16,-4 2 0 16,-8-4 0-16,-7 7 2 15,-9 19-1-15,-11-8 0 0,0 19-1 16,-7-3-1 0,0 27-7-16,5-2-10 0,-7 12-7 15,5 8-30-15,3 10-41 16</inkml:trace>
  <inkml:trace contextRef="#ctx0" brushRef="#br0" timeOffset="-106772.13">7068 14819 214 0,'-22'6'22'16,"-3"3"8"-16,0 10 0 16,-1-3-14-16,4 10-3 15,1 6-2-15,9 8 2 16,-5-4-10-16,13 12 3 15,6 2-6-15,3-18 0 16,13-2 0-16,4-3-2 16,7-12 0-16,3-12-6 15,-1-6 8-15,0-7 3 16,-2-13 1-16,-14 5-3 0,1-11 0 16,-16 9 4-16,-9-10-1 15,-4 6-1-15,0 6-2 16,-8 5 0-16,5 13-1 15,8 0-1-15,-1 17 1 16,7 3 2-16,2-2-1 16,2 8-1-16,4-8 0 15,7-8-1-15,1 6 1 16,-3-2-2-16,3-14 1 16,-1 4-2-16,1-4 3 15,-3 5 2-15,-3-1 1 16,1-4-2-16,-2 5-1 0,2 4-1 15,-5 10 1-15,8 8 9 16,-5 3-4-16,-5-2 3 16,2 12-5-16,-2-4-1 15,5-10-2-15,-1-3 0 16,2-8-35-16,-2-13-51 16</inkml:trace>
  <inkml:trace contextRef="#ctx0" brushRef="#br0" timeOffset="-106530.27">7287 14784 252 0,'-9'13'32'16,"2"9"-31"-16,0 12 17 15,1 1 3-15,3 6-11 16,3-1-9-16,3-1 2 16,-1-10-2-16,2 0-1 15,6-12 0-15,-8-9-19 16,9-4-62-16</inkml:trace>
  <inkml:trace contextRef="#ctx0" brushRef="#br0" timeOffset="-105660.43">7251 14933 156 0,'-4'0'55'16,"4"0"-41"-16,0 4-1 15,0-8 5-15,0 0-4 16,0 8-1-16,4-4 2 16,-4 8-3-16,2 1 6 15,3 10 20-15,8 15-14 0,-8 0-8 16,8 0-6-16,-3 0-1 15,0 2-3-15,1-7-3 16,-7-8-2-16,1-4-1 16,-8-7 2-16,-1 4-2 15,4-6-41-15,-13 0-62 16</inkml:trace>
  <inkml:trace contextRef="#ctx0" brushRef="#br0" timeOffset="-105164.73">6769 14642 203 0,'5'-6'64'0,"3"-4"-39"15,0 2 13-15,7-12-12 16,7 4-7-16,10-2-11 16,-3 0-5-16,-2 6-3 15,-5 7-4-15,0 10-92 0</inkml:trace>
  <inkml:trace contextRef="#ctx0" brushRef="#br0" timeOffset="-104325.64">7525 14861 156 0,'-18'0'61'0,"7"4"-40"16,-3 3-6-16,3 8 8 15,-1 7-9-15,2-2-6 16,3 1 7-16,1 0 1 16,4 3 0-16,-5 6-4 15,7 11-3-15,5-16 0 16,8-1-6-16,-2 6-3 16,9-21 0-16,0 7 0 0,1-4 1 15,2-7-1 1,2 2 2-16,-9-19 1 0,1 7-3 15,-1 0 4-15,-3-22 0 16,-1 9 0-16,-3-4-1 16,2 0-2-16,-7-10 0 15,3-4-1-15,-2 6 2 16,-1 4-1-16,-2 6-2 16,11 4 2-16,-13 9-1 15,0 6 0-15,0-1-1 16,10-2 0-16,-17 8 0 15,14-8 0-15,-3 4-2 16,7 6 3-16,-5 2 0 16,12-4 3-16,-9 10-1 0,5-5 0 15,1 8 3-15,-1 1-1 16,1 0 0-16,-3 4-3 16,5 10 1-16,-5-11-1 15,-6 6 1-15,3-7-1 16,-5 9-1-16,-4-13 0 15,0 14-28-15,-4-12-23 16,2-15-39-16</inkml:trace>
  <inkml:trace contextRef="#ctx0" brushRef="#br0" timeOffset="-104144.75">7619 15083 116 0,'0'0'122'0,"4"0"-115"0,5-5 3 16,2-4 11-16,12 9-2 16,1-12-8-16,9-2-9 15,1 2 0-15,4-4-2 16,2-4-31-16,-5 10-62 16</inkml:trace>
  <inkml:trace contextRef="#ctx0" brushRef="#br0" timeOffset="-103808.96">8100 14869 200 0,'-14'-8'21'16,"6"8"11"-16,-5 0 1 15,3 9-5-15,0 8-21 16,-7 0-6-16,9 2 1 15,1 3 1-15,5 2-2 16,4 2 1-16,13-1-1 16,8-2 2-16,4 0-1 15,4-2 0-15,-6-3 6 16,2 2 0-16,-1-9-6 16,-15-2 0-16,-4-4 2 15,-5-5 7-15,-2 4 22 16,-13 5-1-16,-12-9-21 0,-4 0-8 15,-2-4-3-15,2-4-11 16,10-2-22-16,7 5-25 16,3 1-45-16</inkml:trace>
  <inkml:trace contextRef="#ctx0" brushRef="#br0" timeOffset="-101963.54">5550 15415 157 0,'-4'0'44'15,"4"0"-10"-15,-2 0-2 0,2 0 4 16,0-6-5-16,2-1-5 16,0 5-3-16,-4 2-6 15,2-5-4-15,4 5-7 16,3 0 4-16,3 0-5 16,0-3 0-16,10 1-4 15,-2 2 2-15,2-2-3 16,4 2 1-16,-2 0-1 15,16-5 1-15,12 10 8 16,-3-7-2-16,1-1 5 16,15 3-6-16,-8 3 4 15,14-1-3-15,-6 2 1 0,-5-1-2 16,-5 2-5-16,3-1 3 16,-6 7 0-16,-2-11 1 15,-5 3-5-15,8-3 4 16,-4 0-1-16,4 4 4 15,-8 0-2-15,-6-4-3 16,1 4 1-16,0-4-1 16,-2 11 3-16,-3-11-4 15,5 5 1-15,-3 3-1 16,-1 0 1-16,-5-4-2 16,2 3 2-16,-2-7-2 15,0 7 0-15,0-3 1 16,-4 0 0-16,-3-4 0 0,7 0 0 15,-9 0-1-15,4 6 1 16,1-6-2-16,2 0 2 16,2 5-1-16,-2-4 0 15,2 1 1-15,2 0-1 16,2 2 0-16,-1 0 1 16,-10 0 0-16,7-4-2 15,-9 6 2-15,7-6-2 16,-7 2 1-16,5-6 0 15,-6 8 0-15,6 1 1 16,-5-8-1-16,2 7 1 16,5-8-2-16,-3 2 1 0,-3 4 0 15,6-2 0-15,-8-4 1 16,6 2-1-16,4 2-1 16,-5-4 1-16,3 0 1 15,-9-1-1-15,4 2 1 16,1-2-2-16,-6 5 2 15,1-5-2-15,-2-1 1 16,1 2 0-16,2 7 0 16,-11-6 1-16,7 3-2 15,-1 3 2-15,-3 4-2 16,3-13 2-16,1 8-2 16,1-4 2-16,-1 1-2 15,1-2 1-15,2 7-13 16,0-8-11-16,-9 8-14 15,2-4-25-15,0 6-38 0</inkml:trace>
  <inkml:trace contextRef="#ctx0" brushRef="#br0" timeOffset="-80257.04">11455 15055 152 0,'7'-15'33'0,"-2"9"-13"16,-1 1 9-16,0 5-9 0,-2-4-3 15,-2 4-5 1,0-12-3-16,0 12-5 0,-2 4 3 16,2-4-2-16,2 0-1 15,-2 0-3-15,-2 3 0 16,2 6-1-16,-4-13 0 16,8 4 1-16,-4 0-1 15,0 0 3-15,-4 4-3 16,4-8 0-16,0 8 5 15,0-2 2-15,0-4-2 16,-4 7 1-16,8-5 0 16,-8 6-1-16,4 1 0 0,2-7-3 15,-4 4 2 1,6-8-3-16,-4 8 2 0,0-4 1 16,0 0 0-16,0-4 1 15,0 8 0-15,0-4 2 16,0-8-4-16,0 8 2 15,0-3 0-15,0-3-1 16,6 1 3-16,1-11-4 16,0-3 0-16,2 7-2 15,-9-3 2-15,6 3-1 16,1-2 0-16,-1 2-1 16,-6 6 2-16,8-6-3 15,-8 10 3-15,6-15-1 16,-6 4 0-16,7 6-1 15,-1-4 0-15,-6-4 0 0,0 3 1 16,8 7 0-16,-6-9 0 16,0 10 0-16,0 0-1 15,-4-8 2-15,4 5-1 16,-2 7-2-16,4-8 1 16,-1 7-1-16,-6-2 2 15,3-1-2-15,3-2 0 16,-1 6 1-16,0-4-1 15,-2 8 0-15,2-8 0 16,-4 4 1-16,4 4-1 16,-6-8 1-16,8 8-1 15,-8-4-1-15,4 4 1 0,6 5 2 16,2 0 3-16,-4 1 2 16,5 11 1-16,-3 11 1 15,4-13-7-15,0 10-2 16,-3-12 2-16,4 3-2 15,-4 1 1-15,4-9-1 16,-5 4 0-16,4-10 0 16,-6 2 0-16,-4-4-1 15,0-4-11-15,5 0-8 16,-5 5-13-16,0-5-2 16,-3-5-20-16,-3-7-61 15</inkml:trace>
  <inkml:trace contextRef="#ctx0" brushRef="#br0" timeOffset="-80024.19">11493 14979 212 0,'-7'0'63'16,"7"0"-32"-16,5 6-3 16,-3-6-9-16,3 3 2 15,1-6 2-15,-1 6-12 16,8-3 3-16,5-3-1 15,4-3-5-15,3 0-4 16,2-5 0-16,-10-1-3 16,-3 7-1-16,3-4-7 0,-5 6-21 15,-1-3-22 1,2 2-34-16,-6-6-35 0</inkml:trace>
  <inkml:trace contextRef="#ctx0" brushRef="#br0" timeOffset="-79725.84">11776 14732 162 0,'2'0'78'0,"-2"5"-43"15,0-10-2-15,-2 10-1 16,2-3-19-16,4 3-4 15,-6 5 17-15,4 2-5 0,-2 6-3 16,0 9-4-16,0-4-3 16,0 12-1-16,3-12-6 15,-10 14 0-15,9-7-3 16,-8 2 2-16,2-12-2 16,1 0-1-16,3-8-1 15,-9-1-17-15,9-8-22 16,0-3-28-16,2-3-31 15</inkml:trace>
  <inkml:trace contextRef="#ctx0" brushRef="#br0" timeOffset="-79328.09">11820 14790 171 0,'0'3'80'0,"0"-8"-52"16,6 5-1-16,-2 0 0 15,5-12-7-15,1 16-5 16,11-9-1-16,-3 2 1 16,6 6-7-16,5-3-3 15,-7 0-3-15,3 4 3 16,-2-3 4-16,-11 3 3 15,2 7-3-15,-1 5-1 16,-4-6-3-16,-7 12-3 0,-4 0 4 16,-5 10 6-16,-8 1-8 15,-3 4-2-15,-2-1 1 16,0-8-2-16,2-10 0 16,3 2-1-16,1-6 0 15,3 0 0-15,-5-6-10 16,5-8-8-16,-5-8-11 15,-3 6-1-15,3-18-23 16,5-4-42-16</inkml:trace>
  <inkml:trace contextRef="#ctx0" brushRef="#br0" timeOffset="-79078.24">11946 14744 114 0,'-3'0'107'16,"3"0"-70"-16,3 0-8 16,-6-2-9-16,8 12-10 15,-5 0 14-15,7 4 8 16,-12 10-3-16,5 9-5 16,-7 6-9-16,7 4-8 15,-2-3-3-15,-5 0-2 16,9-15-2-16,-4 2 0 15,-4-8-16-15,6-16-29 0,-5 11-63 16</inkml:trace>
  <inkml:trace contextRef="#ctx0" brushRef="#br0" timeOffset="-76912.58">11731 14552 148 0,'-9'3'22'15,"-3"-6"-8"-15,-7 6 17 16,-3 4-11-16,-7 1-1 16,3 0-4-16,-5 1 4 15,8-4 3-15,-2 4 1 16,3-3-5-16,9-3 2 15,-5 1 0-15,9 0-6 16,-7-2-1-16,12-8 1 16,1 6 1-16,6 0-3 15,-3 0-7-15,4 0-5 0,3 0-4 16,2-4 4-16,9 8 5 16,2-11-4-16,11 10 1 15,6-3 1-15,4 6-1 16,3-8-2-16,-5 12 0 15,-1-8 0-15,1 5 2 16,3-7-2-16,-7 0 0 16,2-7 0-16,-5 14 1 15,-6-4-2-15,1-6 1 16,-3 6 0-16,-1-3-2 16,-3-3-4-16,-5 3 0 15,6 0 2-15,-13 0 2 16,8 0-1-16,-11 0 1 15,7 5 1-15,0-3-2 16,-3-2-1-16,2 5 0 0,-2-10 0 16,-4 5 2-16,-1 0-2 15,0 5-3-15,3-14 2 16,-2 9 5-16,-1-3 1 16,1-6 1-16,-1 3-2 15,-2 6 0-15,-4 0 0 16,2 0 2-16,0 6-1 15,-2-6-1-15,0 4-1 16,4 1 1-16,-4-5 0 16,2 7 6-16,-3 12-4 15,6 2 0-15,-8 7 1 16,5 4 0-16,-4 4 0 0,-1-1 1 16,-2 5 0-16,3-8-3 15,2 0 0-15,2 3-1 16,0 3 1-16,0-9-1 15,0 9 0-15,-2-10 1 16,-1-4-1-16,1 16 0 16,-2-28 0-16,4 1 0 15,2 2 1-15,-4-2-1 16,2-9 0-16,-7-4 0 16,7 5 0-16,0-5 0 15,0 12 1-15,0-12-1 16,2 0 1-16,-4 7-1 15,-1-9 0-15,3 6 0 0,-2-8 0 16,0 6 1-16,-2 2 0 16,-1-4 0-16,-1 4 0 15,-4-7 0-15,4 2-1 16,-5 5 1-16,-1-8 1 16,-7 2 3-16,3 2-1 15,-7-4 2-15,-8 4 1 16,0 2-1-16,-5-9 1 15,3 12 3-15,-5-10 7 16,3 2-1-16,2 3-4 16,6 0-3-16,6 3 1 15,-3-6-1-15,-1 6-3 0,3 6-2 16,-7-3-1-16,-4 2 0 16,10-8-3-16,-1 8 3 15,-3-2-2-15,12-6 1 16,-12 4-1-16,6-3-1 15,-3-2 1-15,11 2-1 16,-3-1 1-16,5-1-1 16,4 1 0-16,1-4 0 15,-10-2 0-15,14 6 1 16,-3 6-1-16,5-10 0 16,-10 8 0-16,4-8 0 15,2 0 0-15,4 4 0 16,-4 0 1-16,-5-5 0 15,9 4-1-15,-9 2 0 0,9 2 0 16,5-6 0-16,-5 2 0 16,-5-11-6-16,10 20-2 15,-5-12 5-15,0-2 3 16,-5-11-2-16,14 8 1 16,-5-13 0-16,1 3 0 15,3-20-1-15,2 12 1 16,7-9-1-16,-10 2 0 15,9-5 1-15,-3 1-1 16,-13 1-1-16,0 7 0 16,12 4 1-16,-12-6-2 15,4 2 1-15,0 1 1 16,0 0-2-16,-8 6 2 0,8 0-1 16,-4 12 1-16,0 3 2 15,0-2-1-15,-4-2 1 16,-4 7-1-16,8 0 1 15,-7 3-1-15,7-3 0 16,0 10-14-16,-5-7-12 16,10 4-12-16,2 5-18 15,-14 4-44-15,2 5-58 16</inkml:trace>
  <inkml:trace contextRef="#ctx0" brushRef="#br0" timeOffset="-63429.15">4841 11145 180 0,'3'30'48'0,"3"12"-10"16,3 4 11-16,0 6-14 16,0 2-6-16,-2-1-13 15,1-11-8-15,1-9 1 16,-2-13-7-16,-2-7-1 15,1-13-1-15,-4-4-1 16,5-2-13-16,2-8-21 16,2-4-23-16,5-6-33 15</inkml:trace>
  <inkml:trace contextRef="#ctx0" brushRef="#br0" timeOffset="-62941.45">5106 11191 220 0,'-4'0'37'16,"4"0"-4"-16,-2 0 0 0,2 2-10 15,0-2-11-15,-2 4 2 16,-1 2-4-16,-5 8-1 16,3 7 1-16,-4 13 7 15,-2 1-3-15,5 4-4 16,3-7-2-16,3-3-7 15,5-6-1-15,-3-14 0 16,4-4-1-16,5-5 1 16,1-5 0-16,10-12 4 15,2-12-3-15,1 0 3 16,0-7-3-16,-10 8 1 16,-1-7-2-16,-14 5 3 15,-2 9-2-15,-12-2 0 16,-4 9-1-16,-6 5 0 15,-5 14-1-15,-3 4-11 0,6 6-28 16,7 3-38-16,13-2-106 16</inkml:trace>
  <inkml:trace contextRef="#ctx0" brushRef="#br0" timeOffset="-62662.62">5555 11078 160 0,'2'27'51'0,"4"-3"-19"15,4 6 6-15,-10 4-7 16,0 2-15-16,0-5-4 15,0-7-9-15,2-1-1 16,-4-12-1-16,4-10 0 16,-4-1-1-16,6-9-25 15,-4-4-47-15,2-12-58 16</inkml:trace>
  <inkml:trace contextRef="#ctx0" brushRef="#br0" timeOffset="-62205.9">5538 11035 218 0,'-6'0'88'0,"4"0"-53"16,2 0 5-16,0 0-28 16,4 2-12-16,0 0-2 15,13-9 2-15,3 4 0 16,9-3 2-16,0 0 0 16,7 4 2-16,-7 4 7 15,-6 4-6-15,0 3 1 16,-17-4-4-16,6 5 0 15,-10 7 1-15,-13-5 19 0,-3 13-6 16,-17 5-4 0,0-4-6-16,4-3-6 0,3-9 4 15,4-5-4-15,16-7 0 16,4-2 0-16,0-5-3 16,8-4-13-16,10 9 12 15,9-9 4-15,-1 7 6 16,3-3-6-16,-2 7 1 15,5-2-1-15,-6 5 2 16,-1 2-4-16,-6 1 0 16,-11-4 2-16,-13 10 0 15,5-3 9-15,-9 14 4 16,-14-4-2-16,-6-6-4 16,1-2-5-16,8 1 2 15,-3-14-4-15,8 5 0 0,-3-5-3 16,12 2-29-1,1-12-22-15,3 0-43 0,9-12-100 16</inkml:trace>
  <inkml:trace contextRef="#ctx0" brushRef="#br0" timeOffset="-61973.04">5985 10944 210 0,'8'4'22'16,"6"10"6"-16,-1 0 18 0,8 13-7 16,-3 5 0-16,-10 0-19 15,3 6 1-15,3-8-12 16,-5-4 0-16,-3-10-8 16,6-2 2-16,-8-11-3 15,1-4 0-15,-1-7-14 16,0 3-40-16,-4-22-60 15</inkml:trace>
  <inkml:trace contextRef="#ctx0" brushRef="#br0" timeOffset="-61824.15">5989 10742 136 0,'0'2'147'0,"4"-2"-147"0,2 3-5 15,2 10 5-15,3-3 0 16,12 4-46-16</inkml:trace>
  <inkml:trace contextRef="#ctx0" brushRef="#br0" timeOffset="-61479.61">6431 10793 128 0,'0'0'55'0,"4"0"-17"15,-6 3 2-15,2-1-14 16,11 12 12-16,7 6-11 16,-5 12 5-16,14 16 1 15,0-3-13-15,-9 6-8 16,1 0-7-16,-5-5-2 16,-3-6-2-16,1-14 0 15,-10-8-1-15,-2-7-23 0,-2-11-31 16,-12-11-51-16</inkml:trace>
  <inkml:trace contextRef="#ctx0" brushRef="#br0" timeOffset="-61320.71">6337 10950 145 0,'17'-18'45'15,"17"-4"-39"-15,9 6-5 16,-1-4-1-16,-1 4 0 16</inkml:trace>
  <inkml:trace contextRef="#ctx0" brushRef="#br0" timeOffset="-60975.93">6912 10788 233 0,'-38'17'52'0,"18"0"-33"16,6-3 2-16,4 6-14 16,7 4-1-16,6 0-1 15,13-2 0-15,-5 0-1 16,9 1 17-16,4-5 11 0,-2-3-25 15,5-2-7-15,-4-1 0 16,3-4 1-16,-4 2 3 16,-8 2-1-16,-12-2-1 15,-6-3 10-15,-6 6 5 16,-17 3 1-16,-6 1-13 16,-7-10-2-16,5-1-3 15,-3 2-1-15,5-4-21 16,8 2-33-16,2-2-50 15</inkml:trace>
  <inkml:trace contextRef="#ctx0" brushRef="#br0" timeOffset="-60165.42">4589 11898 245 0,'0'0'37'0,"4"-5"-37"15,4 3 0-15,13 4 11 16,22-18 18-16,26 4 0 0,10-6-9 16,27-6 3-16,10-6-11 15,15-7-3-15,23-1-6 16,23-8 2-16,12-11 2 16,16 17-1-16,32-9-5 15,-28-3 0-15,-15 0-1 16,-11-2 1-16,-32 1 0 15,-24 7 0-15,-15 3-1 0,-25 2 1 16,-16 13-2 0,-15 7-1-16,-19 10-36 0,-8 5-42 15,-17 4-130-15</inkml:trace>
  <inkml:trace contextRef="#ctx0" brushRef="#br0" timeOffset="-59573.05">4782 12453 129 0,'10'-5'1'0,"5"-4"5"16,-1 0 20-16,-3 1-8 0,-4 4-7 16,0-2-10-16,-5 6 2 15,3-2 3-15,-10 4 4 16,5-2-6-16,2 0-4 15,-4 6-10-15,2-6-13 16,2 3-9-16</inkml:trace>
  <inkml:trace contextRef="#ctx0" brushRef="#br0" timeOffset="-58823.34">4723 12513 191 0,'0'-7'65'0,"3"4"-52"15,3-1-5-15,3-1 9 16,11-4 0-16,5-1-5 0,-1 3-6 16,5 1-3-16,0 11 1 15,2 4-1-15,5 7 5 16,-2 18-1-16,-5-1-1 16,0 17 2-16,-16 0 1 15,-13-2-4-15,-13-2 0 16,-10-3 7-16,-8-7 1 15,-7-9-4-15,2-14-3 16,2-2-1-16,1-6 1 16,11-12-5-16,2-9 0 15,8 6 1-15,8 5-2 16,8-2 4-16,4 7-4 0,7-6-5 16,14 8 0-16,16-2 5 15,1 3 2-15,4-6 1 16,-6 3-3-16,-3-4 0 15,-2-1-2-15,-7-7-50 16,-3-7-62-16</inkml:trace>
  <inkml:trace contextRef="#ctx0" brushRef="#br0" timeOffset="-58599.48">5104 12244 118 0,'-2'3'227'16,"2"-3"-219"-16,0 0-4 0,-2 3 9 15,4 5-9-15,9 20 5 16,-2-4 1-16,-2 0-4 16,1 0-6-16,6 1 3 15,-1-4-3-15,-4-11-6 16,9-2-61-16,5 0-75 15</inkml:trace>
  <inkml:trace contextRef="#ctx0" brushRef="#br0" timeOffset="-58289.67">5392 12160 293 0,'-2'16'21'15,"2"-6"-16"-15,-3 13 8 16,6-2 5-16,1-4-11 16,1-4-6-16,-1 0-1 15,5-6-2-15,5-5 2 16,-2-5 0-16,13-12 5 16,-4-9 0-16,-2-8 0 15,4 1-5-15,-11-6 3 16,-14 11 0-16,-4-6-2 15,-7 9 3-15,-5 3-4 16,0 12 0-16,2 2-1 16,8 10 1-16,-2 14-36 0,8-4-9 15,-2 10-21-15</inkml:trace>
  <inkml:trace contextRef="#ctx0" brushRef="#br0" timeOffset="-58020.83">5814 12351 354 0,'0'-5'69'0,"0"1"-67"16,8-1 1-16,3-10 0 16,14 5-3-16,4-6 1 15,0 8-2-15,0 0-3 16,0 7-58-16,-2 2-58 16</inkml:trace>
  <inkml:trace contextRef="#ctx0" brushRef="#br0" timeOffset="-57887.86">5871 12471 201 0,'2'9'55'16,"1"0"-38"-16,8-9 2 0,2-6 2 15,11-1 2-15,19-7-12 16,18-4-6-16,-9-14-5 16,9 0-64-16</inkml:trace>
  <inkml:trace contextRef="#ctx0" brushRef="#br0" timeOffset="-57668.89">6381 12010 318 0,'-2'3'87'0,"4"-3"-76"15,0 4-8-15,-2 4 2 16,12 21 4-16,-5 0-9 15,-1 5 3-15,1 11-3 16,-5-6 2-16,0 4-2 16,8-1-24-16,-2-10-59 15,1-6-75-15</inkml:trace>
  <inkml:trace contextRef="#ctx0" brushRef="#br0" timeOffset="-57361.47">6769 11981 214 0,'-8'-12'125'0,"-2"12"-114"0,4 7 4 16,1 10 18-16,-8 7-30 16,-3 16-1-16,8-1-1 15,3-4-2-15,8-12 1 16,5-17-3-16,5-6-3 15,5-6 6-15,11-17 8 16,5-16-5-16,1-12 0 16,-6-5-2-16,-4 1 2 15,-12 6-2-15,-13 5 2 16,-7-2-2-16,-8 22-1 0,-1 4-2 16,-5 13-7-16,-4 18-26 15,2 9-23-15,-1 14-29 16</inkml:trace>
  <inkml:trace contextRef="#ctx0" brushRef="#br0" timeOffset="-56843.8">7095 11703 227 0,'4'-7'42'16,"1"-5"-38"-16,3-1 14 15,13 2 6-15,-1 1-9 0,0-5 0 16,0 6-2 0,-2 5 0-16,-5 8-10 0,2 5-2 15,-1 6 7-15,-5 15-2 16,-13 7 1-16,-17 4-1 15,2 12 1-15,-15 5-5 16,-4-9-1 0,4-3-1-16,19-22 0 0,13-9-1 15,6-1 1-15,1 0 3 16,13-14 1-16,-3 0-4 16,10 0 1-16,-3-8-1 15,12 2 1-15,3-10-1 16,-3 0-14-16,1-7-49 15,-8-2-109-15</inkml:trace>
  <inkml:trace contextRef="#ctx0" brushRef="#br0" timeOffset="-56507.23">7459 11444 279 0,'2'4'79'15,"-2"-2"-76"-15,0 2 0 16,-5 10-2-16,5 3 15 16,-11 15-7-16,-7 6-1 15,-2 8-3-15,9-11 9 16,4-4-5-16,7-12-3 0,5-7-3 16,6-3 2-1,4-4-3-15,7 0 10 0,1-15 0 16,13-3-5-16,-1-1-3 15,-4 6-3-15,-2 7 0 16,-2-2-1-16,-11 7 0 16,-9 8 0-16,1 22 3 15,1 6 6-15,-9 3-5 16,5-1-2-16,4-6-2 16,2-4-39-16,-2-4-80 15</inkml:trace>
  <inkml:trace contextRef="#ctx0" brushRef="#br0" timeOffset="-46381.21">5447 13101 247 0,'-2'0'13'0,"0"0"-2"16,-3 5 13-16,3-3 7 15,-4 0-26-15,-3 9-3 16,-3 1 4-16,6-3 11 16,-3 11 1-16,0-2-11 15,7 14-1-15,-3-5-5 16,3 2 3-16,2 3-4 15,9 11 1-15,-7-15-1 16,12 5-2-16,-1-7 2 16,5-3-4-16,-5-9 4 15,12 0 1-15,-3-6 0 16,7-12 0-16,-2-19 1 16,0 0 2-16,-8-17-1 15,4-4-2-15,-1 3 1 0,-11-8-1 16,1 6-1-16,-15 1 11 15,-10 9-6-15,-5-6 9 16,-8 9-10-16,-3 4 2 16,8 10-4-16,-1 2-2 15,11 4-1-15,-5 18-2 16,1 6 3-16,-1 12-47 16,-1 4-21-16,7 1-69 15</inkml:trace>
  <inkml:trace contextRef="#ctx0" brushRef="#br0" timeOffset="-45738.24">6165 13130 277 0,'-11'-4'8'0,"11"4"-1"15,-4-4 20-15,2 4-13 16,-3 6 8-16,0 8-14 16,-3 6-8-16,-8 4 5 15,7 4-2-15,0 0 3 16,14 1-6-16,-1-5 0 15,14-17-2-15,2 2 0 0,-9-9 1 16,14-4 2 0,-10-8 4-16,12-17-3 0,-2-3 0 15,-6 3-1-15,-11 6 4 16,-10 3 2-16,-4 5-2 16,-9 1 0-16,-7 2-5 15,9 7 0-15,-3 5 1 16,5 2-2-16,6 4-34 15,10 12 21-15,-5-1-5 16,6-4 5-16,10-5 6 16,2-2 4-16,0 4 3 15,1-1 2-15,2-6-2 16,1-4 2-16,-2 4-2 16,-11 5 2-16,6-1-1 0,-1-3 0 15,-3-1-5-15,3 2-159 16</inkml:trace>
  <inkml:trace contextRef="#ctx0" brushRef="#br0" timeOffset="-45428.63">6600 12779 256 0,'0'-7'21'15,"3"7"-21"-15,-1 0 10 0,0 1-10 16,0 5 4-16,7 6 3 16,2 13 8-16,5-2 7 15,-1 5-6-15,-1 6-6 16,-1 6-9-16,1-7 3 15,-8-1-4-15,-2 2 2 16,-1 1-2-16,-1-12-20 16,2 3-48-16,3-17-62 15</inkml:trace>
  <inkml:trace contextRef="#ctx0" brushRef="#br0" timeOffset="-45089.84">6912 12735 203 0,'-7'0'97'16,"3"6"-89"-16,-3 16-1 15,5 8-6-15,-4 10 3 16,8 6 1-16,0 2-1 15,0-4-3-15,16-9-1 0,2-21-3 16,-2-2 2-16,2-12 0 16,-2 0 2-16,-5-23 10 15,3-4 7-15,4-16-3 16,-5-6-11-16,-3 2 4 16,-10 8-4-16,-6 7-3 15,-15 1 1-15,-7 9-2 16,-6 8-17-16,6 18-24 15,-4 4-34-15</inkml:trace>
  <inkml:trace contextRef="#ctx0" brushRef="#br0" timeOffset="-44640.12">7158 12625 230 0,'8'-8'22'15,"6"0"-16"-15,3 2 3 16,-1 2 1-16,18-2 11 16,-15-3-14-16,14 14-3 15,-16-5 1-15,1 2-3 16,-16 3 0-16,-4 2 5 15,2-1 20-15,-2 10-5 16,-12-2 8-16,-1 2-24 0,-1-3-4 16,3-8 0-1,13-1-1-15,0-4-2 0,4-2-4 16,-2 0-1-16,2 4 1 16,9 0 5-16,10 1 2 15,6 2-1-15,2-3-1 16,-4 4 2-16,6 1-4 15,-8 10 2-15,-8-1 0 16,-7 6 2-16,-22 7 3 16,-7 6 18-16,-19 4-14 15,4-4-5-15,5-15-4 16,5-3-3-16,-1-17-34 0,3-8-69 16</inkml:trace>
  <inkml:trace contextRef="#ctx0" brushRef="#br0" timeOffset="-43774.84">7079 12645 157 0,'-6'-3'49'16,"-5"3"-37"-16,3 0 15 15,8 0 4-15,6 0-9 16,-9 0-17-16,6-1-5 15,1-1 1-15,-6 4 1 16,8-4-1-16,5 0 7 16,16 2 20-16,-2 0-8 15,6 2-14-15,-2 1-3 16,-7 10-3-16,-4 0 4 0,-7 6-2 16,-4 11 4-16,-11 8 0 15,-10 3-5-15,-15 6 14 16,2 3-10-1,3-11-2-15,6-5-2 0,14-8 0 16,6-2-2-16,8 3-2 16,9-15 0-16,8 1-3 15,12-3 5-15,13-6 1 16,-10 4-48-16</inkml:trace>
  <inkml:trace contextRef="#ctx0" brushRef="#br0" timeOffset="-34574.46">10408 12671 204 0,'0'-3'31'0,"0"3"-20"16,2 0 17-16,-2 3-13 15,0-6-3-15,0 3 4 16,0 0 7-16,0 3-4 16,0-1-2-16,0-2-1 15,0 2-10-15,-2 3 0 16,-3 4-4-16,5 2 2 16,0 3-1-16,0 5 1 15,0 6 8-15,5 1-3 16,-3 4-2-16,2-5-3 15,-2 10 3-15,3-8-1 16,-10 8 2-16,-1-3-3 0,-1 2 2 16,3 2-5-16,-1-6 0 15,-2 0 1-15,3 5-3 16,0-9 4-16,-5 8-3 16,1-5 0-16,4 5 0 15,0 5 0-15,-5-9-1 16,9 10 1-16,-4-1-1 15,-4-6 0-15,2 3 0 16,4 2 0-16,-2 2 0 16,-5-8 0-16,13 0-1 15,-4-7 1-15,-4 3 0 16,4-7 0-16,-2-6 0 16,-4 7 0-16,6-4 0 0,-2-3 0 15,-4 5-1 1,4-1-24-16,2-12 1 0,0 4-1 15,-3-9-26-15,3 5-23 16,-2-14-75-16</inkml:trace>
  <inkml:trace contextRef="#ctx0" brushRef="#br0" timeOffset="-33583.73">10321 12811 190 0,'4'-4'79'16,"0"4"-65"-16,4-8 1 15,0-4 15-15,9 0-10 0,2 2-3 16,-9-4 1-16,7 9-8 15,-4-6 4-15,-4 5-2 16,-2 3-5-16,3-4-4 16,2 2-2-16,5 3 4 15,-1-10-2-15,6 7 3 16,-4 3-5-16,5 0 0 16,6 2 1-16,-5 0 0 15,-8 0-2-15,8-6 1 16,5 4 0-16,-9-1 0 15,7-6 1-15,-3 3-2 16,-3-4 1-16,-6 9-1 0,-13 1 0 16,-2 0-1-16,2 0 1 15,-4 1 0-15,2-1 1 16,0 4 3-16,0-2-1 16,0 10 6-16,0 2 10 15,0-1-10-15,-2 10-4 16,-2 1-3-16,1 4 1 15,6 11 1-15,-3 2 0 16,-5 0-1-16,5 2-1 16,0 0-2-16,-2-3 1 15,4 4 0-15,-2 0-1 16,-4-7 1-16,0 2-1 16,-4 7 1-16,6-12-1 15,-4 11 1-15,3 1-1 16,-1-4 0-16,6-2-1 0,-2 12 1 15,5 3 0-15,-5-12-1 16,-3 1 1-16,12-19-1 16,-7-1 0-16,3-8 1 15,-5-9 0-15,-2 0 1 16,-1-5 0-16,1 5-1 16,2-2 1-16,-2 1 0 15,-2-5 1-15,1 12-2 16,-1 0 1-16,-10-2 0 15,3-2 0-15,5 2 0 16,-8-3-1-16,1-1 3 16,0-7-3-16,-14 7 3 0,3 1 18 15,-12-3-6 1,-11-10-6-16,5 1-8 0,1 2 3 16,3-10-4-16,7 8 0 15,4-4-1-15,6 4-13 16,0-3-34-16,1 10-20 15,7-3-31-15,-1 8-122 16</inkml:trace>
  <inkml:trace contextRef="#ctx0" brushRef="#br0" timeOffset="-31662.37">10227 12104 142 0,'-7'0'67'0,"-9"0"-29"15,8 4-11-15,-1-8 6 16,-7 4 3-16,-2 1-12 15,-4-1-5-15,-5 7 1 16,9-11 5-16,1 8-6 0,-3-6-6 16,-7 2 0-16,6-6 2 15,-2 6-6-15,4-7-4 16,-3 14 4-16,4-15-6 16,0 4 3-16,3 5-6 15,-1 6 3-15,3-10-3 16,-7 3 3-16,5-1-3 15,-6 5 0-15,7-11 0 16,1 7 1-16,7-4 1 16,-10 4-1-16,7-6-2 15,-2 10 2-15,9-2-2 16,-3 1 0-16,1-6 1 0,1 10-1 16,-1-10-2-1,4 6 3-15,-2 1-1 0,2 4 0 16,0-1-3-16,2 16 4 15,-2-11-3-15,7 8 3 16,-1-1-1-16,-1 10 1 16,4-7-1-16,-3 4 2 15,1-2-2-15,0 0 3 16,-7 8-3-16,7-7 2 16,-5 6-1-16,-2-11 0 15,7-1 0-15,-5-10 0 16,2-1-3-16,-4-8 0 15,4-1-11-15,2-6-1 16,2 1 15-16,15-6 0 16,-4 2 1-16,2-3-1 0,3 4 0 15,1 1 0-15,-3 2 0 16,13 0 0-16,4 4-2 16,9-4 0-16,8 0-4 15,-7 8-10-15,5-2 6 16,-10-2-2-16,-6 7 7 15,-11 0-1-15,-19-3 5 16,-4-2 1-16,-2 2 0 16,-2-2-1-16,0-2 2 15,4 0-1-15,-8-6 1 16,-2-18 6-16,-2 0-5 16,-3-6-1-16,-9 6 0 0,7 6 1 15,-3 4 5-15,5 0-6 16,-3 4 0-16,-3 7-1 15,3 3 0-15,-4-3-1 16,0 10 0-16,5-6-1 16,-1 1-18-16,4-4-17 15,1 2-22-15,1 2-22 16</inkml:trace>
  <inkml:trace contextRef="#ctx0" brushRef="#br0" timeOffset="-26277.91">9270 12262 113 0,'0'-2'62'0,"-2"0"-39"16,2 0 11-16,-2 0-5 0,0 2-3 16,2 0-2-16,0-2 2 15,-2 4-7-15,4-4 0 16,-7 2-4-16,5 2-4 16,0-2-2-16,-2 0-2 15,0 2 0-15,-4-4-4 16,3 2 2-16,-6 2-3 15,0-6 3-15,3 6-1 16,-4-2 0-16,4 0-1 16,-3 4-2-16,3 4 2 15,-4-4-2-15,3 2 0 16,1 0 1-16,-3 8-4 0,7-2 2 16,-2 5 0-16,-4 0 0 15,6 1 0-15,0 5 0 16,0-8 0-16,-2 3 0 15,8-5 0-15,-2-1 0 16,0 2-2-16,0-9 1 16,6 6 1-16,-2-6 0 15,1 6 0-15,1-4 0 16,-1 0 0-16,3 0 0 16,0 6 0-16,1-9 2 15,-1 1-4-15,3 2 3 16,1-6-2-16,-1 4 1 15,0-5 0-15,7-6 0 0,-16 2 0 16,12-3 1-16,-1-1-1 16,-7 5 1-16,5-9 0 15,-2-4 0-15,2 0 0 16,-4 0-1-16,-2 0 1 16,0-1 0-16,-3 4-1 15,1-1 1-15,-3-3 3 16,-11-1-4-16,5 6 3 15,-4-6-2-15,6 6 2 16,-6-1 0-16,5 1 2 16,-3-1-2-16,1 0-3 15,-4 6 10-15,5-1 2 0,-3 3 1 16,-9-4-5-16,8 6 1 16,-11 0-1-16,6 3-3 15,-5-6 3-15,10 8-5 16,-8 0 0-16,0 3-2 15,6 0 0-15,-4 2 1 16,3 0-1-16,-5 5-1 16,5 4 0-16,-2-2 0 15,1-2 0-15,4 5 0 16,1 0 0-16,0-5-2 16,2 5 3-16,8-3-2 15,-1 1-2-15,5-1 2 16,2 2 1-16,-3-3-1 15,6-3 0-15,-3-3 1 16,1-3 0-16,-3 0 0 0,9 0-1 16,-3-4 3-16,3 0-4 15,-1-5 3-15,-1-2-2 16,3-3 2-16,-3 1-1 16,-1-10 0-16,-3 6 0 15,-4 1 2-15,-6-5-2 16,2 3 1-16,3-4 0 15,-5 7-1-15,-5-4 1 16,-5-2 0-16,0 5 0 16,4-2-1-16,-1 5 1 15,-9-1 0-15,5 6 1 16,0-2-2-16,-7 6 0 0,7-3 1 16,4 6-2-1,-4 1 1-15,3 6-1 0,-4 5 1 16,5-4-2-16,3 7 1 15,0 2 0-15,2 3 1 16,6 4-3-16,2-7 3 16,1-4-2-16,5 0 2 15,-2-10-2-15,1 1 1 16,-1-6 0-16,1-1 1 16,-3-3 0-16,6-2 1 15,-1-10-2-15,-3 4 2 16,-2-1-1-16,-1-1 1 0,-5-1 0 15,0 1 0 1,-6 1-1-16,2 5 4 0,-3-2-2 16,-1 7 0-16,1 0-2 15,-4 2 1-15,2 0 0 16,-1 0-2-16,-4 4 1 16,6 8-2-16,-3-3 1 15,0 11 0-15,0-6 0 16,6 3 0-16,3 3 0 15,7-1-3-15,0-3 3 16,4-6 0-16,-2-5-1 16,3-5 1-16,1 0 1 15,-9-4 0-15,8-2 0 16,-4-3 0-16,-1-5 1 16,-1 1 0-16,-4-1-1 0,-4 4 2 15,-4-7-2-15,4 4 2 16,-3-1-2-16,-3 7 1 15,5 7-1-15,-4 0 0 16,9 3 0-16,-4-1-8 16,-4 10 6-16,3 0-1 15,3-2 3-15,0 4-1 16,0-9-3-16,0-2-4 16,5-3-3-16,-5-3 6 15,4 3-1-15,-2-5 4 16,6-2-1-16,-2-4 3 15,-6-1 1-15,-6 4 0 0,-4-2-1 16,-3 5-2-16,-7 5-2 16,0 3-15-16,2 9-17 15,0 2-27-15,5 4-38 16,4 0-59-16</inkml:trace>
  <inkml:trace contextRef="#ctx0" brushRef="#br0" timeOffset="-25174.58">9251 12358 139 0,'-12'-7'36'16,"14"-4"-17"-16,-13-3 7 15,7 8-3-15,2-6-2 16,2 0-14-16,-7 6 3 15,2-2 4-15,3 2 6 0,-9 3-7 16,5 0 4-16,1 3-6 16,1 3-1-16,-8 4 11 15,6 6-20-15,-3 6-1 16,0 6 1-16,2 9-1 16,7-3 0-16,-2-1 0 15,6-5 0-15,-2-11-2 16,15-6 2-16,-15-2-3 15,6-6 0-15,1-6 1 16,3-6 2-16,3-7 4 16,3 1-2-16,-9-10-2 15,13-2-1-15,-9 4-5 16,1 5 0-16,-10 6 1 0,3-2 3 16,-7 12 2-16,-4-4 0 15,-1 3 2-15,-9-5-2 16,1 5-3-16,-2 2 3 15,1 6 1-15,1-2 1 16,-1 6-1-16,4 1-1 16,-6 10 0-16,5-5 0 15,2 6 2-15,2-2-2 16,10 5 0-16,-3 2 0 16,6 1 0-16,3-8 0 15,-3 0-2-15,8-5 2 16,1-6-1-16,-3-1 0 0,-1-6-4 15,-2-3-4-15,2-4 5 16,-6-7-15-16,3 0-12 16,-10 2-21-16,-2 4-29 15</inkml:trace>
  <inkml:trace contextRef="#ctx0" brushRef="#br0" timeOffset="-22812.14">9280 12371 131 0,'0'1'18'15,"0"-1"0"-15,0 6 1 16,4-6-10-16,-10 2-4 16,8-2 1-16,0 0 1 0,-2 3 14 15,2-3-7-15,-6 0-6 16,4 2-4-16,4-2 3 15,-10 7-3-15,8-7-3 16,-2 5 1-16,-2 0-2 16,2-1 1-16,0 2 0 15,0 0-2-15,0-2 2 16,-3-2-2-16,6 0 2 16,-6-2-1-16,6 6 0 15,-3-8 1-15,0 1 2 0,0-2-1 16,0 3 3-1,0-2 1-15,0-1 2 0,0-4-5 16,-8 2 1-16,6-2 1 16,-2 0 0-16,-3-2 5 15,3 3-2-15,-3 0 4 16,2 4 1-16,-1-2-4 16,-3 0-8-16,0 0 6 15,-2 0 1-15,8-1 2 16,-7 5-4-16,-2 0-1 15,5-3 2-15,-1 6-1 16,1-6 5-16,7 6-7 16,-6-3 1-16,3 3-4 15,-2-6 1-15,-1 6 3 16,-1 3-2-16,1-3-1 0,1 0 2 16,0-1-1-16,-3 2-2 15,-1-2 0-15,0 4 0 16,0-1 0-16,0 5-1 15,-1-7 0-15,-4 3 0 16,3-1 0-16,6-2 1 16,-11 7 0-16,3 0-2 15,-3 1 2-15,1 3-2 16,-3 0 2-16,2 2-2 16,-1-2 1-16,3 6 0 15,3-3 0-15,-4 7 0 16,1 5 0-16,3-5 1 0,-1 2-2 15,4-4 1 1,-3 2 0-16,-3-6 1 0,-3 3 0 16,5-1 2-16,-5-5 0 15,1-9 1-15,-7 11 0 16,2-10 3-16,-4-1-3 16,2 1-2-16,-1-12-1 15,2 5-1-15,4 0 0 16,0-2-1-16,5 1-1 15,-2-2-14-15,7 1-6 16,2-5-25-16,1 4-35 16,3-8-75-16</inkml:trace>
  <inkml:trace contextRef="#ctx0" brushRef="#br0" timeOffset="-21560.09">8395 12758 105 0,'0'0'41'0,"2"-5"-35"16,9 3 16-16,0-3 4 15,-2 2-14-15,9-11 0 0,-2 6 0 16,5-4-5-16,4-4 6 16,-5 10 0-16,-7-4-6 15,-1 1-4-15,-3 9-2 16,-3-3 1-16,1-3-2 16,-4 6 1-16,-6 4-1 15,3-2 2-15,-3 1 4 16,-3 0-3-16,-7 9 1 15,1-4-4-15,-5 6 1 16,3-4 0-16,-1 1-1 16,1 2 0-16,1-1 1 15,-7 0-1-15,5 4 0 16,-1-2 0-16,7-6 1 0,-2 2 0 16,6 0 6-16,3-3-4 15,4-2-3-15,1 4 0 16,-1 7-1-16,9-10 1 15,-2 4 0-15,2 4 0 16,7-2 0-16,-5 0 0 16,-2 1-88-16</inkml:trace>
  <inkml:trace contextRef="#ctx0" brushRef="#br0" timeOffset="-21063.4">8572 12709 136 0,'-2'29'14'15,"-6"-2"-9"-15,-1 7 0 0,-3 0-5 16,-7 5-2-16,1-7-51 16</inkml:trace>
  <inkml:trace contextRef="#ctx0" brushRef="#br0" timeOffset="-20217.95">8372 12755 116 0,'5'0'12'0,"-5"3"8"16,0-2-8-1,0 10-3-15,2-2 48 0,4 11-29 16,6 6-9-16,-1 0-11 16,0 1 0-16,5-8-5 15,-5 2-1-15,2-3-2 16,-4-8 0-16,2 6 1 16,-4-16 0-16,-5 4-1 15,-2-4 1-15,0 5-2 16,-2-10-20-16,-3 1-22 15,-1 1-57-15</inkml:trace>
  <inkml:trace contextRef="#ctx0" brushRef="#br0" timeOffset="-19842.18">8379 12755 115 0,'20'-8'41'0,"-5"-4"-25"0,10-2-8 16,-2-2-3-16,1 0 1 15,2-2-2-15,-1 4-1 16,-7 6-1-16,-5 0-2 16,-11 9 0-16,-2 8-1 15,0-9 1-15,0 4 1 16,-4 2-1-16,-5 8-27 15,-5-4-36-15</inkml:trace>
  <inkml:trace contextRef="#ctx0" brushRef="#br0" timeOffset="-19510.19">8321 12796 115 0,'-2'0'13'0,"4"5"-1"16,0 1 2-16,-2-4-7 15,4 7 35-15,-2 8-18 16,8 2-7-16,-3 6-1 15,3 0-11-15,4 1-3 0,1 2 0 16,-5-12 0-16,3 2-1 16,-4-10-1-16,0 4 0 15,-5-12 0-15,-1 0-3 16,3-6-4-16,1 0-18 16,-3-4-53-16</inkml:trace>
  <inkml:trace contextRef="#ctx0" brushRef="#br0" timeOffset="-18957.53">8559 12796 120 0,'-6'15'26'15,"2"2"1"-15,2 2 1 16,-6 1-2-16,2-1-2 15,1 7-4-15,-5-6-6 16,0-6-6-16,1 6-5 16,1-6-2-16,3-4 1 15,0-3-2-15,-1 4 0 16,3-11-2-16,3 0-1 16,0 0-2-16,-4-6-5 0,-5 6-24 15,7-2 10-15,0-4 4 16,-7 4-8-16,2 0 5 15,-2 6 5-15,0-6 0 16</inkml:trace>
  <inkml:trace contextRef="#ctx0" brushRef="#br0" timeOffset="-18864.59">8406 12996 112 0,'-7'0'8'15,"3"1"-4"-15,-4-1 2 16,4-5-6-16,2-2-1 16,-2 2-1-16,2-9-1 15,2 6 0-15,-3-14-8 16</inkml:trace>
  <inkml:trace contextRef="#ctx0" brushRef="#br0" timeOffset="-13033.98">9170 11837 152 0,'-4'0'13'16,"2"3"17"-16,0-3-3 16,2-3-12-16,2 3 3 15,-9 3 7-15,7 3-10 16,0-6 6-16,-4 0-1 15,-1 7-9-15,5 0-6 16,-11-7-2-16,11 7 2 16,-2-7-4-16,2 5-1 15,0 0 1-15,-3 1 1 16,1 0 2-16,4 6-2 16,-6-8-1-16,6 4 1 0,-4 4 1 15,4 0-2 1,0-6 1-16,1 13 0 0,1-14-2 15,2 4 0-15,2 8 1 16,5-7 0-16,-5 2-1 16,4-2 1-16,-1-4-1 15,4 4 1-15,-1-3 0 16,-1-1 0-16,-1-5-1 16,1 3 0-16,7-6 2 15,-11-7-1-15,1 9 0 16,-2-1 0-16,5-7 2 15,-4-2-2-15,2 6-1 16,-2-4 0-16,0-1 0 16,-2-2 0-16,4-1-5 0,-3 3 1 15,-12 0 3-15,16-1 1 16,-17 0 0-16,12-4 0 16,-9-1 1-16,4 6-1 15,-9-3 1-15,12-2-2 16,-10 6 1-16,5-7 0 15,-3 12 1-15,-3-7-1 16,2 2 1-16,-10-5 0 16,3 6-1-16,-4-1 2 15,1 4-2-15,5 2 1 16,-3-2 1-16,4 0 0 16,1 12 2-16,1-8-1 15,-1 0-3-15,4 0 0 0,1-4 0 16,-4 8 1-16,6-4 1 15,-5 2-2-15,-1 2 0 16,-3-4 0-16,4 3 0 16,3 2 0-16,0-1-1 15,0-4 0-15,2 8 0 16,-7-2 1-16,5 3-2 16,-5-2 3-16,5 3-2 15,-1 2 1-15,6-4 0 16,2 7-2-16,-5-4 1 15,4-5 1-15,2 9-3 16,-1-6 2-16,9-1-2 0,-1 0 0 16,3-4-16-1,-1 1-14-15,-1-5-26 0,5-11-93 16</inkml:trace>
  <inkml:trace contextRef="#ctx0" brushRef="#br0" timeOffset="-8909.49">9295 12687 116 0,'-4'-7'7'15,"-3"7"3"-15,5 0 6 16,0-3-10-16,0 1-3 16,-1 2-3-16,3-10 0 15,0 6 0-15,-7 4 3 16,7-2 13-16,2 2-5 16,-4-4 0-16,4 8-5 15,-4-6-3-15,6 4-3 16,-1 0 0-16,0-4 1 15,-1 2 0-15,2-2-1 0,0 2 0 16,-4 0 0 0,3-2 0-16,3 4 0 0,-6-4-3 15,2 2-19-15,6-1-20 16</inkml:trace>
  <inkml:trace contextRef="#ctx0" brushRef="#br0" timeOffset="-6120.15">9353 12622 147 0,'-2'0'28'0,"2"-3"-8"0,-7 1-3 16,7-2 3-16,-4 1 5 15,0-2 1-15,4 5-2 16,-6 0 5-16,4 0-5 16,0-2-7-16,-2 2-10 15,2 2-4-15,-1-4 5 16,1 2 0-16,0 2-1 16,0-4-2-16,-2 2 2 15,6 0-3-15,-4 0 1 16,-2 0-3-16,0-2 1 15,-4 2 0-15,5 0 6 16,-1 2-7-16,-2-4 1 0,-2 4 1 16,4-2 0-16,-5 0-2 15,1 2-1-15,5-2 1 16,1 0-2-16,-1-2 3 16,-3 2-1-16,1-4 1 15,-1 4 1-15,-1-3-3 16,5 3 3-16,-1 0-3 15,-1 0 2-15,-3 0-3 16,5-3 1-16,0 1-1 16,-2 4 2-16,-1-4-2 15,1 2 0-15,1 0 1 16,3-2 0-16,-2 2 3 16,-5 0-4-16,5 0 2 0,-2 0-2 15,4 0 2-15,-2 0-2 16,2 2 2-16,0-2-2 15,0-2 1-15,-5 6-1 16,10-4 1-16,-5 3 0 16,-2-3 0-16,-3 0-1 15,5 0 0-15,-2 3 1 16,0-1-1-16,2-2 0 16,-3 2-1-16,1-2 2 15,2 2-2-15,-3 3 1 16,-1 0-1-16,0 1 1 15,2-2-1-15,-3 4 1 16,3 4 0-16,0-6-1 16,0 4 0-16,2-3 1 0,0 2 0 15,0-1 0-15,-3 0 1 16,1-1-2-16,-1 2 2 16,3-1-2-16,3 1 1 15,-1 3 0-15,-4-3 0 16,4 5 0-16,1-2 0 15,-3-1 2-15,0 4-4 16,2-3 4-16,-2-5-2 16,0 5 0-16,-7-3 1 15,7-2-1-15,-3 5 0 16,1-3 0-16,2 0 0 16,-2 1 0-16,2-3 1 15,0-3-2-15,-2 7 2 0,2-3-1 16,0-2 0-1,-7 2 0-15,7 1 0 0,-2 2 1 16,2-2-1-16,-2 0 1 16,0-1-2-16,0-2 2 15,2 2-1-15,0-8 0 16,0 7 0-16,-5 4 0 16,0-7 0-16,5 6 0 15,0-3 0-15,0 2 0 16,-2 1 1-16,2-3-2 15,0 4 2-15,-2 5-2 16,0-8 1-16,2 3 0 0,0-6-1 16,-2 7 2-16,2-8-1 15,2 12 1-15,-2-9-2 16,-2 2 2-16,2 1-2 16,4-6 1-16,-4 4 0 15,-2 2 0-15,4-3 0 16,-2-2 0-16,-2 5 0 15,2-6 0-15,4 2 2 16,-6-2-3-16,2 4 2 16,-2-1-2-16,2-2 1 15,-2 2 0-15,-3-2 0 16,5 6 1-16,-4-1-1 16,4-2 1-16,-2 2-2 0,0-3 2 15,-4 2-2-15,6 3 2 16,-2-7-2-16,2 0 1 15,0 1 0-15,0 8 0 16,-2-8 0-16,0-3 0 16,2 4 2-16,-2 5-4 15,2 0 3-15,-2-4-1 16,2-3 0-16,-3 4 0 16,3 3 0-16,0-4 0 15,3 6-1-15,-10-4 2 16,5 6-2-16,-2-8 2 15,-2 4-1-15,2 0 0 16,4-9 0-16,-2 4 0 16,0-5-1-16,0 1 0 0,4 0 1 15,-2-3-1-15,-2 4 1 16,6-4-1-16,-6 0-1 16,4 4 2-16,0 4-1 15,-2-4-1-15,7-4 0 16,0 3-2-16,-3-6 3 15,1 6 1-15,1-8-1 16,2 5 2-16,4-4-1 16,-1 4 2-16,3 0 1 15,-5 0-2-15,2 0-1 16,0 2 1-16,-2 5-1 16,7-12 1-16,-5 7 0 15,0 4-1-15,7-12 0 16,-10 10 0-16,11-8 0 15,-6 0 0-15,3 8 0 0,-3-8 0 16,1 11 1-16,-4-7-1 16,9-7 0-16,-11 11 1 15,7-13-2-15,-3 14 0 16,-3-10-3-16,-1 5 3 16,2-5 1-16,-1 7 3 15,-3-4-3-15,1 2 1 16,2 0 0-16,-7 0-1 15,5 0 0-15,-7-2 0 16,8 2 0-16,-10 0-5 0,11-4 1 16,-6 4 4-16,-1-3 2 15,5-2 1-15,-7-2-1 16,0 2-2-16,13-2 3 16,-16-6-3-16,6 1 1 15,1-9 0-15,3 4-1 16,0-12 0-16,1 6 1 15,-1 0-1-15,-2-1 2 16,-5 4-3-16,5-3 1 16,1 7 0-16,1-3 0 15,-1 3 0-15,1-3 0 16,-2 3 0-16,6 4 0 16,-16-2 1-16,14-1-2 0,-1-1 2 15,-2 1-1 1,-6-8 0-16,4 5 0 0,-2-2-1 15,3-2 1-15,-5 10 0 16,6-6 0-16,-2 4 0 16,-8-4 2-16,8 8-4 15,-4-4 2-15,2-4 0 16,-2 4-3-16,0 2 2 16,4-8 0-16,0 8-7 15,-4-4 5-15,11 2 1 16,-9-5 1-16,2 3-4 15,-8 2 2-15,8-2-1 0,-8 0 3 16,8 2-2 0,-4 2 1-16,-6 0 1 0,6-1 2 15,0 4-2-15,0-1 2 16,-5 3-2-16,3-6 0 16,2 6-2-16,0 0-4 15,-4-5 0-15,0 0-1 16,0 8 2-16,-4-7 3 15,4 10 1-15,8-1 2 16,-4-4-3-16,-9 6-2 16,3-3-8-16,6-4 1 15,-6 2 0-15,4-4 6 16,0 4 5-16,-6-2 1 16,3 2-1-16,-1-3 3 15,1 3-4-15,5 0 1 0,0 1 0 16,0 1 0-16,-3 1 1 15,-1 4 0-15,4-6 1 16,-6-3 0-16,10 7 1 16,-11 0 0-16,7-1-1 15,5 1-1-15,-10 0 0 16,5 3 0-16,0-5 1 16,0 2 1-16,-4 0-2 15,-2 2 1-15,1 3-3 16,0-3 4-16,-6 2-1 15,-5-3 1-15,12 6-1 16,-3 0 0-16,-8-2 0 0,3 1-1 16,-3 3 0-16,-1-4 2 15,-3-5-1-15,5 4 0 16,-3-4 0-16,-6 4 0 16,7-4-1-16,-3 1 2 15,0 6 1-15,1-7 0 16,-1 0 0-16,3 0-1 15,-6 0 3-15,8-7-3 16,-1 12 1-16,5-5-1 16,2 2 0-16,6-4-2 15,-3 2 2-15,3 0-2 16,0 0 0-16,0-6-1 16,2 7-9-16,-3-4-12 0,1 5-10 15,2-2-62-15</inkml:trace>
  <inkml:trace contextRef="#ctx0" brushRef="#br0" timeOffset="-4836.36">9257 12573 126 0,'-2'0'23'16,"0"3"-2"-16,-2 4-7 16,-6-7 5-16,4 1 7 15,-5 2-16-15,-1-1-3 16,-5 0-4-16,8 0 11 15,-7 1 0-15,7-3-1 16,0 5-8-16,-6-5 0 16,6 4-3-16,-5-2 4 15,3 4-2-15,0-6 1 16,-5 2-1-16,10 0 1 16,0 0-1-16,2 0-1 15,-4-2-2-15,8 0 0 0,-2 1-2 16,2 2 2-16,-3 3-2 15,6-4 0-15,-6 6 1 16,3 5 0-16,3 1 0 16,-1-2 3-16,4 3-2 15,-6 5 0-15,6 0-1 16,-4 3 1-16,0 0-1 16,0 7 0-16,7 5 0 15,-7-2 0-15,2 8 0 16,3 3-7-16,-2 4-32 15,-1-5-32-15,0 0-30 16</inkml:trace>
  <inkml:trace contextRef="#ctx0" brushRef="#br0" timeOffset="-1572.37">25858 1967 176 0,'-36'21'21'0,"-4"5"-3"0,11 1 9 16,-3 3-10 0,3 0-4-16,0-4 8 0,0 4-1 15,10-7 2-15,1 5 0 16,5-6-7-16,6 7-4 15,-2-6-5-15,-2 0 0 16,19 8-3-16,-5-7-3 16,11 10-1-16,5 0 0 15,1-10 0-15,9-2 2 16,0 5-1-16,16-18 0 16,-5 6 0-16,4-15 0 15,-3-7 4-15,-1-1-4 16,-9-6 1-16,-6 0 0 15,-12-1-1-15,-7 3 0 16,-3-3 0-16,-3 3 5 0,-3-4-5 16,-3 4 1-16,-5 6-1 15,-1-2-3-15,-3 11 2 16,-3-6-1-16,14 6 2 16,-7-4 2-16,4 2-1 15,0 4-1-15,5-5-5 16,2 4-7-16,2-4-10 15,2 2 0-15,4-2-3 16,0-2-5-16,-3-2 18 16,3 4 5-16,-2 0 7 0,-2 4 2 15,0-2-2 1,-2 0 0-16,1 5 0 16,-1 2 0-16,0 8 7 0,0 6 7 15,-2 13 2-15,0 4-5 16,0 0-3-16,0-12-7 15,7 2-1-15,4-3-1 16,-2-15-63-16</inkml:trace>
  <inkml:trace contextRef="#ctx0" brushRef="#br0" timeOffset="-951.3">26308 2071 138 0,'-9'24'70'16,"0"19"-46"-16,-4 8 13 15,-3 12-14-15,10 2-9 16,1-8-7-16,1-5 9 16,2-8-5-16,6-8 0 15,3-14-7-15,-10-20 1 0,3-4 0 16,5 2 22-16,-3-10 14 16,-2-7-17-16,0-14-19 15,-2-11-4-15,2-9 2 16,4-4-2-16,0-6-2 15,-1-9 1-15,4-2-4 16,2 8-1-16,4 20 2 16,3 12-2-16,-6 16 0 15,2 6 5-15,-10 8 0 16,-2 4-1-16,5 6-9 16,-1 7 3-16,2 6 7 15,8 11 0-15,-3 6 1 16,7 4 1-16,2 18-2 15,5 2 1-15,-9-1-2 16,7-13 3-16,2-11-4 0,2-2 2 16,-5-19 0-16,-4-16-3 15,-2 0-5-15,-3-16 8 16,9-14 3-16,1-16 2 16,-10-2-4-16,-5-13 3 15,0-9-4-15,-18 2 1 16,-3 4-1-16,-9 15-16 15,-5-4-26-15,14 19-44 16,-3 17-45-16</inkml:trace>
  <inkml:trace contextRef="#ctx0" brushRef="#br0" timeOffset="-612.49">26852 1921 219 0,'32'0'31'0,"7"2"10"16,8 0-8-16,0 0-12 15,-3 12-8-15,-1-6-4 16,-5 16-3-16,1-2-1 15,-16 8 0-15,4 5-2 0,-7 14 3 16,-11-1-1 0,-11 7 2-16,-17 1-1 0,-12-14 13 15,-13 2-12-15,1-9-1 16,-1-10-4-16,4-4-1 16,5-12-2-16,-4-5-9 15,8-17-33-15,6-6-51 16</inkml:trace>
  <inkml:trace contextRef="#ctx0" brushRef="#br0" timeOffset="-456.61">26977 1976 115 0,'-2'38'67'0,"6"1"-50"16,1 12-1-16,-3 0 2 15,0 2-18-15,-4 9-15 16</inkml:trace>
  <inkml:trace contextRef="#ctx0" brushRef="#br0" timeOffset="4867.89">25938 2743 129 0,'-22'0'28'15,"-9"-5"-25"-15,8 2 6 16,-4 6 21-16,3-1-1 16,-12 3-7-16,-2-5-6 15,-7 7 6-15,14-7-9 16,-2 7 2-16,11-3-9 15,6 4-2-15,-9-2-3 16,13-2-1-16,0-1 1 16,5 0 0-16,1-3 4 15,-3 0 11-15,2 2 6 0,0 2-11 16,-1-4-3-16,3 0-5 16,8 0-1-16,5 0-2 15,6 0-13-15,26 6 13 16,31-4 10-16,43 2 6 15,15-2-6-15,18 6 6 16,29 2-5-16,43 0 14 16,-3 2-7-16,-13 6-5 15,-20-6-12-15,-23 0 1 16,-26-6-2-16,-15-3-31 16,-7-8-39-16,-6-11-73 15</inkml:trace>
  <inkml:trace contextRef="#ctx0" brushRef="#br0" timeOffset="5770.34">27706 1592 204 0,'0'0'75'0,"-4"4"-72"0,-2 10 0 16,2 18 15-16,-2 14 8 16,-3 18-8-16,5 15 6 15,-2 11-6-15,0 18-5 16,8 32-3-16,-2 27-10 16,10-24 4-16,-4-13-4 15,3-1-27-15,-11-20-35 16,-3-25-62-16</inkml:trace>
  <inkml:trace contextRef="#ctx0" brushRef="#br0" timeOffset="6465.5">25495 1627 274 0,'37'11'10'0,"44"-5"-8"15,41 9 10-15,39-8 25 16,13-7 0-16,50 7-18 0,0-2 12 15,-6-1-19 1,-20 4-4-16,-22-4-7 0,-26 2 1 16,-15-6-2-16,-14-4-29 15,-18-4-37-15,-30 5-50 16</inkml:trace>
  <inkml:trace contextRef="#ctx0" brushRef="#br0" timeOffset="7117.6">25177 1789 243 0,'8'42'24'15,"3"20"-5"-15,2-4-15 16,5 16-2-16,4 20 19 16,-2 43-13-16,-4 3 0 15,-3 27-5-15,-8 8 0 16,-3-4-3-16,-7-6 0 16,5-15-28-16,-4-7-122 15</inkml:trace>
  <inkml:trace contextRef="#ctx0" brushRef="#br0" timeOffset="11039.92">28517 3560 199 0,'22'-11'31'15,"-1"1"-15"-15,1-2 33 16,-11 8-12-16,-7-8-5 15,1 8 0-15,-10-4 3 16,3 2-4-16,-2 1-14 16,-8 5-6-16,-7-3-8 15,-8 3-1-15,-4 8-1 16,-7 13-1-16,-3-1 2 16,6 5-1-16,-1 11-1 0,9 10 0 15,-2 9 0-15,12 5 0 16,12 0-1-16,14 4-1 15,9-9 0-15,6-16 0 16,1-13-10-16,6-6-7 16,5-15 5-16,-7-7-4 15,4-15 11-15,-6-9 6 16,-7-1-1-16,-2-5 0 16,-9-3-5-16,-2-8-4 15,-10 7-11-15,1 7 16 0,2 7-3 16,0 8 6-16,0 10-3 15,2 9 2-15,-2-1-9 16,9 8 1 0,0 3 10-16,-2-1 1 0,0 3-1 15,-3 6 2-15,-2 3 0 16,-4 6 5-16,-4 3 10 16,-2 6-9-16,2-10 4 15,-5 8-2-15,9-9-6 16,2-4-2-16,2-4 0 15,6-8-33-15,1-6-67 16</inkml:trace>
  <inkml:trace contextRef="#ctx0" brushRef="#br0" timeOffset="11571.55">28869 3712 174 0,'-13'58'41'0,"6"6"-33"16,-4-3 15-16,5-12 5 0,-1-1-18 15,4-22-7-15,6-14-3 16,-3-8 2-16,7-8 0 16,-5-10 11-16,4-14-13 15,8-12-3-15,-5-10-11 16,-7-14-1-16,0-4 12 16,-2 8 2-16,4 2 1 15,7 15-5-15,5 13 4 16,3 12 1-16,-2 10 8 15,8 10-7-15,-1 4 7 16,7 6 5-16,-2 4-1 16,3 4-2-16,-10 4-8 15,-13 4-2-15,-5-1 4 16,-10 6 5-16,-8-4-4 16,-13 3 3-16,-11-5-4 0,11 2 5 15,6 0-2-15,7-8-2 16,12 4-5-16,10 4 1 15,8-9-1-15,13 6 0 16,0-2 0-16,7-4-9 16,8-16-42-16,1 1-66 15</inkml:trace>
  <inkml:trace contextRef="#ctx0" brushRef="#br0" timeOffset="11863.38">29523 3680 186 0,'-14'29'107'0,"-6"19"-95"15,0 12-2-15,4 5 22 16,-1-6-21-16,21-7-8 16,9-3-3-16,14-20-4 15,8-12 3-15,-1-14 1 16,15-20 7-16,-18-11-3 15,7-12 20-15,7-8-22 16,-14-24 5-16,-16 0-5 16,-12-4 4-16,-16 9-6 15,-27 23-2-15,-7 24 1 16,-7 17-1-16,8 14-12 0,-6 22-46 16,12 4-47-16</inkml:trace>
  <inkml:trace contextRef="#ctx0" brushRef="#br0" timeOffset="12638.91">30078 3698 125 0,'0'3'7'16,"0"-1"-6"-16,0 1 5 15,0-1 9-15,2-2-2 0,-2-2-3 16,0 5 12-1,2-3 16-15,2-6 7 0,-6 4-11 16,4-1-13-16,3-4 0 16,-5 12-5-16,0-10 1 15,0 12-9-15,-3-4-5 16,-1-1-3-16,6 20 1 16,-4 17 3-16,-4 21 12 15,-1 4-12-15,-2 3-4 16,9-4 4-16,2-3-3 15,10-20 0-15,0-5-1 16,2-20-1-16,1-8-3 16,2-15 4-16,14-13 1 15,17-20 4-15,-3-14-5 16,-1-8 0-16,-12-6-4 0,-6-1-4 16,-5-4 0-16,-10 20-16 15,-7 10-18-15,-6 16-51 16</inkml:trace>
  <inkml:trace contextRef="#ctx0" brushRef="#br0" timeOffset="13079.64">30555 4180 108 0,'13'-49'124'15,"3"-9"-105"-15,6-7-5 16,0-2 15-16,1 6-9 15,0 15-6-15,-6 10-9 16,-5 18-5-16,-2 9 0 16,-6 13-9-16,-1 17-2 15,-3 20 11-15,6 20 3 0,0 5-2 16,4 7 3-16,7-14 1 16,6-6-5-16,4-15 0 15,2-16-2-15,-5-20-3 16,3-13 5-16,5-14 3 15,1-23 4-15,-8-6-3 16,0-6 2-16,-13-12-2 16,-7 3-4-16,-1-1-35 15,-4 15-64-15</inkml:trace>
  <inkml:trace contextRef="#ctx0" brushRef="#br0" timeOffset="13343.47">31335 3834 257 0,'51'26'13'0,"11"-8"4"16,9 25 27-16,-17-9-22 15,-2 7-11-15,-17 8-5 16,-12-3-4-16,-23-3-1 15,-18 8 2-15,-32-11 0 16,-23 5 17-16,-18-28-12 16,12 1-3-16,0-18-5 0,23-14-14 15,8-13-43 1,27-4-45-16</inkml:trace>
  <inkml:trace contextRef="#ctx0" brushRef="#br0" timeOffset="13462.4">31469 4013 253 0,'-33'46'53'0,"3"22"-53"15,12-15-6-15,-2 14-72 16</inkml:trace>
  <inkml:trace contextRef="#ctx0" brushRef="#br0" timeOffset="13800.44">29556 5029 317 0,'-2'17'22'0,"9"20"-19"16,-5 13 21 0,-9 16 8-16,0 17-16 0,-6 13-7 15,9-16-9-15,-8 3 2 16,-5-21-2-16,8-16 0 15,-7-18-14-15,-5-10-37 16,-10-14-52-16</inkml:trace>
  <inkml:trace contextRef="#ctx0" brushRef="#br0" timeOffset="13972.34">29191 4993 276 0,'71'0'19'0,"20"7"-17"16,27 0 0-16,7 9-2 15,4 2 0-15,3 10-8 16,-21-5-55-16</inkml:trace>
  <inkml:trace contextRef="#ctx0" brushRef="#br0" timeOffset="14168.21">30066 5247 177 0,'-26'19'109'0,"6"15"-95"16,-3 0 1-16,6 4 34 15,-1 6-16-15,-5 14-10 16,14-7-7-16,-1-7-7 16,7-13-8-16,14 10 0 0,2-19-1 15,16 0 0-15,10-8-5 16,9-16 5-16,0-8-19 15,0-13-46-15,-7-9-82 16</inkml:trace>
  <inkml:trace contextRef="#ctx0" brushRef="#br0" timeOffset="14312.14">29980 5363 206 0,'21'0'43'0,"16"0"-36"15,7 5 3 1,0-3 8-16,-1-9-18 0,-5-5-50 16</inkml:trace>
  <inkml:trace contextRef="#ctx0" brushRef="#br0" timeOffset="14474.39">30169 5139 326 0,'0'0'96'15,"4"-1"-95"-15,19 1 3 16,8-7-3-16,13 3 1 16,16-2-1-16,-2 0-2 15,-4 4-8-15,-10-7-37 0,-7 14-21 16,-13 5-18 0</inkml:trace>
  <inkml:trace contextRef="#ctx0" brushRef="#br0" timeOffset="14858.91">30414 5663 106 0,'-4'41'56'16,"4"-7"-12"-16,-2-22-5 15,4-9-5-15,0-6 8 16,-2-14-2-16,4-5-31 16,1-12 1-16,5-11-3 15,0-9 5-15,-1-8-1 0,-1-1-7 16,17-4-3-1,4 6 1-15,11 18-4 0,9 20 1 16,-15 4-1-16,3 24 2 16,0 11-2-16,-8 19 2 15,-12 1 4-15,-8 7-2 16,-12 10 3-16,-1 1-1 16,-7-6-2-16,-13-7-1 15,3-6-1-15,-8-2 1 16,6-8-1-16,6-2 0 15,5 1 4-15,14 3-2 16,0-8 1-16,13 1-3 16,3-1 0-16,5-2 0 15,12-5-2-15,5-4-11 16,-2-10-11-16,7-6-25 0,1-8-75 16</inkml:trace>
  <inkml:trace contextRef="#ctx0" brushRef="#br0" timeOffset="15279.65">31183 5620 186 0,'-27'34'148'16,"-4"12"-137"-16,7 1-6 16,10 2 26-16,-1-3-19 15,10-14-8-15,12-6-4 16,-7-21 0-16,5-15-2 0,8-6 2 15,-4-14 10-15,19-8-8 16,4-8 1-16,-6-8-1 16,-3 0-2-16,10-3 1 15,5-2-1-15,-2-3 1 16,4 11-1-16,4 9 0 16,6 30 0-16,-15 12 0 15,-8 8 1-15,-16 10-1 16,-4 14 0-16,-16 10 4 15,-13-2-2-15,-13 12-2 16,-13-10-1-16,1 0-11 16,7-7 12-16,13 1 0 15,10-10 0-15,10-3-1 0,21 6-3 16,6-3-1-16,2-9 5 16,20 4 0-16,3-13 0 15,2 2-21-15,-5-5-15 16,9 4-30-16,-11 9-52 15</inkml:trace>
  <inkml:trace contextRef="#ctx0" brushRef="#br0" timeOffset="15496.51">31714 5961 184 0,'15'-20'94'16,"18"-9"-68"-16,1-4 8 16,7-15 8-16,-2 6-13 15,3-4 0-15,-1 6 2 0,1 3-8 16,-13 17 4-1,-2 10-4-15,-11 10-5 0,-3 10-16 16,-7 10-2-16,6 18 5 16,-1 13-1-16,-5 10 0 15,1 12-4-15,0 4 0 16,4 0-30-16,-4-14-55 16,-14-21-18-16,-22-19-56 15</inkml:trace>
  <inkml:trace contextRef="#ctx0" brushRef="#br0" timeOffset="15646.42">31801 5883 275 0,'4'-6'96'0,"9"3"-82"16,8 4 6-16,-4 3 2 0,10 0-14 16,-11 2-7-16,1 8-1 15,-1 3-19-15,-3-5-46 16,-8 11-55-16</inkml:trace>
  <inkml:trace contextRef="#ctx0" brushRef="#br0" timeOffset="16183.99">29318 7313 391 0,'-38'15'16'0,"1"8"-15"15,-13 17-1-15,5 16 14 16,-9 18 2-16,12 13 0 15,19-12 3-15,15-9 4 16,16-11-12-16,22-13-7 16,5-14-2-16,12-21-1 15,26-20 2-15,19-27 2 16,-18-16-4-16,-5-13-2 16,-13-3 1-16,-29-7-9 15,-5-6 3-15,-18 11 0 0,-8 4-1 16,-12 26 7-1,-13 15-27-15,4 24 4 0,-10 5-7 16,10 12-28-16,8 10-73 16</inkml:trace>
  <inkml:trace contextRef="#ctx0" brushRef="#br0" timeOffset="16424.84">29859 7340 320 0,'32'-25'67'0,"-1"5"-51"16,-10 14 30-16,-5 10-16 15,-9 11-13-15,5 31 0 16,-6 23 13-16,-2 14-22 0,-1 15-6 16,3-11-1-16,10-6 0 15,1-23-1-15,-3-25 0 16,-7-22 0-16,-7-15-10 15,6-8-25-15,-1-13-14 16,11-20-41-16</inkml:trace>
  <inkml:trace contextRef="#ctx0" brushRef="#br0" timeOffset="16642.71">30624 7321 218 0,'-69'58'114'16,"-18"10"-74"-16,4 14-22 16,5 0 14-16,11-3-13 15,11-3-19-15,12-18-13 16,4-10-72-16</inkml:trace>
  <inkml:trace contextRef="#ctx0" brushRef="#br0" timeOffset="18056.49">27908 8711 247 0,'-13'59'55'0,"5"16"-25"16,-6 10 12-16,3 19-10 16,-5-2-19-16,5-10-8 15,-5-13-4-15,-1-14 2 16,-4-12-2-16,6-16 0 15,1-16-1-15,10-21 0 16,2-12-59-16,4-23-152 16</inkml:trace>
  <inkml:trace contextRef="#ctx0" brushRef="#br0" timeOffset="18310.9">27677 8740 192 0,'6'3'81'0,"23"-3"-79"16,18 1 8-16,18-1 22 16,8 0-17-16,10 5-1 15,6 4-2-15,-15 15-1 16,-19 9-6-16,-21 3-5 16,-28 10 1-16,-12 10 9 15,-28 10-5-15,-26 7 4 16,-18-5-4-16,-11-10 4 0,11-8-9 15,20-16 0-15,20-8-3 16,14-12-54-16,17-10-113 16</inkml:trace>
  <inkml:trace contextRef="#ctx0" brushRef="#br0" timeOffset="18857.56">28167 9281 270 0,'-24'21'47'16,"-12"11"-46"-16,3 8 3 16,2 9 9-16,4-1-9 15,16-8-4-15,15-8-1 16,18-9-2-16,7-16-2 16,7-9 3-16,4-17 2 0,0-8 1 15,1-9-1-15,-8-3 6 16,-14-9-3-16,-7 11 1 15,-12-6-4-15,-7 2-4 16,-8 12 0-16,-6 26-1 16,6 10 5-16,-3 15-2 15,7 5 2-15,1 4 0 16,8-2 0-16,14-8 0 16,7-5 1-16,16-7-1 15,9-14 6-15,10-7-4 16,2-14-2-16,-10-8 5 15,-1-7-3-15,3-3-2 16,-10-9 0-16,1 9-2 0,-20-7-2 16,4 1 4-16,-5 5 2 15,-3 4 3-15,1 11 1 16,-9 14 11-16,-1 15 2 16,-12 4-2-16,3 8-9 15,-3 6-4-15,-10 7 4 16,1 22 1-16,-14 4 7 15,0 17-5-15,2 0-4 16,-4 20 0-16,4 4-2 16,-9-1-1-16,7 3-1 15,2-12-3-15,5-12 0 16,9-27-15-16,6-17-59 0,2-19-68 16</inkml:trace>
  <inkml:trace contextRef="#ctx0" brushRef="#br0" timeOffset="19022.46">28417 9064 264 0,'27'26'20'0,"14"2"-16"15,9 4 12-15,-1 0-13 16,4 10-3-16,-6-5-37 15</inkml:trace>
  <inkml:trace contextRef="#ctx0" brushRef="#br0" timeOffset="19591.7">28566 9726 268 0,'4'5'15'15,"8"-3"2"-15,8-6 40 16,15-11-28-16,8 0-18 15,-5-9-4-15,4-2-2 16,5-1-3-16,-7-2 0 16,-11 0 1-16,-7-3 0 15,-3 1-3-15,-9-5-23 0,-8 7-32 16,-6 7-4 0,-14 19 16-16,3 13 31 0,-10 19 12 15,-10 10 26-15,6 4 2 16,6 3-3-16,8-2-7 15,10-7-3-15,5-7 1 16,14-12-5-16,6-6 4 16,8-10 1-16,13-4-6 15,-8-14 3-15,11-5-4 16,1-2-7-16,2 5 2 16,-16-4-3-16,10 13-1 15,-28-4 0-15,5 15-2 0,-23 9-14 16,10 1 2-16,-15 17 14 15,-3 0 1 1,5 0-1-16,5-3 1 0,10-9-1 16,6-8-2-16,1-9-4 15,19-8 6-15,7-5 4 16,5-8 1-16,-1 5 1 16,-10 7-3-16,-5 2-2 15,-11 5-1-15,-14 8 0 16,-4 12 0-16,-9 16 5 15,4 2-3-15,-8-4-1 16,18-6-1-16,3-7-2 16,2-6-11-16,11-8-10 15,-7-10-1-15,5-3-8 16,6-13-53-16</inkml:trace>
  <inkml:trace contextRef="#ctx0" brushRef="#br0" timeOffset="19973.47">29700 9685 183 0,'6'-3'47'0,"11"1"-43"16,1-7 8-16,-18 6-1 0,4-2-8 15,3 1 10 1,-11-2-7-16,-1-8 2 0,-6-3-5 15,0 2-1-15,4 1 0 16,-11 4 2-16,1 14 7 16,-6 8 8-16,-4 4-3 15,-10 10 0-15,-8 8 6 16,11 6-6-16,-3 2 2 16,5 1-6-16,16 3-4 15,6-9-3-15,14-6-5 16,16-4 0-16,-5-8-1 15,24-5 1-15,3-3 3 16,3-8 1-16,4-9-4 16,0-6 0-16,-9-14-3 15,0 4-5-15,3-5-31 0,-12 6-46 16,-7-2-43 0</inkml:trace>
  <inkml:trace contextRef="#ctx0" brushRef="#br0" timeOffset="20110.38">29920 9864 215 0,'-8'22'56'0,"0"6"0"16,-10 2-13-16,2 14-20 16,0 6-15-16,3-4-1 15,-2 2-3-15,5-21-2 16,13 0-2-16,8-27-8 16,2 7-100-16</inkml:trace>
  <inkml:trace contextRef="#ctx0" brushRef="#br0" timeOffset="20254.3">30165 9721 288 0,'2'-2'73'15,"-4"9"-56"-15,-6-4-11 16,6 20-3-16,0 6 4 16,4 8-7-16,12-8-53 15,11 0-62-15</inkml:trace>
  <inkml:trace contextRef="#ctx0" brushRef="#br0" timeOffset="20783.54">30309 9972 168 0,'12'13'61'0,"-17"-10"-9"16,-9 1 19-16,-5 3-16 15,-17 10-26-15,-6 1-15 16,0 12-6-16,-1 12-2 0,14 1-1 16,11 1-5-16,23-16-1 15,12 0-3-15,10-21 0 16,24 0 4-16,-3-21 7 15,9-14-6-15,-8-4 0 16,-7-8 2-16,-3-1-2 16,-8-5-2-16,-14 10-11 15,-13 4-13-15,-4 8-3 16,-4 19-2-16,-11 10 3 16,3 7 18-16,-1 10 9 0,0 17 2 15,-1-2 19 1,2 5-3-16,7-4 1 0,14 0-8 15,4 0-4-15,5-18 0 16,9-1 0-16,6-12 1 16,19-14-5-16,10-5-2 15,16-30 3-15,-2-1-7 16,-5-13 3-16,2 0-6 16,-5 1 4-16,-4-5 2 15,7 9 0-15,-35-9 0 16,-12-6 0-16,1-17-21 15,-12 11-16-15,-1 28 27 16,-20 35 10-16,-5 21 25 16,-11 15-13-16,-16 27 8 15,-25 10 10-15,-9 20 2 16,-13-3-3-16,5 11 0 16,-13 0-13-16,8 25-3 0,-11-21-7 15,26-9-4-15,16-10-2 16,18-11-1-16,9-3-54 15,0-12-61-15</inkml:trace>
  <inkml:trace contextRef="#ctx0" brushRef="#br0" timeOffset="21211.94">28417 10694 341 0,'-23'28'12'0,"-6"24"-9"16,-2 25 20-1,-2 4 4-15,-7 5-12 0,2-3-6 16,-5-4 5-16,6-12 12 15,7-14-8-15,6-18-12 16,11-15-4-16,13-17-2 16,0-7 0-16,6-11-27 15,3-23-32-15,11-16-48 16</inkml:trace>
  <inkml:trace contextRef="#ctx0" brushRef="#br0" timeOffset="21424.66">28515 10582 267 0,'7'-7'48'0,"-9"15"-39"16,4 5 7-16,-4 43 47 15,-1 24-25-15,-12 22-17 16,-2 4-3-16,2 6-5 16,-1-9-7-16,6-7-4 15,1-8-1-15,11-8-1 16,7-21-1-16,1-17-3 15,0-19-42-15,5-11-28 16,-1-19-51-16</inkml:trace>
  <inkml:trace contextRef="#ctx0" brushRef="#br0" timeOffset="21692.9">28885 10689 307 0,'-9'3'39'0,"4"3"-39"15,-3 8 23-15,-6 16 5 16,-10 8-3-16,-3 14-4 16,-6 20 4-16,-10 10-8 15,-1 10-1-15,-6 10-8 16,-8-3-5-16,12-2-3 0,7-13 0 15,10-22-3-15,17-9-25 16,1-24-16-16,9-18-42 16,12-8-104-16</inkml:trace>
  <inkml:trace contextRef="#ctx0" brushRef="#br0" timeOffset="21970.72">28948 11265 240 0,'-25'24'65'16,"-8"8"-55"-16,1 15 0 0,-4 3 8 16,5 0-1-1,9-7-4-15,8-2-3 0,8-3 8 16,12-20-5-16,6 7-1 15,10-22-8-15,7 8 1 16,14-20 1-16,-1-11-3 16,1-6-3-16,-4-11 0 15,-7-1-19-15,1-7-53 16,-8-1-67-16</inkml:trace>
  <inkml:trace contextRef="#ctx0" brushRef="#br0" timeOffset="22435.44">29761 10921 311 0,'-16'0'58'16,"3"5"-55"-16,-9 17 12 16,-7 19 11-16,-4 17-5 15,-12 17-4-15,-2 8 0 16,-6 8 1-16,-8 3 0 16,-1 4-3-16,6-14-9 15,-4-4-2-15,2-3-4 16,14-9-1-16,1-5 1 15,3-12-8-15,9-12-34 0,-3-10-13 16,18-11-21-16,-1-2-71 16</inkml:trace>
  <inkml:trace contextRef="#ctx0" brushRef="#br0" timeOffset="22849.18">29420 11768 132 0,'-13'29'112'16,"-1"17"-85"-16,10 2-11 0,10-9 5 15,1-2-3-15,23-7-9 16,-5-8-2-16,12-7 4 15,-2-10 2-15,3-9-2 16,4-18 1-16,-1-3-4 16,-1-12-4-16,-1-9-2 15,-5-20-4-15,-7 3-8 16,-27-10-21-16,-18-6 19 16,-31 10 11-16,5 24 2 15,-1 32 20-15,16 20 17 16,2 15-14-16,12 7-9 0,17 14 4 15,16 6 0-15,24-6 9 16,14 6-20-16,4-20-6 16,-6 0-1-16,1-12-1 15,-22-6 0-15,-6-3-72 16,-4-12-60-16</inkml:trace>
  <inkml:trace contextRef="#ctx0" brushRef="#br0" timeOffset="25823.95">28544 10557 132 0,'-3'-2'53'0,"-3"7"-39"15,6-8 5-15,-2 10 0 16,0-7-7-16,-3 1 1 15,3 2 9-15,2 4-2 16,-2-7-2-16,2 5-6 16,-2-5 0-16,2 0-4 15,0 2 1-15,0-4 0 16,0 4-2-16,-3 3 0 16,-2 4 3-16,3-4-3 15,-9 12-2-15,0-2 0 16,-4 6-3-16,-6 7 0 0,-8 4-1 15,0 1 0-15,-6 0-1 16,-1 1 0-16,-4 8-8 16,-3-1-41-16,-1 12-90 15</inkml:trace>
  <inkml:trace contextRef="#ctx0" brushRef="#br0" timeOffset="28105.01">28385 10636 161 0,'3'0'44'0,"-3"-3"-23"16,2-1-4 0,4-1-3-16,0 0-5 0,-2 0-4 15,0-1-1-15,1 4 0 16,1-8 7-16,-6 10 2 16,2-2 1-16,-2 2-5 15,0-7-4-15,2 10-4 16,4-6 0-16,-12 1 0 15,12 4-1-15,-2 1 0 16,0-10-14-16,3 6-7 16,-3 2-1-16,-2-2-1 15,-2 1 4-15,-2 1 1 0,4-1-8 16,-2 4 1-16,-2 3 15 16,4-7-2-16,-4 2 3 15,0 3 9-15,-2-2 2 16,-3 1 17-16,3 2 15 15,-6 2-2-15,2 8-6 16,-1 6-7-16,-1 0-10 16,-1 4-1-16,7-6-7 15,0-4 0-15,2 7 0 16,-6 3 2-16,-3 0 6 16,-1 6 5-16,-5-1 0 15,2 1 0-15,-3-2-1 16,5-3-4-16,-5-9-2 0,7-3-3 15,-3-4-1-15,1-3-2 16,9-2 0-16,0-6-1 16,6 0 0-16,2-11-18 15,0 1-34-15,7-4 11 16,10-12-16-16,-1 1-19 16</inkml:trace>
  <inkml:trace contextRef="#ctx0" brushRef="#br0" timeOffset="28336.87">28493 10548 136 0,'6'-9'32'0,"-3"7"-21"0,3 7 4 16,-8-1-10-16,-2 5 12 15,1 7 17-15,-8 12-7 16,-9 4 2-16,-7 14-4 15,1 7-7-15,-6-5-6 16,1 0-3-16,2-6-2 16,0 2-4-16,7-10-3 15,2-1-1-15,0-8-61 16</inkml:trace>
  <inkml:trace contextRef="#ctx0" brushRef="#br0" timeOffset="42542.12">28267 14229 273 0,'2'10'27'0,"10"9"-18"15,-3 4 44-15,2 3-9 16,5 17-24-16,-8 2 9 16,-1 6 0-16,-3 9 0 0,1 4-10 15,-7 2-2 1,4 2-11-16,-2-14-3 0,0-5-2 16,0 5-1-16,3-14 0 15,-3 4 1-15,-5-27-3 16,2 3-17-16,-1-11-27 15,-3-15-24-15,-8 3-68 16</inkml:trace>
  <inkml:trace contextRef="#ctx0" brushRef="#br0" timeOffset="42804.95">27891 14275 191 0,'25'-17'41'15,"0"-8"-17"-15,18-3 23 16,4 2-11-16,4 1-6 16,16-10-13-16,16 0-4 15,10-2-8-15,5 1 0 16,3 4-4-16,-9 6 0 15,-17 12-1-15,-13 5-13 16,-17 13-48-16,-18 3-39 0</inkml:trace>
  <inkml:trace contextRef="#ctx0" brushRef="#br0" timeOffset="43083.25">28838 14154 300 0,'-22'19'12'0,"6"13"-3"15,-4 4 32-15,3 12-18 16,-6 18-13-16,5 2 0 16,5 3-2-16,11 5 2 15,13-6-5-15,2-2-2 16,16-22 0-16,7-7-2 0,2-11-1 15,-1-8-4-15,-1-10 4 16,3-15 0-16,-8 0-1 16,-2-20-36-16,-25-3-36 15,-11-2-60-15</inkml:trace>
  <inkml:trace contextRef="#ctx0" brushRef="#br0" timeOffset="43246.14">28655 14464 260 0,'5'2'51'0,"1"8"-50"16,8-6 21-16,13 4 20 15,4-8-27-15,7 0-8 0,2-8-4 16,7-1-2-16,-12-4-1 16,-10-4-58-16,-12-2-85 15</inkml:trace>
  <inkml:trace contextRef="#ctx0" brushRef="#br0" timeOffset="43420.77">28871 14154 303 0,'19'7'13'0,"4"-14"-7"16,18 4 40-16,1-3-32 15,16 2-9-15,-2-12-3 0,-2 10-1 16,-10 2-1-16,-3-1-17 15,-8 3-59 1,3 7-81-16</inkml:trace>
  <inkml:trace contextRef="#ctx0" brushRef="#br0" timeOffset="43548.7">29438 14640 138 0,'-16'77'30'15,"-1"-10"-24"-15,7-5 7 16,-3-25 11-16,7-19-17 15,1-15-7-15,10-15-7 16,-10-22-86-16</inkml:trace>
  <inkml:trace contextRef="#ctx0" brushRef="#br0" timeOffset="43906.48">29342 14200 270 0,'31'-27'43'0,"7"1"-34"16,12 12 30-16,9 0-17 15,-1 2-6-15,16 10-2 16,-18 5-7-16,-19 4-7 16,-14 9-1-16,-12-2 1 0,-7 9 0 15,-12 2 19 1,-22 17-2-16,-21 7-6 0,-7-1-2 15,12 2 1-15,3-5-1 16,14-6-5-16,11 3-2 16,16-9 0-16,9-8-2 15,6-4 0-15,9-7 0 16,-1 1-3-16,12 2 3 16,5-17 6-16,4 12-1 15,9-7-5-15,-1-3 0 16,-4-2-26-16,-15-14-56 15,8 2-74-15</inkml:trace>
  <inkml:trace contextRef="#ctx0" brushRef="#br0" timeOffset="44649.4">30126 14061 259 0,'-6'0'82'0,"3"15"-80"16,8 16 10-16,-3 11 38 16,0 18-34-16,-2 1 0 15,-4 6 1-15,-7 4-6 16,0-3 1-16,-3-4-8 16,-1 0 2-16,-1-16-6 15,10-14 0-15,1-12 1 0,1-18-2 16,4-8-8-1,2 4-18-15,0-17-6 0,-6-15-8 16,2-3 6-16,4-19-19 16,4-4 12-16,-1-15 15 15,-1-1 7-15,0-2 14 16,13 4 6-16,7 20 8 16,14 21 27-16,2 0 0 15,-1 4-1-15,15 15-9 16,-9 3 2-16,2 4 3 15,0 3-17-15,-7 4 0 16,-16 9-7-16,-13-10-6 16,-1 17 1-16,-10 5 2 15,-6 7 18-15,-17 8-15 0,-2 8 1 16,-10 4-5-16,6-10-3 16,10 3 3-16,15-2-2 15,8-2 0-15,7-5-1 16,1-4 0-16,10-7 1 15,-4 0-1-15,9-11-1 16,-1-2 1-16,12-8 1 16,0-14-2-16,5-6 2 15,-4-16 0-15,9-8 8 16,-17-12-7-16,4 0 8 16,10-15-2-16,-5 0-2 15,-6-6-3-15,-3 2 1 16,-9 3-3-16,12 10 0 0,-5 26-1 15,-6 17-1-15,-6 12 1 16,-7 7-3-16,4 1 3 16,4 20 0-16,-5 1 1 15,9 21 5-15,9 5 3 16,-6 9 1-16,4-6-7 16,-4 10 0-16,-5-10-2 15,5 3-11-15,-14-23-35 16,-11 11-37-16,-19-17-133 15</inkml:trace>
  <inkml:trace contextRef="#ctx0" brushRef="#br0" timeOffset="44824.28">30709 14342 292 0,'15'-14'101'0,"28"2"-94"15,21-7 12-15,12 1 27 16,17 6-22-16,-17 10-16 15,9-16-1-15,-24 14-3 16,-19 4-4-16,-36-2 0 16,-8 6-66-16,-9 9-97 15</inkml:trace>
  <inkml:trace contextRef="#ctx0" brushRef="#br0" timeOffset="45512.53">29304 14270 149 0,'-5'-3'40'16,"7"-6"-40"-16,1-2-19 15,4 3 2-15,2-2-14 16</inkml:trace>
  <inkml:trace contextRef="#ctx0" brushRef="#br0" timeOffset="45599.48">29382 14200 104 0,'0'0'4'15,"4"-7"-2"-15,1 9-2 16,3-4-4-16</inkml:trace>
  <inkml:trace contextRef="#ctx0" brushRef="#br0" timeOffset="45767.37">29455 14212 103 0,'2'0'54'0,"4"9"-30"16,-4-1 30-16,4 21-2 15,1 14 7-15,-1 30-21 16,-10 15-14-16,0 12-5 16,-5-3-7-16,-1 1-10 15,2-16-2-15,1 2-20 16,-3-4-94-16</inkml:trace>
  <inkml:trace contextRef="#ctx0" brushRef="#br0" timeOffset="46066.18">27953 15619 240 0,'129'-49'40'16,"37"-27"-4"-16,42-23 26 0,33-10-14 15,68-27-11-15,107-23-5 16,16-11-22-16,-19 11-10 15,-48-23-44-15,-28 31-54 16,-3 22-62-16,-28 16 136 16,-59 55 1-16</inkml:trace>
  <inkml:trace contextRef="#ctx0" brushRef="#br0" timeOffset="55463.44">27490 13810 232 0,'-2'-14'9'16,"2"2"6"-16,2 10 31 15,0 4-26-15,0-12-13 16,5 10 10-16,-7 2 9 16,-2-2 8-16,2-2-5 15,0 7-3-15,0-5-8 16,-7 9-10-16,7-7-5 0,9 26-1 16,22 37 13-16,-4 20 3 15,15 22-9-15,3 21-2 16,1 6-3-16,14 9-3 15,-22-19-1-15,-2-10 1 16,-12-17-1-16,-1-8-6 16,-15-8-32-16,-12-9-9 15,-11-20-18-15,-12 2-54 16</inkml:trace>
  <inkml:trace contextRef="#ctx0" brushRef="#br0" timeOffset="56271.73">27661 13672 184 0,'9'12'5'0,"15"-7"-3"15,7 2 23-15,6-5 15 16,16 0-18-16,23-8-5 15,7 1 10-15,15 2-8 16,12 1 1-16,13-14-2 16,5-1 1-16,7-1-8 0,17-3-5 15,-5-8-3 1,15 5-2-16,33-1 3 16,-17-4-4-16,-17 5 0 0,-1 5 1 15,-17 0-1-15,-12 1 1 16,-19-8-1-16,2 10 0 15,-10-9 0-15,8 4 1 16,-6-4-1-16,-5 1 1 16,-9 8 0-16,10 0-1 15,-2-3 1-15,-4 8-2 16,-22-3 1-16,-5 2 0 16,-16 1 0-16,-11 2 0 15,-13-5-1-15,-19 4-17 16,-18 1-37-16,-4-5-129 15</inkml:trace>
  <inkml:trace contextRef="#ctx0" brushRef="#br0" timeOffset="56625.52">31261 12980 321 0,'0'2'30'0,"0"0"-29"0,3 20 28 16,1 24 24-16,-2 23-16 15,2 8-13-15,8 27 3 16,3 39-15-16,16 19-11 15,-6-31 0-15,4 7-1 16,0-6 0-16,4-27 0 16,-6-18-1-16,-14-20-19 15,-11-9-9-15,-10-14 0 16,-5-5 5-16,-5-3-2 16,5-4-18-16,-3-2-39 15,7-7-57-15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03T22:42:38.1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23754 1702 148 0,'0'0'102'0,"-5"0"-87"16,5 0-10-16,0 3 12 16,7-3-6-16,-7 5-10 15,4 18 32-15,5 4 2 16,0 19-10-16,-5 11 9 15,10 10-18-15,-1 5-8 16,-13 3-5-16,4 3-1 0,14-6-1 16,-2-17-1-16,-3-6 3 15,-6-17-6-15,-9-7-37 16,0-17-36-16,-9 2-34 16</inkml:trace>
  <inkml:trace contextRef="#ctx0" brushRef="#br0" timeOffset="576.37">23408 1666 255 0,'6'-34'28'15,"19"-8"-19"-15,8 7-3 16,8 6 24-16,7 0-7 16,8 9-13-16,13 5-3 15,3 9-2-15,1 13-5 16,10 15-1-16,-16 11 1 16,-5 6 0-16,-8 5 1 15,-21-1-1-15,-18 1 0 16,-13 1 4-16,-17-8 3 15,-22-1-1-15,-23 0 2 16,-5 1-5-16,-9-7 0 16,5-7 4-16,27-6-6 0,11 1 0 15,8 3-1-15,17-7-1 16,-2 9-3-16,11-2 1 16,8 4-2-16,12-4 2 15,3 0 1-15,7-8 2 16,19 6 3-16,-1-12-1 15,7-4 0-15,-4 1-1 16,-6-11 0-16,-8 14-1 16,10 1 0-16,-15 1-1 15,-6 3 1-15,-6 1-2 16,-12 17 2-16,2 7-2 16,5-12 5-16,-11 6 1 15,8 3-3-15,-6-12 2 0,7 0-3 16,-5-8 1-16,1-4-1 15,-6-4 1-15,0 4-2 16,-3-4-44-16,3 8-52 16</inkml:trace>
  <inkml:trace contextRef="#ctx0" brushRef="#br0" timeOffset="802.24">24485 1766 288 0,'-2'-6'77'15,"4"4"-69"-15,-4 2-8 0,-1 5 0 16,6 5-10-16,1 9 10 16,7 3 4-16,-2 19-1 15,0-5-1-15,0 5 0 16,4 0-2-16,-2-5-69 15,-2-11-63-15</inkml:trace>
  <inkml:trace contextRef="#ctx0" brushRef="#br0" timeOffset="1244.88">24527 1849 253 0,'6'2'27'0,"-1"-1"-25"16,-1 6 7-16,12 11 11 15,5 15 21-15,-9 10-24 16,-1 13 8-16,-5-5-22 15,-4 8 2-15,2-2-5 16,-2-9 1-16,0-6 0 16,5-16-1-16,-7-6 0 15,2-8 0-15,-4-14-45 16,0 6-9-16,-3-20-22 16</inkml:trace>
  <inkml:trace contextRef="#ctx0" brushRef="#br0" timeOffset="1439.77">24525 1371 229 0,'6'-8'127'0,"3"4"-124"16,5-1-3-16,1 2-2 15,-1 6 0-15,5 1-4 16,-1 6-106-16</inkml:trace>
  <inkml:trace contextRef="#ctx0" brushRef="#br0" timeOffset="1680.62">25011 1632 251 0,'15'18'6'16,"3"8"-5"-16,7 6 40 15,-3 23-4-15,-11 13-4 16,0 11-6-16,7 42-23 0,-20-9 1 16,-2 4-3-16,-1-21 2 15,-11-28-4-15,8-21 2 16,3-25-2-16,-13-11-48 15,-11-14-115-15</inkml:trace>
  <inkml:trace contextRef="#ctx0" brushRef="#br0" timeOffset="1851.95">24785 1918 396 0,'32'-9'19'0,"35"-9"-19"15,6 1 0-15,5 12 3 16,14-12-3-16,4 7 1 16,-23 1-1-16,-22 9 0 0,3 14-39 15,-14-6-81-15</inkml:trace>
  <inkml:trace contextRef="#ctx0" brushRef="#br0" timeOffset="2138.77">25521 2409 268 0,'0'5'18'16,"13"-10"-17"-16,-8-4 59 15,13-21 2-15,20-26-53 16,1-12-5-16,-14-2-1 16,20-14-3-16,-3-6 13 0,-15 20-10 15,6 9-3-15,3 11 1 16,-5 18-1-16,-2 21 0 15,-13 20-5-15,-1-2-4 16,8 30 9-16,8 18 0 16,-9 22 1-16,-4 11 4 15,6 14-4-15,-10-3 1 16,6-15-1-16,-6-20 0 16,-12-16-1-16,-18-6-83 15</inkml:trace>
  <inkml:trace contextRef="#ctx0" brushRef="#br0" timeOffset="2295.67">25690 2171 331 0,'36'-7'14'0,"24"0"-13"16,10 0 0-16,3 10 2 15,12-15-1-15,-5-2-2 16,-2 10-4-16,-11-18-104 15</inkml:trace>
  <inkml:trace contextRef="#ctx0" brushRef="#br0" timeOffset="2527.53">26812 1831 294 0,'-11'40'15'16,"-7"10"-14"-16,-9 10-1 15,-13 10 43-15,13 6-36 16,12 0-4-16,13-9-3 16,17-18 2-16,14-5 8 15,16-19 2-15,10-1-5 16,7-20 2-16,10 1-6 16,-12-17 2-16,-4-8-5 15,-12 5-45-15,-19-8-110 16</inkml:trace>
  <inkml:trace contextRef="#ctx0" brushRef="#br0" timeOffset="3546.81">25407 1826 264 0,'-2'2'30'16,"2"1"-6"-16,-6 6 10 16,-8 7-26-16,-8 23-4 15,0 19-4-15,1 12 7 16,4 2 5-16,7 9-5 15,10-13 3-15,5-20-8 16,7-21-1-16,1-15 0 16,-5-7 0-16,13-22 2 15,8-13 41-15,8-32-35 16,8-8-5-16,-9-27-4 16,-1 13 0-16,-4 17-1 0,-10 10-2 15,-1 11-24-15,0 13-13 16,-9 11-33-16,2 5-18 15</inkml:trace>
  <inkml:trace contextRef="#ctx0" brushRef="#br0" timeOffset="4079.48">24681 3291 346 0,'2'5'9'0,"-4"15"-1"16,8 41-8-16,-4 25 30 15,-6 17-16-15,-7 29-8 16,-16 4-6-16,-4-24 3 15,2-13-1-15,2-27-2 0,16-9-1 16,4-40-42-16,1-29-39 16</inkml:trace>
  <inkml:trace contextRef="#ctx0" brushRef="#br0" timeOffset="4468.24">24556 3439 250 0,'64'-9'19'0,"19"0"-17"15,9 9 26-15,-15 6-1 0,-19 9-18 16,-19 10-9-16,-26 5 0 16,-18 7 5-16,-19 9-2 15,-20 1 8-15,-14 6 3 16,-5-8 2-16,7-11 9 15,15-9-7-15,31-4-15 16,10-21-3-16,16 12-12 16,15-4 12-16,9-3 6 15,4-5-4-15,10 7 0 16,-9-6 0-16,-1 12-2 16,-15 8 0-16,-9 2 0 15,-7 8-1-15,-15 10 2 16,-13 2 4-16,-16-3-3 15,-10-6 5-15,-11-1-1 16,2-11 1-16,9-12-7 0,15-6 0 16,8-23-5-16,9-16-100 15</inkml:trace>
  <inkml:trace contextRef="#ctx0" brushRef="#br0" timeOffset="4756.06">25381 3451 260 0,'-23'49'57'0,"-15"18"-40"16,3 5 7-1,2 10 28-15,1-3-32 0,1-13-4 16,17-2-13-16,3-15 3 15,20-5-6-15,-1-15 0 16,15-5-1-16,11-5 1 16,9-15 4-16,3-12-4 15,12-17-7-15,0-7-13 16,2-12-38-16,-6-8-34 16,-8 2 3-16</inkml:trace>
  <inkml:trace contextRef="#ctx0" brushRef="#br0" timeOffset="4995.87">25877 3699 162 0,'3'0'32'16,"-3"0"5"-16,-5 4 18 15,5-1-18-15,8-6-15 16,-8 16 7-16,0 20-1 15,-12 6 11-15,-1 11-20 16,-12 7-1-16,0 6-8 16,3-13-2-16,-4 1-6 15,10-11-2-15,12-18 0 16,1-19-44-16,10-10-101 16</inkml:trace>
  <inkml:trace contextRef="#ctx0" brushRef="#br0" timeOffset="5137.76">26058 3301 322 0,'-2'1'0'0,"6"11"-52"16,6 2 44-16,0 0-24 15</inkml:trace>
  <inkml:trace contextRef="#ctx0" brushRef="#br0" timeOffset="5548.51">26319 3648 115 0,'-13'43'150'16,"-14"23"-119"-16,3-3-25 16,-12 1 35-16,-9 5-24 15,12-4-5-15,8-2-10 16,14-13-2-16,9-22-1 15,6-23-2-15,5-6 3 16,9-16 4-16,16-16 8 16,15-16-5-16,-1-7-5 15,8-8-2-15,-11-14-5 16,0 1-5-16,-14-13 8 16,-2 29-3-16,-2 12-4 15,-14 27 8-15,-13 26-1 0,-9 10-10 16,2 39 12-16,-9 5 21 15,3 20-17-15,9-6-1 16,13-9-2-16,9-12 3 16,8-23-3-16,12-10 0 15,4-20 6-15,6-15 0 16,8-20-1-16,-4-33-4 16,0-5 1-16,-8-13-2 15,-13 0-1-15,-6-2-8 16,-13 14-3-16,-12 9-41 15,-6 4-91-15</inkml:trace>
  <inkml:trace contextRef="#ctx0" brushRef="#br0" timeOffset="5790.24">27110 3455 212 0,'17'-2'66'16,"-7"12"-51"-16,3 10 35 16,-5 22 9-16,-10 20-20 15,-6 6-22-15,-5 20 0 16,-1-1 1-16,8 9-12 16,1-20-5-16,12-21-1 0,3-13-3 15,-6-10-47-15,2-22-31 16,-10-10-143-16</inkml:trace>
  <inkml:trace contextRef="#ctx0" brushRef="#br0" timeOffset="5948.14">27191 3739 315 0,'36'-26'72'0,"15"2"-65"16,18-6 1-16,2 2 16 15,10 2-12-15,-4 6-12 16,-21-5-13-16,-7-4-138 0</inkml:trace>
  <inkml:trace contextRef="#ctx0" brushRef="#br0" timeOffset="6307.8">27204 3837 342 0,'18'3'10'16,"22"8"-6"-16,14 8 22 15,6 25-13-15,2 9-4 16,9 17 0-16,-1-1-9 0,-11 36-42 15,-3-20-112 1</inkml:trace>
  <inkml:trace contextRef="#ctx0" brushRef="#br0" timeOffset="12246.79">17940 4983 170 0,'2'5'47'0,"2"-2"-34"16,-4-1 22-16,5 0-16 15,-3 16 18-15,-2 6 8 16,-2 17-19-16,-7 0 1 16,0 17-18-16,-5 0-1 0,6 17-4 15,-1-19-2 1,-3 12-2-16,-3-3 1 0,7-18-1 15,8-10 0-15,6-14-2 16,3-7-2-16,5-11 4 16,7-1 0-16,8-11 6 15,2-2-6-15,5-10-20 16,-7 11-50-16,0-9-45 16</inkml:trace>
  <inkml:trace contextRef="#ctx0" brushRef="#br0" timeOffset="12585.59">18321 5182 108 0,'-7'9'124'15,"-2"8"-104"-15,1 15-4 16,-4 2 21-16,-5 21-20 16,5 8 0-16,1 1-9 15,15-7-2-15,-4-10-5 0,12-12-2 16,5-8 0-16,-3-15 1 15,20-4 2-15,-11-16 1 16,10-6-3-16,-18-6-61 16,-13-4-115-16</inkml:trace>
  <inkml:trace contextRef="#ctx0" brushRef="#br0" timeOffset="12713.51">18347 5453 103 0,'39'-3'8'0,"3"-5"-8"0</inkml:trace>
  <inkml:trace contextRef="#ctx0" brushRef="#br0" timeOffset="12928.38">18415 5147 194 0,'9'-2'33'15,"13"0"-7"-15,7-3 52 16,15-12-40-16,14 0-15 16,-16-4-11-16,1 4-2 15,-3-3-6-15,-17 8-2 16,-1 5 0-16,-2-9-4 0,-4 13-61 15,-6 3-53-15</inkml:trace>
  <inkml:trace contextRef="#ctx0" brushRef="#br0" timeOffset="13446.68">18983 5023 145 0,'11'2'50'0,"5"-7"-45"16,0 5 9-16,5-5 10 15,-3 7-20-15,-11 1-2 16,7-3-1-16,-1 3 7 16,-1-1 23-16,-4 2-26 15,3 6 1-15,3 4 7 0,1-1 2 16,10 2-13-16,-5 5 7 15,-1 12-1-15,2 2-1 16,-6 7 5-16,1-2-4 16,2 12 3-16,-18 0-3 15,-3 4 1-15,-14-1-2 16,-8 1 15-16,-10-20-11 16,-3 0-1-16,-1-10-1 15,-7-2-2-15,-1-9-4 16,-9-6-3-16,1-8 0 15,-5-11-2-15,6 0-17 16,5-10-36-16,5-6-56 0</inkml:trace>
  <inkml:trace contextRef="#ctx0" brushRef="#br0" timeOffset="13643.56">19045 5069 167 0,'-9'38'85'15,"5"8"-56"-15,4 10-19 16,4-4-2-16,-1 11-5 16,-3-1-3-16,-9-10-3 15,-2-2-108-15</inkml:trace>
  <inkml:trace contextRef="#ctx0" brushRef="#br0" timeOffset="14131.26">18588 5380 175 0,'-4'0'73'0,"-5"3"-29"16,-16-3-15-16,-4 3 2 16,-4 11-22-16,0-12-7 15,-5-2 3-15,11 10-4 16,0-10-2-16,3 2-26 16,-3 5-95-16</inkml:trace>
  <inkml:trace contextRef="#ctx0" brushRef="#br0" timeOffset="14474.76">18330 5685 222 0,'2'-10'60'0,"9"8"-49"0,16 2 12 15,0-9 0-15,26 2-16 16,8 7-4-16,5-4-2 16,5 0-1-16,-19 9-4 15,-19 0-180-15</inkml:trace>
  <inkml:trace contextRef="#ctx0" brushRef="#br0" timeOffset="26740.7">17338 7203 122 0,'-5'-3'65'0,"5"0"-44"15,0 3 12-15,-2-2 3 16,2-1 1-16,0 3-6 15,0 0-3-15,2 0-10 16,-4 0-9-16,4 0-2 16,-4 0-6-16,4 0 2 15,1 0-2-15,-1 0 1 0,9 0 4 16,-4-2-1-16,15 2 2 16,2 0-3-16,1-3 6 15,8-3-6-15,12 0 3 16,0 2-5-16,8-6 4 15,-6 2-5-15,-5 8 4 16,-8 4-5-16,-16 0 0 16,-11-1 0-16,-5-1-2 15,0 10-26-15,-4-5-48 16,-3-3-115-16</inkml:trace>
  <inkml:trace contextRef="#ctx0" brushRef="#br0" timeOffset="27780.86">16262 7182 132 0,'-3'3'50'16,"-2"4"-31"-16,3 0 5 15,-2-3-7-15,4 2 1 16,0 2-7-16,-3-8 6 16,1 4-1-16,4-6-2 15,-2 0 5-15,0 2-4 16,0 2-2-16,0-4-7 16,0 2 4-16,-2 0-1 15,2 0-1-15,-2 0-2 16,2-5-4-16,-2 8-1 0,0-6 0 15,-3 6-2 1,-4-1 2-16,-2 3-2 0,5-5 1 16,1 2 0-16,-6 1 0 15,6 1 0-15,1-4-1 16,4 0 2-16,0 0 1 16,0 0-1-16,6-2 6 15,-6 2-6-15,0-5 0 16,7 2 0-16,5 1 3 15,1-5-1-15,7 4-3 16,7 1 2-16,-5 2-2 16,7-4 1-16,3 0 1 15,3 8-2-15,-8-7 0 16,-14 6 0-16,5-3 0 0,-14 1-3 16,7-2-18-16,-6 1-23 15,-3 1-34-15,0 4-64 16</inkml:trace>
  <inkml:trace contextRef="#ctx0" brushRef="#br0" timeOffset="28163.64">16341 6970 187 0,'0'4'43'0,"0"-8"-26"15,0 12 9-15,-4-12-14 16,4 8-12-16,4 2 8 16,-10 9 6-16,6 10 10 15,-3 8-2-15,1 2-4 16,2 12-6-16,-4-5 1 0,4 6-10 16,-4-7-2-1,4 2-1-15,-8-2 0 0,2 0-52 16,-7-4-82-16</inkml:trace>
  <inkml:trace contextRef="#ctx0" brushRef="#br0" timeOffset="48753.78">17605 7567 153 0,'3'5'17'0,"-1"-3"6"15,-2-4 7-15,0 2-8 0,0-2-5 16,2 6 18-16,-6-4 4 16,1 0-3-16,-3 0-8 15,2 1-15-15,1-1-6 16,-8 3-3-16,-10 5-1 15,4-2-2-15,-3 4-1 16,2-4 1-16,2 4-2 16,-4 3 1-16,11 1 0 15,-4 1 0-15,-3-1 1 16,3 8-3-16,-1-4 4 16,6 0-4-16,6 2 4 15,-5-2-3-15,9-2 1 16,3-4-1-16,-1 2 0 15,5-4-2-15,4-4 2 0,-2 2 1 16,8-5-2-16,0-6 4 16,10-5 2-16,2-4-3 15,0 3 2-15,1-3-2 16,-10 1-1-16,-4 1 0 16,0-3 1-16,0 6-1 15,-5-3 1-15,-2-5 0 16,2 1 0-16,-1 2-1 15,-3-2 0-15,-5 2 1 16,-2 1-1-16,3-3-1 16,-5 14 1-16,2-7-1 15,3 4-1-15,-1 3 1 0,-4 3 0 16,3 0-4-16,-1 1 3 16,4 4 1-16,-2 3 1 15,3 8 0-15,7 3 0 16,-6 6 4-16,-1 2-4 15,0 0 1-15,6-6 1 16,-6 5-3-16,5-8 2 16,-6-10-1-16,1-6 0 15,-3 2-2-15,-2-7-12 16,-8 0-28-16,3-2 0 16,-15-5-73-16</inkml:trace>
  <inkml:trace contextRef="#ctx0" brushRef="#br0" timeOffset="48925.62">17605 7793 190 0,'15'-7'49'16,"6"2"-32"-16,8-6 18 16,-2 5-11-16,0 0-18 15,4 0-2-15,-14 3-4 16,1-4 0-16,-9 7-51 15,3-2-53-15</inkml:trace>
  <inkml:trace contextRef="#ctx0" brushRef="#br0" timeOffset="49141.92">17956 7671 105 0,'4'7'90'16,"3"-2"-70"-16,-5 18 27 15,-2-1-3-15,2 4-15 16,2 4-15-16,-2 5 8 16,-2-8-6-16,-2-5-8 15,2-2-3-15,-2-8-3 16,0-4-1-16,0-5-1 16,2-3 0-16,-11-8-32 15,4-9-57-15</inkml:trace>
  <inkml:trace contextRef="#ctx0" brushRef="#br0" timeOffset="49592.06">17822 7682 191 0,'10'-2'46'16,"13"-7"-21"-16,6 4 20 15,6-5-18-15,4 4-11 16,3 1-12-16,-2 0 0 15,5-2-4-15,-12 10 0 16,-6-1-9-16,-10 2-26 0,2-1-5 16,-6-3-2-1,-4 7 3-15,4-3-2 0,-11 0 15 16,3 4 20-16,2-6 5 16,-10 2 1-16,1 2 27 15,-5 0 22-15,-4 6-5 16,-2-2-15-16,4 4 1 15,-6 4-8-15,3 3-5 16,3 0 1-16,1 5-8 16,6 2 2-16,8-10-1 15,5-4-6-15,5 0 2 16,-1-10-3-16,5-9 5 16,12-6 5-16,-8-9-2 15,10-3-6-15,-13-9-3 16,-3 3 0-16,-11-1 0 0,-11-6-2 15,-5 4-1 1,-16 9-5-16,-4 9-16 0,0 5-12 16,5 11-21-16,-5 7-33 15</inkml:trace>
  <inkml:trace contextRef="#ctx0" brushRef="#br0" timeOffset="49908.18">18492 7638 195 0,'16'0'48'16,"13"-2"-27"-16,-11 4 22 0,11-4-14 16,-2 4-13-16,4 5 1 15,4-2 1-15,-1 5-1 16,-5 0-10-16,-9 3-1 15,7 0-4-15,-7-1 0 16,-2 6-2-16,-12 0 0 16,-4 2 0-16,-13-2 4 15,-13 4 9-15,-10 2-6 16,-10-10-2-16,-7 2-2 16,1-4-2-16,15 0-1 15,1-16-15-15,-10-4-40 16,20-2-52-16</inkml:trace>
  <inkml:trace contextRef="#ctx0" brushRef="#br0" timeOffset="50090.07">18691 7638 180 0,'-9'26'67'16,"9"8"-39"-16,-13 0 12 15,6 0-23-15,-5 0-13 16,0-4-4-16,16-7-20 0,7-8-49 16,3-5-44-16</inkml:trace>
  <inkml:trace contextRef="#ctx0" brushRef="#br0" timeOffset="50326.93">19257 7694 198 0,'-9'9'80'0,"-4"12"-23"16,-7 9-14-16,11-2-27 15,2-2-11-15,14-2-5 16,13-12-1-16,0-14 1 16,3 4 6-16,-6-16 17 15,1-8 0-15,-3-8-9 16,-17-8-7-16,-15-4-3 0,-8 0-3 15,-24-8-1 1,-6 14-17-16,-15 2-27 0,-3 11-76 16</inkml:trace>
  <inkml:trace contextRef="#ctx0" brushRef="#br0" timeOffset="51522.37">15325 7775 212 0,'4'-5'38'15,"1"1"-26"-15,-3 4 18 16,-4 2-10-16,2-2-12 16,-2 6-2-16,2-5 1 15,-3 2-3-15,1 1-4 16,0-2 6-16,2 2-4 15,0 3 3-15,-2 2-3 16,4-3 2-16,-6 6-2 16,2 2 2-16,-1 8 5 0,-2 1-7 15,7-4 1-15,-2-5-2 16,3 3 0-16,0-8 0 16,-6-2-1-16,-2-1 1 15,5-1 3-15,-2-2 4 16,-7 1 1-16,3 3-4 15,4-7-4-15,-5 2 0 16,9-2 0-16,1-2 2 16,-1 2 0-16,0-5 7 15,-2 3-3-15,0-5-6 16,4-2 0-16,-2 3 0 16,3 2 2-16,-3-3-2 0,-2 6-1 15,4-2 0 1,-4 2 0-16,0 1 0 15,2-2-1-15,-2-2 1 0,3 4 0 16,-6 0 0-16,6 0-7 16,-6 0 1-16,6 4-10 15,-6-4-5-15,9-4 0 16,-9 8 6-16,-2-8 5 16,3 4-10-16,-2 0-46 15,-5-3-19-15</inkml:trace>
  <inkml:trace contextRef="#ctx0" brushRef="#br0" timeOffset="52931.11">15316 7819 107 0,'-3'0'35'0,"3"-3"-28"15,3 6-2-15,-10-6 7 16,11 6 0-16,-6-2-6 15,2 3 13-15,-2 0 3 16,4 4-4-16,-2 0-1 16,-2 4 2-16,2 4-3 0,0 2 0 15,-2 0-1-15,0 5-1 16,-7-1 3-16,-5-3-8 16,10-6 1-16,-5 2-3 15,7-7 0-15,-4-1-3 16,3-2-3-16,-4-2 2 15,5-6-3-15,4 6 2 16,-2-6-1-16,0 3 0 16,2 0 0-16,-4 0-1 15,4 0 0-15,1-5 0 16,-3 5 1-16,0 0 1 16,2-2 1-16,1-3-2 15,-3 3-1-15,-3-1-9 16,1-3-14-16,2 3-9 0,0 2-19 15,-3-2-32-15</inkml:trace>
  <inkml:trace contextRef="#ctx0" brushRef="#br0" timeOffset="53547.73">15253 8008 134 0,'-11'23'36'0,"5"-9"-25"16,-3 2 16-16,7-6-1 15,2 0-13-15,-5-4 2 16,5-6 13-16,-2 2-7 16,2-2 0-16,-5 0-5 15,3 0-3-15,4 0-3 16,0 0-2-16,-2 0-2 16,-2-2-6-16,4 2 7 15,3 0-3-15,-3-4 6 0,3-1-5 16,-3-4-3-16,1-2-1 15,3-6 3-15,3-1-3 16,2-2 0-16,2-4 0 16,10-5 0-16,-8 2-1 15,3-4 2-15,7 6-3 16,-8-2 1-16,-3 6 0 16,1 0 0-16,-1 7 0 15,-7 2-1-15,1 10 1 16,-8 2-2-16,0 2-2 15,5 8-1-15,-3 3 1 16,-2 0 4-16,0 6 5 16,3 3-4-16,-6 7 2 0,1 4-1 15,2 3 5 1,-5 0-2-16,12 1-1 0,-7-10-3 16,5-1-1-16,2-4 1 15,-7-6-2-15,0-8-3 16,-3-3-53-16,-8-7-39 15</inkml:trace>
  <inkml:trace contextRef="#ctx0" brushRef="#br0" timeOffset="53702.63">15256 7981 170 0,'18'8'46'16,"4"-8"-24"-16,11 4 16 0,1-7-19 15,6 3-15-15,-6-9-4 16,-6 9-22-16,-6-9-63 16</inkml:trace>
  <inkml:trace contextRef="#ctx0" brushRef="#br0" timeOffset="54145.21">15610 7918 189 0,'-4'27'30'16,"4"2"-4"-16,-7 4-1 15,7-9-2-15,-2-4-13 16,-4-2 1-16,6-6 7 0,0-6-5 16,6-15-8-16,-6 9 4 15,9-7 21-15,-3-13-7 16,2-4-13-16,9-4-7 15,-5-6 1-15,-4 1 0 16,5-4 0-16,-8 2-3 16,6 8 0-16,-4 1 0 15,1 15-2-15,-5 11 0 16,-3 8-1-16,4 0-7 16,6 19 9-16,-4 8 6 15,5 7-6-15,-2 3 4 0,0-7-4 16,2-10 0-16,3-4 0 15,1-18 0-15,-1-2-3 16,-6-8 3-16,5-12 3 16,8-12 3-16,3 4 0 15,-15-12-4-15,3 1-1 16,-6 2 0-16,-6 2-2 16,-2 13-16-16,2 2-27 15,0 6-64-15</inkml:trace>
  <inkml:trace contextRef="#ctx0" brushRef="#br0" timeOffset="54498.98">16029 7865 157 0,'-8'2'75'0,"6"3"-36"15,-8 0 14-15,-3-1-30 16,-7 5-8-16,-2 5 6 16,2 5-10-16,-3 3-3 15,14 4-6-15,3 2 0 16,4-10-2-16,6 2-1 16,7-10-2-16,7-2 1 15,-1-8 2-15,10-12 1 16,7-2 5-16,-5-12-1 0,0-5 1 15,-11 2-4-15,-9-3-1 16,-3 3 1-16,-12 5-2 16,-7 2 0-16,1 10 0 15,-5 7-6-15,-4 5-31 16,-1 3-26-16,11 8-65 16</inkml:trace>
  <inkml:trace contextRef="#ctx0" brushRef="#br0" timeOffset="54814.37">16187 7865 174 0,'5'-2'39'16,"4"7"-23"-16,11-6 11 15,-4 6-1-15,6 4-11 16,-2-4 5-16,-6 8-8 16,-1-1 1-16,-9 2-2 15,3-7 2-15,-7 11 0 16,-9 3 4-16,-2-6 6 16,-16 10-8-16,-11-4-1 15,-2 0-8-15,6-3-3 0,5-6-2 16,2-5-2-1,8-2-22-15,5-11-49 0,1-10-99 16</inkml:trace>
  <inkml:trace contextRef="#ctx0" brushRef="#br0" timeOffset="54986.25">16190 7854 196 0,'-3'27'57'0,"1"0"-43"16,0-3-1-16,6 1-10 0,3-5-3 15,2-11-48-15,7-2-77 16</inkml:trace>
  <inkml:trace contextRef="#ctx0" brushRef="#br0" timeOffset="55300.06">16417 7853 188 0,'-11'15'66'0,"-2"9"-43"16,-2 9 7-16,-1 0-5 15,-1-5-7-15,13 3-12 0,2-3 1 16,2-16-3-16,6 0 1 15,0-10-4-15,5-2 0 16,5-6 10-16,-1-14 14 16,9-10-17-16,1 1-7 15,-1-7 2-15,-2 0-2 16,-13 0 1-16,-2 11-2 16,-7-4 0-16,-7 15-8 15,-2 0-2-15,-13 16-10 16,-9 4-9-16,2 20-14 15,-7 2-23-15</inkml:trace>
  <inkml:trace contextRef="#ctx0" brushRef="#br0" timeOffset="62760.06">25441 6220 285 0,'14'-8'16'0,"-1"2"-9"0,-7 3 38 16,-4 6-17-16,-2-1-15 15,0 12-1-15,12 10 18 16,-1 10-6-16,-9 5-3 15,9 10-10-15,-6 8 3 16,-1 21-12-16,-4-3 3 16,-4-6-4-16,-3 8-1 15,2-8 0-15,1 1-4 16,-5-33-35-16,7-17-21 16,0-13-25-16,-8-27-57 15</inkml:trace>
  <inkml:trace contextRef="#ctx0" brushRef="#br0" timeOffset="62987.41">25071 6258 323 0,'4'-6'28'16,"3"-4"-26"-16,13 2-2 15,18-4 7-15,7 2 2 16,15 1-5-16,9-8 4 15,6 5 2-15,10 0 4 16,15-2-6-16,8 11 0 16,6-4-8-16,-17 14 0 15,-14 2-13-15,-20 3-75 16,-8 0-86-16</inkml:trace>
  <inkml:trace contextRef="#ctx0" brushRef="#br0" timeOffset="63175.28">26076 6493 192 0,'-20'48'37'16,"5"1"-23"-16,-6 0 4 15,2 3 41-15,-6 2-34 16,-2 15-4-16,0-15-1 16,9-6-11-16,7-18-5 15,9-4-4-15,2-14 0 16,7-8-8-16,-7-8-52 15,10-16-39-15</inkml:trace>
  <inkml:trace contextRef="#ctx0" brushRef="#br0" timeOffset="63349.18">26136 6326 303 0,'-6'-7'54'0,"12"0"-50"15,-8 2-2-15,7 2-2 16,-3 1 0-16,8 2-5 16,-4 7-28-16,0 8-27 15,-4 10-23-15</inkml:trace>
  <inkml:trace contextRef="#ctx0" brushRef="#br0" timeOffset="63836.89">26484 6507 160 0,'-5'4'47'0,"5"2"-31"16,-4 4 12-16,-7 8 8 15,3 6-5-15,-8 14-16 16,-9 8 7-16,0 16-2 16,8-2-1-16,-6 2-9 0,13-4 1 15,-2-17-7 1,10-15-1-16,2-16-3 0,0 2 0 15,2-12 0-15,0-12 1 16,3 5-2-16,6-17-33 16,0-5-80-16</inkml:trace>
  <inkml:trace contextRef="#ctx0" brushRef="#br0" timeOffset="64068.74">26531 6427 310 0,'-2'3'58'0,"-3"-1"-50"0,3 3 10 16,2 20-10-16,2 6 17 15,-2 5-17-15,5 8 0 16,3 4-1-16,6 8-2 16,-1 2-2-16,8-5-1 15,0 1-2-15,0-16 1 16,-1-11-2-16,-7 2-43 15,3-19 31-15,-7-12-64 16,-1-18-86-16</inkml:trace>
  <inkml:trace contextRef="#ctx0" brushRef="#br0" timeOffset="64277.25">26830 6418 321 0,'-5'5'50'0,"-2"0"-32"16,1 14-14-16,-3 15 23 16,-9 2-12-16,9 6-7 15,3-2-5-15,-11 10 1 16,13-4-3-16,4 2-1 16,0-5 0-16,2-5-24 15,0-4-22-15,3 0-73 16</inkml:trace>
  <inkml:trace contextRef="#ctx0" brushRef="#br0" timeOffset="64561.07">27210 6428 218 0,'-6'-3'50'16,"4"6"-33"-16,-9 10-4 16,-1 7 0-16,4 18 16 15,-11 12-6-15,4-2-2 16,2 14-1-16,4-1-8 16,-2 7 0-16,4-4-9 0,-4-4-1 15,4-22-1-15,3-6-1 16,2-10 0-16,0-15-23 15,-1-12-25-15,-1 3-38 16</inkml:trace>
  <inkml:trace contextRef="#ctx0" brushRef="#br0" timeOffset="64950.84">27004 6802 177 0,'2'-4'86'0,"5"4"-59"15,-5-2-13-15,18-6 25 16,6 4-6-16,3-13-6 0,14 4-11 16,1-13-7-16,8 0 2 15,4 8-7-15,-1-4 0 16,3-1-3-16,-9 1-2 16,-14 9 0-16,-10-1-6 15,-21 9-25-15,-12-2-40 16,-17 7-12-16,-19 5 19 15,1 4 4-15,-5 8 46 16,2 3 15-16,7 4 41 16,8 8 17-16,1 0-13 15,18 3-2-15,0 2-3 16,7-6-9-16,5 1-8 0,9 2-13 16,7-4-2-16,7-8-3 15,3-7 2-15,5 2-7 16,-2-8 5-16,2 4-2 15,-2-1-3-15,-11-10-12 16,3 6-66-16,-2-11-75 16</inkml:trace>
  <inkml:trace contextRef="#ctx0" brushRef="#br0" timeOffset="65199.1">27725 6670 324 0,'-2'-7'55'0,"4"9"-49"0,-4-2 13 16,-2 10-5-16,-5 18-5 15,-5 2 4-15,-1 15-3 16,1-3 3-16,10-1-8 16,4-10-1-16,14 5-4 15,13-11 2-15,-8-6-2 16,15-13 0-16,-3 4 0 15,-2-19-4-15,-2 6-30 16,-13-15-59-16,-12-6-22 16</inkml:trace>
  <inkml:trace contextRef="#ctx0" brushRef="#br0" timeOffset="65348.01">27712 6759 254 0,'0'0'59'0,"7"0"-55"16,-3 0 7-16,10 0 32 15,-3 5-21-15,12-13-11 16,-1 8-3-16,0-13-7 16,-8 10-1-16,-10-17-35 15,-11 5-56-15</inkml:trace>
  <inkml:trace contextRef="#ctx0" brushRef="#br0" timeOffset="65568.88">27715 6557 231 0,'4'-6'58'15,"10"8"-57"-15,1-2 22 16,14 4 17-16,2-4-20 0,7 9-12 16,3 3-6-1,1 0 2-15,-7-1-4 0,-4 7 2 16,-4-1 0-16,-4 2-4 16,-17 10 2-16,-6 8-19 15,-4 12-18-15,-10 3-6 16,-3 4-2-16,1 6-6 15,5-12-1-15,4-12 35 16,3 0 14-16</inkml:trace>
  <inkml:trace contextRef="#ctx0" brushRef="#br0" timeOffset="65852.34">27971 7120 174 0,'5'-5'53'0,"-3"-10"-21"16,4-3-7-16,7-16-1 0,6-3-11 16,1 0 10-16,-3-16-2 15,2 4-10-15,7-3-7 16,-4-12-1-16,7 19-3 15,4 5 0-15,2 22 0 16,-2 6-1-16,7 12 1 16,-11 2-1-16,-4 17 1 15,-15 13 1-15,-10-2 4 16,-8 16 1-16,-17-1 0 16,-11-4-3-16,-4-2 0 15,8 0-3-15,15-6 1 16,13-4-2-16,13 0 1 15,7 8 0-15,21-11 0 0,12 4 0 16,2-14 0-16,5 4 0 16,0-13-38-16,-10-7-28 15,4 0-75-15</inkml:trace>
  <inkml:trace contextRef="#ctx0" brushRef="#br0" timeOffset="66360.02">29081 6650 297 0,'-2'5'96'0,"-2"-7"-85"0,4 2-7 15,-14 6 6-15,-8 2-4 16,-19 2-4-16,-9 8-4 15,-6 0 1-15,-2 11 0 16,4 11 0-16,10 12 1 16,7 4 0-16,8-14 0 15,21 4 0-15,14-2-7 16,10-7 1-16,5-12 2 16,8-6 4-16,2-5 0 15,2-7 2-15,11-7-1 16,2-11 0-16,-5-7 2 0,4 3-2 15,-7-13 1 1,9 0-2-16,0-4 0 16,11 2 0-16,-12 0 3 15,8 7 3-15,2-3-1 0,-12 6 2 16,-1 9-3-16,-16-4 0 16,-17 15-4-16,-1-1 6 15,-5 2-5-15,-4 4 2 16,6 9-2-16,0 10 6 15,-2 5 3-15,-4 10-8 16,5 9 9-16,-5 18-10 16,-5-13 0-16,10-15 0 15,-7 1-2-15,-13-4-55 16,5-9-43-16</inkml:trace>
  <inkml:trace contextRef="#ctx0" brushRef="#br0" timeOffset="66543.45">29079 6916 325 0,'25'-7'21'16,"8"-2"-20"-16,11 7 20 16,10 2-4-16,6-3-13 15,11 8-4-15,-1-10-1 16,-14 5-47-16,-8-7-83 15</inkml:trace>
  <inkml:trace contextRef="#ctx0" brushRef="#br0" timeOffset="66767.31">29866 6828 226 0,'22'16'76'0,"12"3"-69"15,1 6-7-15,9 5 35 16,-3 0-3-16,5 12-16 16,-19 5-11-16,-4 2-1 15,-14 28 3-15,-14-2-7 0,-15-6 2 16,-14-15-2-16,-21-6-25 16,-19-13-20-16,-10-14-32 15</inkml:trace>
  <inkml:trace contextRef="#ctx0" brushRef="#br0" timeOffset="66957.2">29857 6986 298 0,'7'51'45'0,"-1"-6"-33"0,-4 7-1 15,-6 1 0 1,-16-4-11-16,2 4-20 0,0 7-81 16</inkml:trace>
  <inkml:trace contextRef="#ctx0" brushRef="#br0" timeOffset="67718">25305 7291 301 0,'140'32'10'0,"47"8"-8"16,64 3-1-16,15 3 39 16,41 1 16-16,0 11-36 15,-4 0-7-15,-31 1-8 16,34-5 2-16,-26 4-7 16,-20-20 0-16,-11-8 1 15,-22-3-2-15,-5-8 1 16,-10-1 0-16,5 3 0 15,14-2 2-15,-30 20-3 16,-1-5 1-16,-21-1-13 0,-23-2-23 16,-20-11-46-16,-20 1-80 15</inkml:trace>
  <inkml:trace contextRef="#ctx0" brushRef="#br0" timeOffset="70566.81">17427 6890 122 0,'-4'2'74'0,"10"1"-54"16,-12-3-4-16,3 0 9 15,-1 0 0-15,-5 9-3 16,2-7 3-16,-8 6-2 15,-1-6-8-15,-1 10 0 16,1-4-6-16,-7 0-2 0,4 1-5 16,5 2 3-16,1-1-4 15,-8 6 3-15,4-4-4 16,-3 8 3-16,-1 10-1 16,2 4 1-16,1 4-1 15,5 15-1-15,5-1-1 16,8-2 2-16,8 2-4 15,-2-8-8-15,11-8-59 16,2-10-57-16</inkml:trace>
  <inkml:trace contextRef="#ctx0" brushRef="#br0" timeOffset="70979.36">17863 6832 186 0,'10'15'34'0,"3"10"-19"16,10 5 30-16,8 12-15 15,6 2-7-15,-3 6-8 16,-7 2 4-16,-3-1-9 15,-24 5 1-15,-13 0-6 16,-11-1 0-16,-12 2-4 16,-15-5-1-16,-3-2-8 15,-2-10-65-15,3-14-99 16</inkml:trace>
  <inkml:trace contextRef="#ctx0" brushRef="#br0" timeOffset="71543">16163 6670 158 0,'-5'0'60'15,"-8"9"-44"-15,-1 3 8 16,-7 5 10-16,-6 6-14 16,-4 12-1-16,-2 1 4 15,-6 11 3-15,10 18-10 16,-7-1-6-16,13 6-6 16,4-5-3-16,15 7 0 15,2-10-1-15,8 2 0 16,7-1-61-16,10-16-46 15</inkml:trace>
  <inkml:trace contextRef="#ctx0" brushRef="#br0" timeOffset="71880.38">16546 6725 145 0,'3'8'18'16,"11"4"-7"-16,1 13 20 15,11 5 10-15,-5 12-3 0,3 22-10 16,0 6-4-16,-1 2-3 16,-1 4-12-16,-15 12-1 15,-18 7-8-15,-7-5 1 16,-9 3-1-16,0-11-42 16,-19-16-49-16</inkml:trace>
  <inkml:trace contextRef="#ctx0" brushRef="#br0" timeOffset="139641.29">16368 6702 109 0,'0'3'47'0,"-4"-6"-31"15,12-2 1-15,-10 5-3 16,6 0 3-16,-4-6-5 16,0 9 5-16,0-8-1 15,4 5-6-15,-8 0-7 16,8 2 0-16,-2-6 0 16,-4 6-1-16,2 0 4 15,0-4 2-15,0 4 6 16,0-2-6-16,0 0 0 0,2 0-3 15,-4-4 3-15,2 6-1 16,2-7 0-16,-4-2-1 16,6 0-6-16,0 0 3 15,-4 3-3-15,0-5 2 16,2 2-1-16,-2 5 0 16,5-3-1-16,-7-2 0 15,2 3 0-15,0 3 0 16,4-2 0-16,-2 1 1 15,-11 2-2-15,16 0 3 0,-9 0-2 16,4 0 1 0,-2 2 1-16,0 1-1 0,-2-3 0 15,2 3 6-15,4-1-3 16,-2 14 7-16,0-6-6 16,3 5 1-16,-5 4-5 15,0-3 1-15,3 4 1 16,-3 2-1-16,-8 5 1 15,2-3-2-15,6-5 1 16,0 1-1-16,-2-8-1 16,4 0 2-16,-4 7-2 15,2-4 0-15,2-6 0 16,-4-1 1-16,4 1-1 16,-2-12 0-16,2 6 0 15,-2-6-2-15,0 1 4 0,4 0-2 16,-6 2 0-1,4-12 5-15,0 0-2 0,-4-3 0 16,-2-11-1-16,0 1-2 16,-3-1 0-16,3-2 1 15,0 0 0-15,-6-1 1 16,6 7-3-16,-1 2 2 16,-1 6-1-16,6-2 0 15,0 4 0-15,-4 2 0 16,4 0 1-16,-4-4-1 15,2 4 1-15,2 3-1 16,2 7 1-16,-6 0-1 0,6-3 1 16,-8 6 0-1,8 0-1-15,-2 5 0 0,0 10 3 16,0 0-2-16,2 7 2 16,-2 2-3-16,4 7 1 15,-4-5-1-15,4 2 0 16,-2-2 0-16,0 0 1 15,2-6-1-15,-2 0 1 16,-4-10-1-16,2 3 0 16,0-8 0-16,0 4 1 15,0-12-1-15,0-4 0 16,-2 4 1-16,4-4-1 16,-2 0 0-16,-2-13 0 15,4-3 1-15,-4-8 1 16,4-5-2-16,3-7 0 0,-5 9 1 15,-5-4-1-15,3-3 0 16,0 7 0-16,0-1 0 16,-4 3 1-16,2 10-1 15,4 5 0-15,0 6 0 16,-2 3 1-16,0 7-2 16,2 1 1-16,-2 3-3 15,2-3-1-15,2 14 4 16,-2 5 2-16,0 10-1 15,6-4-1-15,-4 14 3 16,8-5-5-16,-8 5 3 16,7-5-2-16,-3-6 2 0,-4-5-1 15,2-6 0 1,-2-17 0-16,4 6 0 0,-6-11 0 16,-4 2 0-16,10-7 0 15,-8 4 0-15,2-12 1 16,-2-1 1-16,-2-4-2 15,-2-4 0-15,2-6 1 16,0 0 0-16,0 0 2 16,-1-1-2-16,5 0 1 15,-2 5 0-15,-4 3-2 16,2 8 0-16,2 1 1 16,0 10 1-16,2 8 0 15,-2-1 0-15,2 2-1 0,0-3-1 16,0 14 0-16,0 4 2 15,2 12-1-15,0 2-2 16,4-4 1-16,0 7 0 16,1 0 0-16,-3-4 1 15,2-10-1-15,-6 0 2 16,8-13-4-16,-10 2 3 16,4-9-2-16,2-3 1 15,-4 0 0-15,-2-7-3 16,4 14 3-16,-4-28 4 15,0-1-3-15,-6-5 1 16,-2 0 0-16,-3-10-3 0,5-4 2 16,-1-2-1-1,3 11 0-15,2 6 0 0,-1 8 0 16,8 12 1-16,-3 6 0 16,-6 0-1-16,9 2 0 15,-3 2-1-15,0-1-1 16,0 8 2-16,7 10 0 15,-3 8 0-15,5 1 0 16,-3 4 1-16,4-2-1 16,1 5 0-16,-3-3 2 15,2-10-4-15,1-6 2 16,-7-9 0-16,-2-4-2 16,-2-10-1-16,2 2-1 15,0 3-1-15,-2-10 5 16,0-6 2-16,-6-6 0 0,-3-8-1 15,-5 2 0-15,10-3-1 16,-2 1 0-16,-3 8 0 16,5-2 0-16,2 12-1 15,-2 0 3-15,2 14-3 16,2-6 3-16,0 6-4 16,0 2 0-16,0-4 0 15,0 3 0-15,0 4 2 16,6 3 0-16,-2-4 1 15,0 5-2-15,1-8 1 16,-5-1-2-16,0 0-1 16,0-4 3-16,0 0-2 0,0 0 0 15,2 2-1 1,-4-1 3-16,4-6-1 0,0 3 2 16,-2-4 0-16,-2 6 0 15,4 1-2-15,-2 2 1 16,0-5-1-16,2 4 1 15,-2-4 0-15,4 4 0 16,-2-5 0-16,4 0 0 16,0-4 0-16,3-3 0 15,2-1 1-15,0-3-2 16,0 6 2-16,-2-4-2 16,0 2 1-16,7-2 0 15,-7 1 0-15,-2 1 0 0,-5 5 0 16,2-6 1-16,-2-1-1 15,-4 7 1-15,2-1-2 16,2 6 2-16,-6 2-2 16,4 0 1-16,-2 0-3 15,0 0-7-15,2 3-14 16,-7 8 8-16,0-1 0 16,2 2-2-16,-5 0-9 15,3 2-4-15,-7 4 2 16,-1-2-2-16,5 2 13 15,0-2 2-15,-5 0 9 16,7 0-5-16,4-8 7 0,2-4 4 16,-3-4 1-16,3-2 5 15,2-3 3-15,0-2-5 16,-2-1 5-16,6-2-3 16,-1-4-2-16,5 0 0 15,-4-3 0-15,6 2 2 16,7-9-1-16,-3 5 2 15,-7 10-3-15,3-2-2 16,-7 2 0-16,4 2-1 16,-9 7 1-16,4 0 0 15,-2-1-2-15,0 4 1 16,-7-3-1-16,7 9 1 16,-5 1 0-16,-3 2 1 0,-1 3 0 15,-1-4-2 1,0 7-2-16,-5-8 1 0,1 2-2 15,5 4 3-15,-1-11 2 16,10 2-1-16,0-7 0 16,-2 0 0-16,4-2 0 15,-2-6 0-15,8 2 1 16,1-8 0-16,-5 2 1 16,4 0-1-16,6-8 1 15,1 2 1-15,-1 6 1 16,-11 7-3-16,1 5-1 15,-2 0 0-15,-4 3-1 16,4-3-1-16,-2 4 2 16,0-4 0-16,-2 2 0 0,2-2 3 15,-4 6 2 1,1-4 0-16,-3 6 1 0,-6-6-2 16,1 4 4-16,3-2-2 15,-6 6-3-15,-7-2-3 16,13 0 1-16,-1 0-1 15,-9 0 1-15,11 4-1 16,-3-8 0-16,2 1 0 16,0 0 0-16,1-3 1 15,5-2 0-15,0 2-2 16,2-4-1-16,4-3-2 16,-4 5 2-16,11-7 2 15,1-3 1-15,-4-4-1 16,5 4 2-16,1-4-2 15,-5 2 0-15,3 2 1 0,-6 0-2 16,5 2 2-16,-3 1-1 16,-2-4 0-16,0 6 0 15,-4 2 0-15,-2-3 1 16,0 2 0-16,3 4-1 16,-3-4 1-16,-3 4 0 15,3 0-1-15,0 2 0 16,0 0-2-16,-2-1-4 15,2 2 3-15,0 8-7 16,-2-8-5-16,2 1 2 0,-2 3-5 16,-2-7 12-16,4 5 4 15,-6-1 1-15,4 2-1 16,-2-3 2-16,2 9 0 16,2-7 0-16,2-3 1 15,-6-2-1-15,4 0 0 16,4-2 0-16,-2 0 0 15,0-8 12-15,6-4 0 16,-2 0-1-16,-2-6 1 16,3-3-2-16,-1 4-4 15,2-5 1-15,-6 6-6 16,-2 4 2-16,4-4-3 16,-6-1 1-16,9 3-1 15,-7-3 0-15,-3-1 0 16,3 1 0-16,-4 1 2 0,2 2-1 15,-6-3 1-15,6 4-2 16,-4 3 0-16,4 4 0 16,0 8 0-16,2-2 1 15,-3 2 2-15,3 0 7 16,3 2-6-16,-3-2 1 16,-7 0-3-16,7 3 4 15,-6 4-3-15,2 1-1 16,0 0-2-16,2 1-1 15,4 5 1-15,-2-2-1 16,-2-3 1-16,4 9 0 16,2-2 0-16,2 7-2 0,2 3 2 15,-3-1-11-15,1 1 1 16,-4-6-4-16,3 1 0 16,-8-6 1-16,11-4 4 15,-8-8 2-15,0 2-2 16,2-7 8-16,-4-2-7 15,4-5-5-15,0-5 10 16,-2-5-4-16,2-6 6 16,-8-4 1-16,1-14 11 15,8 2 4-15,-6 2 1 16,0 8-10-16,-1 2-1 16,4 5-4-16,0 2 2 15,0 7-3-15,-2-4 0 16,11 4 1-16,-12-2 0 15,3 5 3-15,0-2-1 0,-2 1 4 16,2 1-4-16,0 6-1 16,2 6-2-16,-4 0 0 15,0 6-2-15,0-3 2 16,4 9 1-16,-4 2 0 16,2 1 0-16,2 2 0 15,-2 5-1-15,2 2 1 16,0 0 0-16,1 0-1 15,-6 8 0-15,-3-2 0 16,2-2 1-16,-1-6-1 0,3-1-2 16,0-4-5-1,0 1-11-15,0-10-4 0,4-2 7 16,-4 7-2-16,2-12-9 16,-6-1-2-16,4 0 4 15</inkml:trace>
  <inkml:trace contextRef="#ctx0" brushRef="#br0" timeOffset="140878.54">16393 6481 119 0,'2'-5'30'0,"-6"0"4"16,4-1-16-16,-3 0 11 15,1 4-4-15,4-1-3 16,-6 6-2-16,6 2-9 16,-6-5-1-16,4 5-6 0,0-3 2 15,-2 3-5-15,-6 2 3 16,4-3 0-16,2 6 0 16,0-2-1-16,-3 2-3 15,-3-3 3-15,0 2-2 16,6-6 0-16,-2 2 0 15,-1 1-1-15,3-3 1 16,-4-3 0-16,4 3 1 16,-6 5 0-16,6-6 1 15,-2-2-3-15,4 2 1 16,-9 3 0-16,7 2-2 16,2-5 0-16,-2 4 0 15,0-9 0-15,4 10-1 16,0-7 0-16,0-2-1 15,5 2 3-15,-5 0 0 0,-2 0 1 16,0 4 0-16,2-4 0 16,-2 0-1-16,0 5 1 15,0 0 0-15,7 2-1 16,-10-7 1-16,6 9-1 16,-3-5 0-16,3 8 2 15,5 2-2-15,-8 2 1 16,4-4 0-16,-1 12-1 15,-3-10 2-15,2 2-1 16,0-6 0-16,0 2 0 0,-2 0 0 16,0-1 0-16,-2 1 0 15,4-5 0-15,-6 4 0 16,4-6-1-16,-2-3 0 16,-3 3 0-16,5-5 2 15,0 3-2-15,-2-3 2 16,0 2-2-16,0 5 0 15,0-2-1-15,0-5 1 16,-1 3-2-16,3-3-1 16,-3 5-4-16,6-10-8 15,-3 7-1-15,0-4-4 16,0-1-4-16,3-1-1 16,-3 1 1-16,0-2-3 0,-3 5 13 15,6 5 12 1,-3-10 1-16,0 10-3 0,-3 1 1 15,3-6 3-15,3 4 6 16,-3-2 12-16,0 8-2 16,-3-2-3-16,3 1-1 15,0 2-5-15,-7-3-3 16,5 7 3-16,2-10 1 16,-2-1-4-16,2-4 2 15,2 3-3-15,-2-6 4 16,4 6 2-16,4-6 3 15,-2 6 4-15,0-10-6 16,3 7 1-16,-5-8-6 16,15 14 0-16,-3-9-5 0,5-2 2 15,4 1-1-15,15 4 4 16,-6-12 3-16,4 13-4 16,-9 4-1-16,6 3-3 15,-12-6 2-15,6 3-1 16,-8 0 1-16,6 9-1 15,-11-16-1-15,-3 4 0 16,3 2 0-16,-11-1-1 16,-1-10-3-16,-2 5-7 15,0 2-9-15,-2 0-3 16,0-5-18-16,-4 5-13 16,-5-7-3-16</inkml:trace>
  <inkml:trace contextRef="#ctx0" brushRef="#br0" timeOffset="141213.31">16374 6907 114 0,'-15'-3'55'0,"5"-1"-15"16,6-1-1-16,0 8-3 15,6-3-2-15,-6-3-10 16,8 3-5-16,-4 0-9 15,0 3-10-15,6-6 2 16,0 3 0-16,9 7 2 0,6-3-1 16,-3 2 0-1,10 0-2-15,-1-3 2 0,13 0-3 16,-2 3 2-16,2-15-2 16,3 16 0-16,1-11 0 15,-6-2 0-15,-9-3 0 16,-7 7 0-16,-13 1-7 15,0-7 2-15,-6 10-12 16,5-2-11-16,-12 4-10 16,4-1-4-16,-7-10-6 15</inkml:trace>
  <inkml:trace contextRef="#ctx0" brushRef="#br0" timeOffset="141425.19">16362 6948 153 0,'0'0'28'15,"2"0"-12"-15,-2 0-5 16,4-4-11-16,-2 8 2 16,6-8 1-16,-6-2 4 15,6 8-6-15,-1-8 2 16,-3 6-3-16,3 0-2 15,-7-2-47-15</inkml:trace>
  <inkml:trace contextRef="#ctx0" brushRef="#br0" timeOffset="142871.79">16526 6907 106 0,'12'5'19'15,"-10"-3"11"-15,-2-4-3 0,9 4 1 16,-14-4 0 0,5 2-1-16,0 2-4 0,0-4 2 15,0 2-4-15,-2 2-2 16,2-4-3-16,0 4 3 16,-4-2-6-16,4 0-3 15,0 0-4-15,-7-2-3 16,0 4 1-16,7-4 0 15,-2 2 4-15,0-3-4 16,-11 3 1-16,6 0-2 16,0 0 0-16,0-3 1 15,1 6-4-15,-3-6 1 16,0 3 0-16,6 3 1 16,-3-5-1-16,4-1 1 0,0 3 1 15,-5 0 2-15,7-4-2 16,-7 4-1-16,4-5-2 15,-3 5 1-15,-9-5 1 16,7 1-1-16,0-2 1 16,-3-4-1-16,9 5 0 15,-6-2 0-15,6-2-2 16,0-4 1-16,2 6 0 16,-2-2 0-16,2-6 0 15,2 1-1-15,2 1 3 16,-4 2-4-16,12-2 3 15,-7 2-2-15,-1 1 1 16,2 2 0-16,-1 0 0 16,-5-4 1-16,7 4-2 15,-3 5 2-15,-1-4-2 0,5 2 3 16,-4-7-4-16,4 4 2 16,5-1-1-16,-7 1 1 15,4-1 0-15,-6 0 0 16,5 6 0-16,-3-4 0 15,3 1 1-15,-4-1-2 16,13-2 1-16,-14 4 0 16,8-2 0-16,-8 2 0 15,7-4 0-15,-7 3 0 16,6 4-1-16,-8-2 2 16,2 4-2-16,-4 0 3 0,-4-4-2 15,4 2 0 1,0 0 1-16,0 4-1 0,0-4 0 15,-7 2 0-15,2-4-1 16,5 10 0-16,-11-6-6 16,7 2-4-16,-10-2-9 15,10 6-2-15,-5-2-12 16,-2 4-39-16,2-6-39 16</inkml:trace>
  <inkml:trace contextRef="#ctx0" brushRef="#br0" timeOffset="143891.66">16424 6520 152 0,'2'0'34'16,"-6"3"1"-16,6-6-3 15,-4 3-5-15,0 0 0 16,-3 5-1-16,-1-5-6 16,3 2-11-16,-2 2 7 0,-1-1-5 15,-1 8 4-15,-3-3-5 16,4 4-1-16,-2 4-4 15,-5 4-1-15,3 0 1 16,-1-5-2-16,5 6 4 16,-4-5-5-16,10-2 3 15,-6 4-4-15,-1-2 3 16,3 1-4-16,0-1 1 16,-4 4-1-16,6-5 1 15,0-4-2-15,2-4 2 16,4 1-2-16,-1 2 1 15,6-1-2-15,-5-3 3 16,5-4-2-16,7 3 1 16,-3 2 0-16,3-7-1 15,3 4 0-15,4-2 0 0,2 1-2 16,-10-3 2-16,3 2-1 16,-2-4 1-16,-7 0 0 15,-5 2 0-15,-6 0 0 16,6-3 1-16,-8 1 1 15,0-2 1-15,4-1 1 16,-5 0-2-16,-4 7 2 16,4-9-2-16,-8 7 1 15,4 0 0-15,-8 3-2 16,3-9 0-16,-4 8 1 16,2-9 0-16,3 7 0 15,-1-5-1-15,4 1 1 16,-3-11 0-16,1 8 0 0,-1-7-1 15,1 0 1-15,4 1-1 16,1 3 1-16,3-2-1 16,2 1 1-16,-3 0 0 15,8 0-2-15,-1-2 0 16,2-3 1-16,5 0-1 16,5-5 1-16,-4 4 0 15,1 2 0-15,3-2 0 16,1-1 1-16,-3 2-2 15,1 6 2-15,-5-2-2 16,6 6 1-16,-5 1 0 16,5-4 0-16,-12 5-2 0,9 4 2 15,-5-7 0-15,1 6 0 16,5-3-2-16,-10 2 2 16,4-1 0-16,-6-2-1 15,0 5 1-15,-2 3 0 16,2-6-1-16,0 3 3 15,-2 3-1-15,0-6 0 16,-5 3-2-16,5-4 1 16,-5 8 0-16,0 1-3 15,-1 0-4-15,-1 0-3 16,1 2-6-16,0 1 0 16,-1 2-15-16,3-6-30 0,-2 6-45 15</inkml:trace>
  <inkml:trace contextRef="#ctx0" brushRef="#br0" timeOffset="145526.67">17589 6689 127 0,'-2'-2'15'0,"4"-1"-7"15,-6 3 16-15,4 0-3 16,0 0 13-16,-4 0 3 16,4 3-11-16,-5-3-11 0,3 0 3 15,4 2-6-15,-2-2-5 16,-2 2 3-16,-2 1-4 15,-3 5-2-15,-2-7 1 16,2 11 1-16,-1-6-5 16,1-2 0-16,0-1-1 15,5 0 0-15,2-5-8 16,2 4-11-16,-2-2-3 16,-2 0-1-16,-1-2-15 15,-3 1-7-15,2-6-45 16</inkml:trace>
  <inkml:trace contextRef="#ctx0" brushRef="#br0" timeOffset="147799.9">17491 6573 160 0,'0'0'50'0,"0"-7"-14"15,0 6 1-15,0 2-8 16,-2 6-5-16,4-7-7 15,-2 5-3-15,-2 0-3 16,2 4 2-16,-2 10-3 16,4-3-4-16,-6 14 0 15,6-2-4-15,-8 2 1 16,-3 0-1-16,2 7-1 16,9-9-1-16,-4-2 1 15,6-2-1-15,1-12 1 0,-3-9-2 16,3-3-2-16,-3-5 3 15,2-2 2-15,3-16 2 16,-3 0-2-16,6-8-1 16,-2-3 2-16,-6-3 3 15,-2-7 5-15,-2 0-3 16,-2 7 0-16,2 4-6 16,4 10 2-16,2 9-1 15,-8 1 0-15,8 5-2 16,-8 9-1-16,8 2 2 15,-10-1-1-15,8 13-1 16,-9 6 3-16,5 11 2 16,-5 2-4-16,-2 12 1 15,3-8-2-15,-6 2 0 16,12-4 0-16,-2-5 2 0,0-7-3 16,4-6 3-16,-7 2-3 15,3-20 2-15,2 3-1 16,2-6 0-16,-4-1 1 15,2-5 0-15,2-2 1 16,-4-1-2-16,2-9 0 16,0 2 1-16,0-13 0 15,2 0-2-15,1-3 2 16,-1 0-2-16,-2-4 1 16,5 13 0-16,-5 7 0 0,0 10 1 15,-3 3 0-15,3 6 0 16,0 0 0-16,0 2-1 15,0 4-1-15,0 8 1 16,-7 8 2-16,-3 7-2 16,-1 10 0-16,1 0 0 15,4 1 1-15,6-4-1 16,-2-11 1-16,4 4-2 16,0-9 0-16,-4-12 1 15,4-8-2-15,0-4-2 16,0-5 0-16,0-6 4 15,3-10 3-15,4-4-2 16,2-9-1-16,-7 3 1 0,3-8-1 16,0 0 0-1,2 9 0-15,-7 0 0 0,0 8 0 16,7 6 0-16,-9 12 0 16,0-1 0-16,3 6 2 15,-6 3-4-15,3 1 2 16,-4 13-2-16,-1 9 2 15,3 15 0-15,-9 10 0 16,0 6 1-16,4-4-1 16,1-4 1-16,-3-2-1 15,7 5 1-15,-1-21-2 16,3-10 2-16,3-7-2 0,-6-16 0 16,8 3-5-1,-1-5 6-15,-1-20 0 0,-1-5 2 16,0-1-1-16,-2-3-1 15,0-2 1-15,-2-2-1 16,0-2 0-16,-1-13 0 16,-1 20 0-16,4 1 1 15,0 11-2-15,7 16 2 16,-7 4-2-16,2 3 1 16,-4 5-1-16,4-5-2 15,-2 8 0-15,2 0 1 16,-2 4 2-16,-2 10 2 15,2 6-2-15,-2 6 2 16,-7 12-1-16,4-2-2 16,-2 2 3-16,7-5-3 0,-6-1 1 15,6-8-2 1,0-13-5-16,6-6-2 0,-6-21 4 16,2 8-5-16,0-17 9 15,3-2 1-15,-5-1 1 16,5-18 0-16,2 1-1 15,-5-3 0-15,-4-2 0 16,6-1 0-16,-4 6 1 16,2-1 0-16,-2 9-1 15,0 14 0-15,0 9 1 16,0 6-1-16,-2 0 0 16,4 8-3-16,-4 5 2 0,2 12 1 15,-4 8 2 1,1 13-2-16,-1-3 1 0,-1-1 0 15,-2-2-2-15,3-5 2 16,2-4-2-16,4-6 1 16,-2-9 0-16,0-12 0 15,2-8-3-15,0-5-1 16,3-2 4-16,0-10 3 16,4-1-3-16,-7-12 1 15,-2 6-1-15,2-6 1 16,-2 0-1-16,0-5 0 15,-2 2 1-15,0-4-1 16,-1 10 1-16,3 1 0 0,0 16-1 16,-4 8 0-1,2 6 1-15,-3 2 1 0,7 2-2 16,-2 15 2-16,-7 8-1 16,5 7 0-16,-7 7 0 15,3 16-1-15,-6-15 2 16,10-2-4-16,0 0 3 15,4-4-2-15,0-11 1 16,6-10 0-16,-8-6-4 16,4-9-2-16,0-4 0 15,-6-8 6-15,13-4 1 16,-5-8 0-16,2-2 0 0,3-3-1 16,-3-8 0-1,1-4 0-15,-2-1 1 0,-9-5 0 16,11 6-1-16,-5 7 0 15,-2 12 0-15,0 6 0 16,1 4 0-16,-3 9 0 16,-3 6 0-16,1 1 0 15,2 0-3-15,-2 4 3 16,0 9 0-16,-11 4 1 16,13 9-1-16,-7 2 1 15,-2 10-2-15,3-4-1 16,8 0-1-16,-7-5-6 15,5-4 1-15,3-7 1 16,-1-11 0-16,2-4 6 16,-6-7-2-16,2-7 3 0,2-5-1 15,0-6 1-15,7-13 0 16,-9 4 0-16,2-17 0 16,-4-2 2-16,2-5 2 15,0 3 0-15,0 8 0 16,-2 2-3-16,6 14 0 15,6 5-1-15,-8 9-1 16,2 6 1-16,-4 4-4 16,2 9 2-16,2 3 1 15,1 8-2-15,-3 8 2 16,5 4-10-16,2 12-8 16,-7-4-2-16,-2 2-1 0,0-3 8 15,-2-10 3 1,2-10 1-16,2-12 8 0,0-9 1 15,0-2-2-15,1-11 3 16,1-12 0-16,3-9 0 16,-7-5 3-16,-5-2 14 15,-1-6 7-15,-5 14-4 16,2 7-12-16,7 8-2 16,2 15-6-16,0 11 0 15,0-2-8-15,4 13 6 16,3 5-33-16,-1 5-27 15,5 4-109-15</inkml:trace>
  <inkml:trace contextRef="#ctx0" brushRef="#br0" timeOffset="156885.44">19678 6565 188 0,'-13'-4'68'0,"-3"2"-51"15,3 0 0-15,-3 2 1 16,10-2 8-16,-7 6-16 16,1-6 17-16,6 2-6 15,1 2 2-15,1-2-6 0,0 0 1 16,1 2-3-16,3-6-6 16,0 6-1-16,0-2-6 15,3 0-2-15,3-4-5 16,7 4 5-16,18-2 11 15,12 0 5-15,13-4-4 16,1-2-4-16,9 3-1 16,2 4-5-16,-1 1 2 15,-9 0-3-15,-11 3-2 16,-11 6 0-16,-19-1-11 16,-21-2-65-16,0-4-132 15</inkml:trace>
  <inkml:trace contextRef="#ctx0" brushRef="#br0" timeOffset="174307.79">20662 7888 155 0,'4'0'24'0,"-4"4"-5"16,0 1 13-16,2-3-3 16,-2 2-13-16,0-3 3 15,0 2 1-15,3 3-3 16,-3-11-6-16,2 5 0 15,-2-1 3-15,2 2-1 16,-2-2 5-16,-2-2-5 0,0 3 0 16,8-4-4-1,-4-8 2-15,2-2-5 0,-6 3 2 16,4-10-1-16,4 6-3 16,-4-4-1-16,-2-5-3 15,0 6 2-15,4 1-1 16,1 3-1-16,-3-6 1 15,4 11-2-15,-2-7 1 16,4 3 0-16,-4-2 0 16,3-2 1-16,1 4 1 15,2-1-2-15,-10 0 1 16,6 0 0-16,-1-2-1 16,1 3 0-16,-1 2 0 0,1-3 0 15,-3 6 0 1,1-4 0-16,-4 2 1 0,0 1-1 15,5-3 1-15,-3 8-2 16,0-2 1-16,2 5-1 16,-4-3 2-16,3-1-1 15,-1 1 0-15,0 0 0 16,-2 4-1-16,2-4 2 16,3 3-2-16,-3 1 2 15,-4-5-2-15,7 5 0 16,1-2 0-16,-4-2 1 15,9 4 0-15,-6-2 0 16,0-5 0-16,1 8-1 16,3-2 3-16,-1-6-3 0,4 5 1 15,1-1 0-15,-1-2-1 16,1 3 1-16,1 0 0 16,1-3 0-16,-4-4 0 15,-2 7 0-15,-2 2 0 16,1-6 2-16,-1 3-3 15,-2 0 2-15,-1 3-2 16,-1 0 1-16,1-2 0 16,0-2-1-16,-2 6 2 15,-2-4-3-15,0 4 2 16,-2-2-1-16,2 2-1 16,-4-2 2-16,6 0 0 15,-6 0 1-15,8 0 1 0,-4 2-1 16,2-4 0-1,-4 2-1-15,4 0 0 0,0-2-5 16,1 2 3-16,-6-2-3 16,8 2 0-16,-7-6 0 15,4 6-2-15,-2 0 3 16,-2 6 3-16,2-12-1 16,0 6 2-16,0 0-1 15,2 0-1-15,-4 0 1 16,4 0-2-16,0-2 3 15,3 2 0-15,-1 0 0 16,1 0 0-16,-1 0 0 0,0 0 0 16,1-4 2-1,4 6-4-15,-9-6 3 0,5 4-2 16,-1 2 1-16,-2-2-1 16,2 2 1-16,-1-2 0 15,3 2-1-15,-4 6 2 16,1-8-3-16,2 2 2 15,-5-2 0-15,2 2-1 16,-2-2 0-16,0 0 0 16,-2 5 1-16,-1-5 0 15,3 5 0-15,0-1 3 16,-2 7-2-16,-5-4 1 0,3 3 0 16,-5 4 1-1,2-6-1-15,-2 5-1 0,-2 4 0 16,0-2 0-16,2 5-1 15,2-6 1-15,1 0-1 16,4-2 1-16,-1 2-2 16,6-8 1-16,1-2 0 15,-6 4 0-15,4-4-1 16,-4-3 1-16,4-2 0 16,-2 2 1-16,0-1 0 15,0 0 0-15,0-1-1 16,0 2 2-16,0-2-2 15,0 1 1-15,-2 0 2 16,2-4-2-16,-5 4 4 16,-4 0-4-16,2-3-1 0,-3 2 1 15,3-2-1-15,-5 3 0 16,8-1 0-16,-16 5-1 16,11-7 1-16,-6 3 0 15,3 4 0-15,1-1-1 16,7 1 2-16,-8-3-2 15,8 4 0-15,2-3 1 16,2 0-1-16,-2-4 1 16,2 0-1-16,2 6-2 15,-7-4 2-15,5 6 0 16,5-4 0-16,-5 4 2 16,0 4-2-16,2-6 2 0,-2 4-1 15,0 5 0-15,0-4 0 16,0 5-1-16,-2 7 2 15,2 0 1-15,2 4-2 16,-4-2 2-16,2 5-1 16,0-4 0-16,2-6-1 15,-4-6 1-15,4 6-1 16,-4-8 0-16,2-8 0 16,-2-2 1-16,2 0-1 15,4 4 2-15,-6-4-3 16,0-4 1-16,-1 4-19 15,3-2-31-15,-2-3-109 16</inkml:trace>
  <inkml:trace contextRef="#ctx0" brushRef="#br0" timeOffset="176054.14">21115 7895 104 0,'-4'0'54'0,"8"0"-30"0,-4-3 11 15,2 1 3-15,0 0-15 16,2-1 2-16,-2-4-3 16,0-1-7-16,1 3-3 15,3-6-1-15,-6-1-3 16,2-3-2-16,-4-2-1 15,2-3-4-15,2-2 0 16,-4 0-1-16,2 0 0 16,0-2 0-16,0-2 0 15,4 8 0-15,-6 7 1 16,4-9-2-16,-2 5 1 16,6 2-1-16,-2 6-2 15,-6-9-2-15,6 3-4 0,-2-2-8 16,0 1 3-16,-2 2 1 15,3-2 8-15,-1 3-4 16,-2 4 4-16,0-2 3 16,0 4 2-16,2-2-2 15,4-2 2-15,-6 0-4 16,12 1 0-16,-3 2 2 16,-3-2 2-16,-4 4 1 15,1-4-1-15,-3 4 2 16,2 2 0-16,1-4 1 15,-3 2-1-15,0 0 2 16,0 4-1-16,0-2-2 16,0-5 1-16,0 7-2 15,-3-5 1-15,1 3 0 0,2-2-1 16,-5-2 2-16,5 0-1 16,-4 0-1-16,0-2 0 15,-3 4 2-15,5-6-2 16,-10 3 6-16,1 0-5 15,3-1 5-15,-4 2-5 16,1 1 2-16,-5-8-1 16,-3 9 2-16,-2-4 4 15,1-6-7-15,1 8 1 16,-6-6 0-16,9 2 2 16,-1-1-3-16,-4 2 4 0,8 1-2 15,-3 0 3 1,3 1-1-16,1 2 0 0,-5-5-4 15,1-3-1-15,3 2 6 16,-3 3-2-16,5-1 4 16,0-3-5-16,4 8 1 15,-6 2-1-15,4-6-1 16,2 4-1-16,-2 4 0 16,3-6 0-16,-1 2 0 15,5 4 0-15,-5 0 0 16,3 0-1-16,1-4 0 15,-1 4 0-15,4 0 0 0,0 0 0 16,4 0-1-16,-4 0-7 16,7 0 5-16,-4 0 3 15,6 0 1-15,4 3 1 16,0-6-2-16,11 3 0 16,-1 3 1-16,6 1-1 15,-2 0 0-15,6-3 0 16,0 3 1-16,-2-9-1 15,3 8 2-15,-9-9-4 16,4 6 2-16,0 3 0 16,-7-6 0-16,9 3-1 15,-8 0-1-15,1 0-4 16,-2-1 5-16,3-3-3 16,-10 5 3-16,3-1-1 15,3 0 2-15,-4 3 0 0,1 1 0 16,-5-8 0-1,-6 8-1-15,2-1 0 0,-5-3 2 16,3-3-1-16,-3 6 1 16,4-1-2-16,-8-2 1 15,4-2 0-15,-2 2 0 16,2 0 0-16,-4 2 0 16,5-4 1-16,-5 4-2 15,2-2 2-15,0 0-2 16,-2 5 2-16,2-5-2 15,-2 0 1-15,0 4-2 16,-6-1-1-16,6 4 3 0,0 11 6 16,0 1-5-1,2 6 3-15,0 5-4 0,2 1 5 16,-4 1-4-16,3 2 2 16,-6 3-2-16,6 3 1 15,0-4-1-15,-3 0 0 16,2 2-1-16,0-3 1 15,2 5 2-15,-2-7-3 16,-2 6 1-16,0 1-1 16,5-6 0-16,-3 3 0 15,0-8 0-15,2-3 0 16,2-2 1-16,-4-1 0 0,0-5 0 16,0-2-2-1,-2-10 2-15,2-1-2 16,0-2 1-16,-4-1-15 0,4-4-41 15,-6-1-55-15</inkml:trace>
  <inkml:trace contextRef="#ctx0" brushRef="#br0" timeOffset="179495.14">21196 7890 160 0,'-8'2'32'0,"5"-2"-24"16,8-2 19-16,-1 0-9 16,8-4-9-16,-3-2 19 0,13-3-15 15,11-6 4-15,7-1 3 16,2 2 1-16,1 2-4 16,1 0-4-16,-1 0-1 15,-14 0-2-15,-12 14-7 16,-19 0-3-16,-11 5 0 15,-27 0-8-15,-29 11-5 16,-14 2-37-16,-6 6 8 16,5-6 17-16,3 3-2 15,-2-2 4-15,6-2-34 16,21-3 36-16,31-9 21 16,17-5-1-16,16-7-2 0,6-16-17 15,20 5 17-15,3-6 3 16,7-3 0-16,12-2 15 15,0 11 1-15,2-5 13 16,7 3 13-16,-7 3-1 16,0-1-6-16,-12 2 0 15,-7 6-11-15,-20 6-16 16,-21 4-4-16,-7-4-3 16,-17 1-1-16,-19 6-15 15,-22 11 11-15,-9 2-28 16,0 0 11-16,7 2 18 15,9-4-14-15,18-3-4 16,24-2 10-16,11-6 11 0,10-12-1 16,19-1 1-16,-9-8 14 15,18-10-4-15,12-6 10 16,10 3-3-16,1-13-7 16,4 7 1-16,4-2-2 15,3-1 5-15,-5 4 9 16,0 7-3-16,-17 4-2 15,-24 13-9-15,-19 4-5 16,-21 1-1-16,-20 6-3 16,-21 1 0-16,-14 1-10 15,-2 6-16-15,7 3 12 16,1-12 4-16,4 4-3 16,10-8 13-16,22-2 1 0,15-2-1 15,5-9-2-15,14 2-6 16,18-12 8-16,7 10 1 15,6-1 0-15,13-2-1 16,6 4 1-16,-4-4 0 16,5 4-1-16,1 1 10 15,-6 7 3-15,-10 1 2 16,-22 6-11-16,-14 6-3 16,-12 6-1-16,-14 1 1 15,-19 12 3-15,-22 0-4 16,-7 5-3-16,3-6-6 15,7 14 0-15,6-9 8 0,16 6-1 16,13 2 1 0,13-8 1-16,13-10-15 0,14-6-6 15,7-10-9-15,20-6 30 16,9-8 3-16,9-4-3 16,0 0 3-16,-1-1-2 15,5 2 11-15,-2 7 13 16,-6 6-1-16,-23 9-18 15,-27 0-6-15,-18 13 0 16,-32 3 0-16,-21 16 0 16,-23 5-3-16,-9 11-5 15,1 3-11-15,18 6 5 0,15-4 5 16,25-6-11 0,22-11-34-16,38-14 29 0,-3-13-14 15,27-8 15-15,3-16 24 16,4 8 5-16,12-16 24 15,-4 6-3-15,1-5 2 16,6 3 2-16,6-1 6 16,-12 1-8-16,-14 2-18 15,-28-2-6-15,-23 2 0 16,-15 0-4-16,-23 1-9 16,-19 2-1-16,-5-2 2 15,-14 4-6-15,6 3-2 16,2 0-1-16,27 0 14 15,23 2 3-15,25-3 0 16,5-8-28-16,17-6 13 0,9-5 15 16,16-12 5-16,0 4 1 15,9-10 3-15,1-5 0 16,8 3-4-16,0 4 7 16,4 1 10-16,-11 7 2 15,-7 5-12-15,-13-2-6 16,-16 4-4-16,-17 6 0 15,-3 1-2-15,-14 4 0 16,-5 7-3-16,-10-3-2 16,0 14 5-16,-2-4 0 15,-6 13 2-15,-13-4 1 16,6 14-3-16,3-5 0 16,10 4 0-16,8-6 1 0,15 4-1 15,1-16-1-15,16 2-5 16,5-8 6-16,2 9 5 15,13-17 12-15,0 1-8 16,10 6-4-16,5 0-4 16,6 5-1-16,-6 3 3 15,-1 13 0-15,-10 7-1 16,-6-2-2-16,-10 15 0 16,-17 5-2-16,-12 6 2 15,-7 9 2-15,-8 4-2 16,-6 1-4-16,6 2-15 15,-4 2 12-15,7 0-5 16,9-9 8-16,13-1-11 16,6-11 4-16,23-12 7 0,9-11 0 15,7-8 4-15,-3-10 21 16,-9-8 9-16,-4-6 2 16,3 4-6-16,-10-4-8 15,-13 4-10-15,-5-1-5 16,-6-5-1-16,-11 6-2 15,-14 5-11-15,-10-6 5 16,-13 2 4-16,8-4-2 16,4-2 0-16,-4-1 4 15,8 4 1-15,21-3-1 16,13 2 1-16,9-5 5 16,0 0 1-16,9-10-6 0,11-1 1 15,8-2-2 1,5 3 0-16,1-4 1 0,-9-1-1 15,-12 5 1-15,-11-6-1 16,-17 0 0-16,-23 2 0 16,-17-1-3-16,-22-5 1 15,-6 1-2-15,10 0 4 16,23-3-29-16,26-2-90 16</inkml:trace>
  <inkml:trace contextRef="#ctx0" brushRef="#br0" timeOffset="200373.81">12227 11083 123 0,'0'-2'35'0,"0"-4"-22"15,2 6 4-15,-2 0-9 16,0 0-8-16,0-2 1 15,6-4 8-15,-6 6-2 0,0 0 9 16,-2 0 19-16,2 2-8 16,-2 2-13-16,2-8-8 15,-2 4-2-15,2 4 0 16,-2-4 4-16,2 0-3 16,2 2 0-16,-4-2-4 15,2 0 0-15,0 1-1 16,0-1 0-16,-3-1 0 15,3 2 1-15,0 1 3 16,3-4-3-16,-6 4 6 16,3 1 0-16,-4-1 1 15,8 0-3-15,-11 3-2 16,7 1 0-16,3 1-3 16,-3-7 2-16,4 4-1 15,-4-1 1-15,5-3-1 0,-7-3 4 16,6 3 7-16,-2 0 3 15,-4-2-3-15,2 2 0 16,2 0-1-16,-6 0-6 16,4 0 2-16,2-2-7 15,-2 2 0-15,0 0 1 16,2 0-1-16,0 0 1 16,-2-4 2-16,5 4 1 15,-1 0-1-15,0-2 4 16,-1 1-3-16,2 1-1 15,5 1-3-15,-5-5 4 16,4 4-3-16,2-4 4 0,0 2-2 16,-1 0 2-16,-2 0-1 15,3 0-1-15,-1-1 1 16,0 3-3-16,-1-2 3 16,3 2-4-16,-6-1 3 15,5 1-3-15,3 1 2 16,-5-2-2-16,-1 2 0 15,4-1 2-15,-3 0 0 16,-3 0 1-16,1 2-3 16,-3 1 3-16,10-1-3 15,-8-2 1-15,-1 0-1 16,11 2 1-16,-8 0 1 0,3-4-1 16,-3 2 2-16,2 2-3 15,3-2 2-15,-3-2-1 16,1 4 0-16,-1-4-1 15,0 2 1-15,-1 0-1 16,4 0 0-16,-2 0 1 16,0 4 0-16,-1-3-1 15,1 2 2-15,-3-3-3 16,6 3 2-16,-5-3-1 16,2 5 0-16,-2-7 0 15,2 4 0-15,0-2 1 16,3 4 0-16,-6-8-1 15,5 4 1-15,-3 0-1 16,3 4 0-16,3-2 1 16,-5-2-1-16,3 3 0 0,3-6 0 15,-6 6 1-15,5-3 0 16,0 0-1-16,1 0 2 16,-6 0-3-16,-2 0 1 15,4 0 0-15,3 0 0 16,-3 0 0-16,3 0 0 15,-3 5 1-15,10-5-2 16,-8 0 2-16,3 4-2 16,7-6 3-16,-6 2-3 15,8 5 1-15,-6-5 0 16,6-3 0-16,2 6 0 16,0-6-1-16,-3 3 2 15,0-2-1-15,-5 7 1 0,8-8-2 16,0 1 2-16,4 0-2 15,-15 2 1-15,7 2 0 16,-8 0 0-16,4 4-1 16,1-4 1-16,0 2 0 15,3 4 1-15,-1-12 0 16,7 8-2-16,-4-1 2 16,-2 0-1-16,2-5 0 15,1 4 0-15,-6 1-1 16,3 2 2-16,-2-3-1 15,-2-2 0-15,4 2 1 16,6-2 0-16,-13-2-1 0,7-5 1 16,-10 6 0-16,-8-1-1 15,-7 4-1-15,0-2-19 16,3 0-31-16,-6-4-50 16</inkml:trace>
  <inkml:trace contextRef="#ctx0" brushRef="#br0" timeOffset="203426.07">16709 9595 148 0,'0'0'29'0,"3"0"-1"15,-11 2 4 1,16-4-14-16,-11 4-4 0,6-2 4 16,-6-2 6-16,3 4-6 15,-5-2-1-15,10-2-5 16,-5 4-2-16,0-2-4 15,0-2-2-15,0 2 3 16,0 2 0-16,0-2 3 16,3 2-5-16,6-4 0 15,-18 6-5-15,18-2 3 16,-7-2-3-16,-4 2 2 16,4-2-1-16,-4 0 0 0,4 2 1 15,4-2-2-15,-8 3 4 16,2-6-1-16,2 6 10 15,-2-3-5-15,-2 0-1 16,4 0-2-16,-2 3-1 16,0 1 3-16,0-2-4 15,-2 8 5-15,2-6-2 16,4 2 4-16,-6 4-8 16,2-2 2-16,2 3-1 15,-2-2 1-15,0 3 0 16,0 0-3-16,0 2 4 15,5 0-2-15,-5 0 1 16,2 0-3-16,-4 1 2 0,2-3-3 16,0-3 3-16,7 1 0 15,-12 1-2-15,10-4 2 16,-10 4-2-16,5-6 3 16,0 5-3-16,0-3 2 15,-2 4-2-15,-3-2 0 16,5 0-1-16,0 1 2 15,0 4-1-15,0-3 0 16,5-2 2-16,-10 3-1 16,5 5 4-16,0-3-5 15,0-2 5-15,0 5-5 16,0-5 1-16,0 11-2 0,5-7 0 16,-10 3 1-1,12-8 1-15,-7 1-1 0,5 2-1 16,-10 2 2-16,5-2-2 15,5-1 1-15,-5 0-1 16,7 6 1-16,-14-7-1 16,11 5 1-16,-1-1-1 15,-3 2 1-15,0 1 0 16,-3-3 0-16,6 4-2 16,-6-3 2-16,3-5-1 15,0 7 0-15,0 1 0 16,0-8 0-16,0 4 1 15,-4-2-1-15,-1 0 1 16,5 4-2-16,-2-6 2 16,-3 4-2-16,5 3 2 0,-2-4-2 15,0 6 1-15,-4-3 0 16,3 1 0-16,3 2 1 16,-9 1-1-16,2-11 1 15,3 12-2-15,2-4 1 16,-2-4 0-16,1 2 0 15,-1 0 0-15,2-2 0 16,-6 2 0-16,2-3 0 16,6 6 1-16,-6-4-2 15,6 1 2-15,-5-6-2 0,5 3 1 16,-4-4 0 0,2-2 0-16,-4 4 0 0,4 0 0 15,2 1 0-15,0-6 0 16,-4 5 1-16,8-4-2 15,-4 2 1-15,-4 0 0 16,8 1 0-16,-6-4-1 16,0 5 1-16,2-3 0 15,0-1 1-15,0-1-1 16,-6 8 0-16,6-5-1 16,0 0 1-16,-3-1 0 15,6 2-11-15,-6-1 7 16,1-4-2-16,2 1 4 15,-4-2 2-15,0 1-1 16,4 6 2-16,0-2-2 0,-6-4 1 16,4 1 0-16,0 2 0 15,-5-6 0-15,7 2-1 16,3-5 1-16,-10 6-1 16,7-4 2-16,0-1-1 15,-6 6 0-15,-4-5 0 16,1 1 0-16,5 4 1 15,-12-7-1-15,3 4 0 16,7 0 0-16,-8-2 0 16,5 4 0-16,-2-4 2 15,-3-2-4-15,-3 2 3 16,-1 0-2-16,0 1 2 16,-2-1-1-16,2-2 0 0,7 0 0 15,-7 0 0-15,5 3 0 16,-3-8 1-16,-9 5 0 15,4 0-2-15,2-3 2 16,-3 3-1-16,-2-2 0 16,2-2 0-16,3 4 1 15,0-3-1-15,1 6 0 16,-1-9 1-16,4 6-2 16,-3 3 2-16,5-6-1 15,-7 6 0-15,7-6 0 16,-5 6 0-16,0 0-1 15,2-6 1-15,6 3 0 16,-11-3 0-16,3 6 1 16,3 0-1-16,-1 3 0 0,1-3 0 15,6-3-1-15,-5 0 1 16,5 5 0-16,3-8 0 16,-4 8 1-16,4-5 0 15,-11 0-2-15,9 4 1 16,-9-1 0-16,3 0 0 15,-1 3 0-15,1-2-1 16,-1-4 1-16,6 2 1 16,-5 3-1-16,1-4 0 15,-1 1 1-15,8-4-1 0,-12 6 1 16,3-6-1 0,2 2 0-16,-3 2 1 0,0-2 1 15,3 0 2-15,4 0 0 16,-5 0-4-16,5 0 4 15,-1-2-4-15,-4 2 2 16,5 0-1-16,-5-2 1 16,1-2-2-16,2 2 1 15,0 0 1-15,-2 2-1 16,4-6 1-16,-1 6-1 16,4-4-1-16,0 1 0 15,-8 0 0-15,7 3 0 16,-2-2 0-16,1 4 0 15,0-4 1-15,-2 2-2 16,10 0 2-16,-9 0-2 0,7 2 1 16,-6-2-1-16,6 3 1 15,-2-3 0-15,-3 3 0 16,5 0-1-16,-4-2 1 16,4-1 0-16,-4 2 0 15,4 0-18-15,2-2-15 16,0 0-18-16,0-4-22 15,-2-3-69-15</inkml:trace>
  <inkml:trace contextRef="#ctx0" brushRef="#br0" timeOffset="206373.25">13789 11180 111 0,'2'0'45'16,"2"-3"-17"-16,2 3 8 0,-2-2-9 16,5 0-3-16,-3 2 7 15,-2 0-2-15,4-2-8 16,-2 2-6-16,1 2-4 16,-3-2-5-16,6 0 1 15,0 2-3-15,-3-2 1 16,7 0-2-16,-1 2 1 15,5-4 1-15,-3 0 0 16,3-3 0-16,2 2 3 16,-8 6 1-16,0-6-3 15,-5 3-1-15,7-2-3 16,-8 2 0-16,5-2-1 0,-3 4 0 16,4-4-1-16,-1 2 1 15,3-2 0-15,-1-2 0 16,-9 4 1-16,2 0-2 15,-4 0 2-15,2 0-2 16,-4 2 1-16,2-4 0 16,5 4-1-16,-5 0 0 15,0-2 0-15,-2 2 0 16,4 0 0-16,-4-2 0 16,6 0 0-16,-6 5 0 15,2-5 0-15,0 3 0 16,2-1 0-16,-4-2 0 15,5 0 0-15,-5 0 1 0,2-2-1 16,2 4 0-16,-4-2 0 16,0 0 0-16,0 2 0 15,7 0 0-15,-4-6 1 16,-1 4 0-16,2 0 1 16,-2-8 3-16,1 2-3 15,1 2 1-15,-4-8-3 16,2 0 0-16,2-6 1 15,3 1-1-15,0-4 0 16,-7 1 0-16,7 2 0 16,-3-2 1-16,0 2-2 15,1 12 2-15,2-6-1 16,-5-1 1-16,0 3 0 16,7 7-1-16,-7-17 2 0,0 15 0 15,1-3-1-15,-1-8 1 16,2 10 0-16,-1-8 2 15,-3 10-3-15,0-4 2 16,2 6 0-16,-2 1 0 16,0 2 2-16,0-1 0 15,0-1 0-15,0 1-3 16,3 1 1-16,-8 1-3 16,5 1-1-16,0 6-1 15,2 9 2-15,1 4 0 16,1 5 1-16,-2 1-2 15,2-1 2-15,3 8-1 16,-3-9 1-16,8 6-1 0,-6-4 0 16,3 2 0-1,-5-7 0-15,10 9 0 0,-7-11 0 16,-1 1 0-16,2-2 0 16,-2-1 0-16,1-10 0 15,-3 9 0-15,-2-8 0 16,2-4-1-16,-2 1 1 15,4-7-1-15,-6 0 1 16,2 4-1-16,0-4 1 16,0-4 0-16,-2 1 0 15,5 2 1-15,-5-6-1 16,2 4 1-16,0 3-1 0,-2-7 0 16,2-3 0-1,-2-1 0-15,2 3 0 0,-2-9 1 16,4 1-2-16,2-9 2 15,-4 4-2-15,2-7 2 16,-4 7-1-16,5-5 0 16,-5 1 0-16,6 4 0 15,-2 1 0-15,3-1 1 16,0 1-1-16,-7 2 0 16,7-2 0-16,-5 2-1 15,2 3 2-15,3-1-2 16,-3 11 1-16,-1-3 0 15,1 3-1-15,-4 3 1 16,0 0 1-16,0-2 0 16,0 8-2-16,0-2 0 0,5-2 0 15,-10 0-1-15,5 0 1 16,9 2 0-16,-7 7 1 16,3-2-1-16,-3 4 2 15,7 4-2-15,-7-1 2 16,3 8-2-16,6 2 1 15,-9 8 0-15,4-3 0 16,4 0 0-16,-6 6 0 16,7-3 0-16,-7 0 0 15,6-2 1-15,-6-4-2 16,0-2 2-16,9-2-2 16,-7 2 0-16,-2-3-6 0,9-8-2 15,-11-1 3-15,2-4 2 16,6-8 2-16,-10-1 0 15,0-3 1-15,4 8 1 16,3-16 0-16,-7 5 1 16,4 4-1-16,-2-6 0 15,-2-5 0-15,0-2 0 16,8-5-1-16,-8 7 3 16,2-13-3-16,2 3 2 15,-4-3-2-15,5 1 2 16,-5-9-2-16,6 3 2 15,-6-4-1-15,4 3 1 16,-2 4-1-16,3 5 0 16,2-2 0-16,2 5 0 15,-3 1 0-15,-4 8 0 0,-2 2-1 16,8 5 1-16,-8 9 0 16,-3-4 0-16,3 1-1 15,0-2 0-15,3 8 0 16,-11-3-1-16,16 7 2 15,-11 3 0-15,8 5 1 16,-1 4-1-16,-1 3 0 16,5 4 0-16,-6 2 1 15,1 3-1-15,6-2 0 16,-5-1-1-16,1-5 2 0,1 5-1 16,1-9 0-16,2 1-17 15,-2-2 3-15,-3 5 3 16,3-14 0-16,-3 4-1 15,8-3 3-15,-8-7 4 16,0 1 0-16,1-5 1 16,1-3 3-16,-2 0 0 15,2-8 1-15,-2 4 0 16,0-2 1-16,3-7-1 16,-7 0 0-16,14-12 2 15,-8-6-2-15,-2-1 3 16,3-2 2-16,-7-3-1 15,9 9 2-15,-9 6-4 0,0 10 4 16,9-5-4-16,-7 14 3 16,3-3-1-16,-3 6-2 15,-4 4-1-15,-3-4-1 16,10 2 1-16,1-2-1 16,6 3 1-16,-3 2 0 15,-1-3 3-15,17 5 1 16,-5 0 2-16,4-3-3 15,1 2-1-15,18 0 0 16,-16-2 1-16,-4-4-1 16,18 5 0-16,-8-5 2 15,-8 0-1-15,1 0 0 16,5 3-3-16,-8-6 3 16,1 3-2-16,5 0 2 0,-6 0-2 15,1-3-1-15,-2 6 1 16,3 0-2-16,-2-6 3 15,1-2-1-15,0 5 2 16,-6-4-3-16,5 2 2 16,-4-4-1-16,2 2 1 15,-1 0 0-15,7 4 3 16,-6 0 5-16,-2-1-8 16,-9-2-2-16,7 3-1 15,0 0 1-15,-1 0 0 16,-1 0-1-16,3-3 0 15,-5 2 1-15,-1 1 0 16,-8-2-1-16,3 0 1 16,-5 4 0-16,0 0-2 15,-4-4 2-15,4 2-2 0,-6-4-11 16,-5 6-38-16,-7-6-55 16</inkml:trace>
  <inkml:trace contextRef="#ctx0" brushRef="#br0" timeOffset="206951.9">14395 10185 177 0,'0'20'63'0,"-4"10"-33"15,6 3-9-15,0 6 1 16,-2 5-5-16,2-4 5 16,-4 4 3-16,4-6-6 0,3-9-10 15,-2-6-5-15,-6-5-3 16,6-11-1-16,-9 0 1 15,9-7-1-15,-3 0-18 16,-5-4-58-16,-1-10-80 16</inkml:trace>
  <inkml:trace contextRef="#ctx0" brushRef="#br0" timeOffset="207583.13">14279 10043 198 0,'20'-11'67'15,"14"-5"-27"-15,-5 4 3 16,0 5-5-16,-2-2-19 15,4 3-6-15,-9 4 6 16,5 0-7-16,2 4-5 16,3 3-1-16,-7 7-3 15,0-3 1-15,4 5-4 16,-8 14 0-16,-4 4-1 0,1 8 0 16,-7 4 1-16,-4-3 4 15,-9-7-4-15,-5-3 3 16,-15-4 1-1,2-3 0-15,-1-8 1 0,-8-2-1 16,8-2 1-16,2-10-3 16,3-2 2-16,6 0-2 15,-8-8-1-15,9 0 1 16,-6-1-1-16,1 6 3 16,1 3-3-16,1-4-1 15,6 8 1-15,3-2-2 16,6-2 1-16,-3 0-1 15,-3 1-3-15,8 6-1 16,-1 3 5-16,3-2 1 16,0-1 7-16,6 7-4 0,-4 3 2 15,4-2-5-15,1 2 0 16,4 1 0-16,2 5 0 16,11-4 5-1,0 8 8-15,1 1-5 0,-6-9-8 16,8 11 0-16,-1-7-1 15,-6-5 1-15,-10-6-1 16,-3-7-11-16,-1-5-47 16,-11-2-40-16</inkml:trace>
  <inkml:trace contextRef="#ctx0" brushRef="#br0" timeOffset="208668.99">14418 10131 147 0,'0'-3'28'0,"2"6"-2"16,-2-6-4-16,0 6-8 16,0-3 0-16,0 0 8 0,-2 4-9 15,4 1-5-15,-4-5 7 16,4 7 0-16,-4 5 6 15,0-3-1-15,2 5-4 16,-7-2-4-16,3 2 1 16,-4 4-6-16,6 3-2 15,0-3 0-15,0 4-4 16,0-7 1-16,2 8-1 16,4 1 2-16,-2-1-1 15,-2 2 4-15,-2 3-4 16,4-2 1-16,-4 2-2 15,2-5 0-15,0-1-1 16,-2 0 1-16,0 0 0 0,2-10-1 16,0 4 0-16,0-6 0 15,0-6 0-15,-2 4 0 16,2-4 0-16,2-2 0 16,-7 2 0-16,5-4-12 15,0 0-5-15,-2 1-11 16,2-1-46-16,-4-3-67 15</inkml:trace>
  <inkml:trace contextRef="#ctx0" brushRef="#br0" timeOffset="-206811.86">13733 11576 131 0,'-4'-1'9'15,"-1"-5"14"-15,1 3-16 16,0 3-6-16,-1 0 1 0,1-4-1 15,-1 4-1-15,3-7 2 16,-7 7 7-16,7-5-4 16,0 3 6-16,-3-3-5 15,3 0-4-15,-2 1-2 16,-1-1 2-16,0-1 3 16,1 6 12-16,-5 0 3 15,5 0-2-15,4 0 4 16,0-1-1-16,0 2 2 15,2-1-2-15,-2 0-4 16,4-1-5-16,-6 2-6 16,4-1-3-16,11-1 1 15,3 1 3-15,18 0 5 16,1 0-4-16,3-2-5 16,5 0 0-16,-3-2-2 0,-5-2 1 15,-12 2-2-15,1-3 1 16,-4 7-1-16,-13-5-28 15,0 3-33-15,-7-3-50 16</inkml:trace>
  <inkml:trace contextRef="#ctx0" brushRef="#br0" timeOffset="-206516.76">13778 11376 210 0,'4'0'50'16,"-4"7"-26"-16,-2 8 9 15,-2 13 5-15,-3 4-18 16,10 7-4-16,-8 2-11 16,7-3-5-16,1-1 0 0,3-6-15 15,0-2-119 1</inkml:trace>
  <inkml:trace contextRef="#ctx0" brushRef="#br0" timeOffset="-204800.28">15149 11529 141 0,'2'-6'27'0,"-4"5"-1"16,6 2-5-16,-4 2-3 15,0-7 6-15,4 0 1 16,-4 8-7-16,3-4-3 16,-1 0-2-16,1 0-3 15,-1 1 1-15,5-2 6 16,5-1-4-16,-2 0-6 16,12 2-2-16,9 0 3 15,12 0-3-15,3-1-2 16,10 4-3-16,-13-3 1 0,-5-3-1 15,-12 8 0-15,-11-5-24 16,-10 8-80-16</inkml:trace>
  <inkml:trace contextRef="#ctx0" brushRef="#br0" timeOffset="-202252.02">23528 10066 196 0,'2'-6'68'0,"0"3"-21"0,-6 6 14 15,6-3-21-15,-4 0-15 16,2 4-9-16,0-4-9 15,0 5-2-15,0-2-2 16,0 1-3-16,0 6 0 16,-4 12 4-16,6 1-3 15,0 8 0-15,-8-3-1 16,8 15 0-16,-9-9 1 16,10-2-1-16,-8 8 3 15,0-7-3-15,5-2 2 16,-7-4-2-16,7 2 0 0,5-5 0 15,-5 4 0-15,0-8 0 16,2-3 0-16,-4 0 0 16,4-13 1-16,-4 0-1 15,0-2 0-15,2-4 2 16,4 2-2-16,-4-4 2 16,3 4 2-16,-3-9 14 15,-5-8-11-15,-6-2-6 16,9-2 0-16,-9-13 1 15,1 6-2-15,6 5 0 16,0 0 0-16,-1 0 1 16,5 8-1-16,-2-5 0 15,4-1-1-15,1 7 1 16,3-3-1-16,-6 2 2 0,9-6-1 16,-4 1 0-16,6-1 0 15,-11-6 0-15,4 8 0 16,0-1 0-16,6 9 0 15,-8-5 0-15,11-5 0 16,-9 16 0-16,6-12 0 16,-3 7-1-16,5 0 1 15,-5-4 0-15,0 7 0 16,-9 2 0-16,15 1-1 16,-6-2 1-16,-1 4-1 15,2-1 1-15,-2-2-1 16,-2 1 1-16,7-1 0 15,3 0-1-15,-12 3 2 16,5-6-1-16,1 2 0 0,8 4 0 16,-16 0 0-16,3 0 0 15,-1 2 0-15,9-6-3 16,-2 2 1-16,-5 8-1 16,1 2 3-16,3 0-1 15,4-4 0-15,-5 5 1 16,3-2 0-16,4 2-1 15,-3 0 1-15,-2 3 0 16,3 0 0-16,-6-6 0 16,-2 6 0-16,12-2 0 15,-11-2 0-15,-1-2 1 16,2 6-1-16,13 6 0 16,-13-14 0-16,3 3 1 0,0 2-2 15,4 5 2-15,0-3-1 16,-1-2 0-16,-1 1 0 15,7 4 0-15,-3-7 0 16,-3 8 0-16,5-11-2 16,1 2 2-16,0-4 0 15,-9-4-11-15,0 4-17 16,2 0-19-16,-4-5-49 16</inkml:trace>
  <inkml:trace contextRef="#ctx0" brushRef="#br0" timeOffset="-201814.43">23508 10502 103 0,'0'-7'5'0,"2"7"-5"0</inkml:trace>
  <inkml:trace contextRef="#ctx0" brushRef="#br0" timeOffset="-200900.99">23515 10497 151 0,'2'0'43'0,"-2"5"-17"16,0-10-1-16,0 10-15 15,0-10-7-15,0 10-2 16,5-10-1-16,-7 10 3 15,4-2 10-15,-4-3 12 16,8 5-13-16,-10-4 5 16,4 3-6-16,4 6-3 15,-2-6 3-15,-4 4-2 0,6 6-4 16,-8-5-2 0,8 0 0-16,-4 4-3 15,2-3 4-15,-4 8-3 16,4-13 2-16,-2 8 1 0,5 4-1 15,2 0-1-15,-7-10-1 16,11 8 0-16,-7-3-1 16,3-7 1-16,-3 0-1 15,-1 3 0-15,6-7 1 16,-3 2 0-16,-3 0 0 16,1 0-1-16,8 1 1 15,-6-8 1-15,-2 8-1 16,7-8 1-16,3 2 0 15,-10-6-2-15,1 6 0 0,1-2 1 16,6-3 1-16,-6 4-2 16,1-6 0-16,2 2 1 15,0-1 0-15,-7-4 0 16,9 4-1-16,1-3 2 16,-6-1-1-16,1 5 0 15,-1-6 1-15,4 3-2 16,1 3 1-16,-5-2 0 15,-2 4 0-15,8-2-1 16,-7 7 0-16,-1-16-1 16,2 16 1-16,-1-4 0 15,-1 6 1-15,6-7-1 16,-6 5 0-16,2-8 0 0,-1 5 0 16,3-5 0-16,-2 6 0 15,0 0 0-15,3-1 1 16,-5 1-1-16,0 2 0 15,2-3 0-15,7-1 0 16,-18 2 0-16,18 6 0 16,-9-6 0-16,2-2 0 15,7 6 1-15,5-4-1 16,-3-2 0-16,3 2 0 16,7-6 1-16,-8 8 0 15,10-2 6-15,-6 0 0 16,-2-8-3-16,1 12-1 0,3 1 1 15,-8-3-3-15,5-7 0 16,-1 14-1-16,2-7 0 16,-3 2 0-16,3 5 1 15,-2-9-1-15,4 6 0 16,-8-13 1-16,1 16 0 16,2-11-1-16,-7 1 0 15,6 1 1-15,-3 2-1 16,-1-7 0-16,-1 9 0 15,3-9 0-15,-1 10-1 16,-5-6-16-16,3-2-5 16,-2 1-20-16,-3-4-39 15,-1 4-62-15</inkml:trace>
  <inkml:trace contextRef="#ctx0" brushRef="#br0" timeOffset="-199085.11">23908 10189 110 0,'-6'-4'47'16,"2"4"-36"-16,8 4-3 15,-4-8 6-15,-4 0 0 16,8 4-1-16,2 4 5 16,-12-4 0-16,16-4-3 15,-10 8-9-15,4-4 0 16,-4-4 10-16,7 12-5 16,9-4-2-16,-8-1-1 15,8-3-1-15,2 4-2 16,6-1 6-16,3-3 6 0,-5-7-7 15,3 14-3-15,-3-14 8 16,-4 4-9-16,-5-1-1 16,8 11-3-16,-6-14 0 15,-1 11 0-15,-1-4-1 16,7 3 1-16,-7-1-2 16,1-2 2-16,1-9-2 15,3 9 1-15,-3 0 0 16,-1-3-1-16,-1-5 1 15,1 16 0-15,-5-12 1 16,2 4 1-16,3 0-2 16,-2-4 0-16,-1 8-1 15,3-11 1-15,3 5 0 16,-3-3 0-16,-3 5-1 16,10-6 1-16,-11 6 0 0,0 0 0 15,3 0 0-15,-2-3-1 16,3 0 0-16,-6 1 1 15,8 2-1-15,-3-2 0 16,1-3 0-16,-3 8 1 16,2-6-1-16,5 6 1 15,-9-6-2-15,-1 3 2 16,0 0-2-16,-2 0 2 16,3 0-1-16,-3-5 0 15,6 10 0-15,3-10 1 0,-7 10-1 16,-2-10 1-16,1 5-1 15,3-4 1-15,-4 4 0 16,0 0 0-16,-1 4-1 16,-5-8 1-16,2 4 0 15,0 0 0-15,2-3 1 16,1-1 0-16,6 0 2 16,-6-3-1-16,1 7 0 15,3-12-2-15,0 5 0 16,-2 0-1-16,1 3 0 15,-1 3 0-15,-2-2 0 16,8-3 0-16,-4-2 0 16,0 8 0-16,4-3 0 15,-6 0 0-15,7-1 0 16,-6-1 0-16,3 4-1 0,-1 1 2 16,-4-1-2-1,-2-6 2-15,5 7-2 0,1 0 1 16,-4-2 0-16,1 2 0 15,3-3 0-15,-2 6-1 16,-4-3 1-16,3 0 0 16,1 0 0-16,-8 0-1 15,0 0 1-15,7 0 0 16,0 2-1-16,0-2 1 16,-7 4-1-16,6-1 1 15,-4-3 0-15,8 2 1 16,-8 3 0-16,2-5-1 0,1 0-1 15,-3 10-1 1,2-10 0-16,-2 10 2 0,3-6 2 16,2 11-1-16,-3-8 1 15,1 5-1-15,-3 3 0 16,0-3 0-16,2 5-1 16,-1 4 1-16,1-6-1 15,-2-3 0-15,0 7 0 16,1-11 0-16,2 7 1 15,-5-2-1-15,-3 2 1 16,8-4-1-16,-5 1 1 16,2-6-1-16,0 4 0 15,-4-3 0-15,6-2 0 16,-4 5 0-16,0-6 1 16,0 9-1-16,2-1 0 0,1-3 0 15,-1 1 0-15,0 8 0 16,-6-9 0-16,6 3 0 15,0-3 0-15,-4 3 0 16,4 1 0-16,-2-10 0 16,0 6 0-16,4 0 1 15,-4 1-1-15,3 0 0 16,-6 0 0-16,1 2 0 16,4-5 0-16,-2 9 0 15,0-11 0-15,0 1 0 16,0-2 0-16,0-4 0 15,6 6 0-15,-6-6 0 0,0 4 0 16,0 1 0 0,0-2 0-16,-6 1-1 0,12 1 1 15,-14-5 0-15,8 0 0 16,5 2 1-16,-10-6 0 16,5-1-1-16,0 7-26 15,8-7-12-15,-8 1-12 16,0-5-31-16</inkml:trace>
  <inkml:trace contextRef="#ctx0" brushRef="#br0" timeOffset="-197609.63">24783 10108 103 0,'0'5'19'15,"0"-14"-17"-15,0 13 12 16,-2-8 17-16,2 4 0 16,7 4-5-16,-10 1-2 15,6-10 0-15,-1 3-5 16,0-3 0-16,-2 5-3 0,0 0-7 16,5 5-7-16,-5-10 1 15,2 10 6-15,4-10 8 16,1 5 0-16,2-5-1 15,2-5-6-15,-4 6-4 16,5-6-2-16,3 0-2 16,-1 3 0-16,-2 0-1 15,-3 2 2-15,-1 2-2 16,-2-3 1-16,3 6-1 16,-5-8 0-16,0 13 0 15,-2-10 0-15,2 5-1 16,0 0 1-16,-2 0 0 15,-2-4 0-15,7 8 0 0,-3-8 0 16,-4 2 1-16,2 4-1 16,-2-4 1-16,9 2 0 15,-6-2-2-15,1-2 2 16,3 1-2-16,-1 3 2 16,-6-5-2-16,6-2 0 15,-6 7 0-15,3 5 1 16,-6-5 0-16,3 0-1 15,0 4-1-15,3-10 0 16,-6 12 1-16,6-6-1 16,-1 3 1-16,1-6 0 15,-3 11 0-15,4-6 0 0,-2 4 2 16,5 4-2-16,-7 2 0 16,2-10 3-16,2 16-2 15,-4-12 0-15,7 8 0 16,-4-2-1-16,1 3 1 15,1-8 0-15,-3 8 0 16,0-8-1-16,4 1 0 16,-8 6 0-16,4-2 0 15,-2 1 0-15,5-2 1 16,-7 1-1-16,2 11 1 16,0-9-1-16,0 0 1 15,0 2-1-15,0 2 0 16,0-4 0-16,6 0 0 0,-6-2 1 15,0 4-1-15,-4-9 0 16,11 10 0-16,-10-9 1 16,-1 0-1-16,4 8 0 15,4-7 0-15,-10-6-1 16,6 3 1-16,0 4 1 16,0-3-1-16,0-4 0 15,0 3 0-15,0 6 0 16,2-4 0-16,-4 2 0 15,4-3 0-15,-2 5 0 16,0-1 0-16,0 0 0 16,7-6-1-16,-7 0 1 0,2 0 0 15,0-5 0-15,-4 7 1 16,0-3-1-16,4-1 0 16,0 1-1-16,-2 3 1 15,0-3 0-15,0 6 0 16,0-6-1-16,-2 1 1 15,2 2 0-15,-2-5-1 16,-1-1 1-16,-1 8 0 16,4-7 1-16,-5 0-1 15,10 3 0-15,-10-2 0 16,5 3 0-16,5-6 0 16,-10 5 0-16,10 2 0 15,-3-7 0-15,-4 2 0 16,4 0 0-16,-2 0 0 15,0-1 0-15,-2-1 0 0,2 5-1 16,0-3 1-16,0 0 0 16,0-9 0-16,0 16 0 15,2-11-13-15,0 2 0 16,-2-10-11-16,0 8-24 16,0-7-27-16,5 4-51 15</inkml:trace>
  <inkml:trace contextRef="#ctx0" brushRef="#br0" timeOffset="-193828.96">25109 10409 143 0,'-7'9'29'0,"9"-4"-3"15,-8 2 9-15,1 7-11 16,3-7-9-16,-1 7 4 16,-1 0-2-16,2 2-4 15,0-8-3-15,2 8-2 16,2-6 0-16,-4 7-3 0,-1-10-1 15,3 4-2 1,0-2 0-16,0 1 0 0,-2-3 0 16,0 0 0-16,-2 4 1 15,2-8 0-15,-1 12 1 16,1-8 0-16,-3-4-1 16,3 11 2-16,0-14 0 15,0 4 1-15,-3-3-2 16,1 8-1-16,0-9-1 15,1 0 0-15,-1 4 0 16,-1-3-1-16,3 2 1 16,-3-6-1-16,-1 6 1 0,4-6 0 15,0 0 1-15,-3-1 2 16,3-1 0 0,-5 2-4-16,2-8 0 0,1 4 1 15,-2-1 1-15,3 2 1 16,-1-5-1-16,0 8 2 15,1-4 0-15,-2 2 0 16,3-6 1-16,-2 6 1 16,2-2-1-16,0 2-3 15,-9-2 1-15,5-1-1 16,4 1 1-16,-2-4 0 16,0 7 1-16,1 0 1 15,-1-1-1-15,-2-2-3 16,4 3-1-16,-2 3 0 15,4 1 1-15,-2-3 0 0,-2 3 0 16,2-4 2-16,0 3-2 16,2-2-1-16,-3 1 2 15,-3 0-2-15,6 2 0 16,-6-5 2-16,0 5 1 16,2-1-3-16,0 5 0 15,1-7 0-15,-1 3 0 16,2-2-1-16,-7 2 1 15,-2-3-1-15,4 1 0 16,-4-5 0-16,2 10 1 16,2-6-1-16,-1 3 1 15,-2 0-1-15,-1-7 0 16,7 5 0-16,2 0 0 16,-7 1 0-16,-5 1 0 15,6 0-1-15,-3-5 0 0,3 10 1 16,-5-10 1-16,7 5-1 15,1 2 0-15,-2-4 1 16,-1 0-1-16,1 2 0 16,-5 2 0-16,1 0 0 15,1-6 0-15,2 4 0 16,-7 4 0-16,1 0-1 16,1-5 1-16,-2 6 0 15,6-7 0-15,2 4 0 16,-4-2 0-16,0 0 0 0,4-2 0 15,3 4 0-15,-10-2 0 16,5 4 0-16,-2-4 0 16,0 3 0-16,2-3 0 15,5 0 0-15,-1 3 0 16,1-6 0-16,2 6 0 16,4-6 1-16,-4 3-1 15,-6 0 0-15,8 0 0 16,-4 0 1-16,0-5-1 15,0 7 0-15,-1-4-1 16,-1 0 1-16,-4 4 0 16,4-2 0-16,4 5-1 15,4-5 1-15,-4-3 0 16,4 6-4-16,-2-3-1 16,6 0-3-16,6 3 8 0,5-6 1 15,-1 3 0-15,-3 0 1 16,8 3-2-16,-6-3 1 15,5 0-1-15,-2-3 0 16,0 3 0-16,-4-3 0 16,3 1 0-16,-3 2 0 15,-1-2 0-15,1 2 0 16,-4 0 0-16,5 0 1 16,-3-4-1-16,-3 3 1 15,5 2-1-15,-6-5 0 16,-3 4 0-16,1 0 0 15,1 0 0-15,-7 0-1 0,3 4 1 16,-3-5 0-16,0 4-2 16,4-5 1-16,-2 6 1 15,0-4 0-15,1 4 1 16,3 2-1-16,-4-2 0 16,5 1 1-16,0-4-1 15,2 7 1-15,-9-8-2 16,11 5 2-16,-9-2-1 15,5 5 0-15,4-8 0 16,-7 4-1-16,1 3 2 16,-1-7-1-16,-2 1 1 15,3 1-1-15,-3 0 0 16,3-2-1-16,3 5 1 16,-1-4 1-16,0 7-1 0,-2-5-1 15,5-3 1-15,-3 4 1 16,-3 1-1-16,6-3 1 15,-8 1-2-15,4-2 2 16,-6 2-2-16,5-2 1 16,1 3 0-16,2 0 0 15,-8-2 0-15,2 1 0 16,0-1 1-16,0 1-2 16,0-3 1-16,-2 0 0 15,2 2 1-15,-2 0-1 16,5 5-1-16,1-9 1 0,-6 7 0 15,2-3-1-15,4 0 1 16,-6 3-1-16,8 7 1 16,-8-2-1-16,5-2 1 15,1 8 1-15,4-8-1 16,-8-2 1-16,4 4-1 16,-3-6 0-16,1 5 0 15,0-4 0-15,-4-3 0 16,4 0 0-16,1 0 0 15,-7-1-1-15,4 1-1 16,3-2-1-16,-5-2-13 16,2 1 2-16,-2-1-7 15,2-4 4-15,1 0 3 0,-1-3-8 16,-9 1-6-16,3 1-8 16,-6-3 8-16,6-2 18 15,-2 3 8-15,-3 6 2 16,4-7 2-16,-2 6 4 15,1 1 0-15,6 2 2 16,-2 5 5-16,4-8 0 16,-2 0-3-16,0 6-2 15,0 1-2-15,0-3-3 16,-2 0-2-16,4 0-1 16,-2 4 0-16,0 7 0 15,6-1 0-15,-4 2 0 0,3 0 0 16,0 0 1-1,-1-2-1-15,3-3 0 0,-3-2 0 16,-2-1 0-16,2 1-1 16,4 0 1-16,1 1-1 15,-3-5 0-15,0-1 1 16,4 3 0-16,-3-9 0 16,3 2 0-16,-5-1 5 15,9-2-4-15,-12 0 2 16,4-2-1-16,-1 1-2 15,-1 0 3-15,-2-2-2 16,3-2 0-16,-8-1 0 16,11-6 0-16,-8 3 2 15,-3 2-2-15,3-5-1 0,0 4 4 16,-5 4 1-16,5-11-1 16,-4 8-1-16,6-2 1 15,-6 4-1-15,6-8-2 16,-2 1 0-16,2 8 0 15,-4-7 0-15,2 10-1 16,0-2 2-16,4-3-2 16,1 6 0-16,-2-7 0 15,-1 6 0-15,2 2 1 16,-4-5-1-16,0 4 0 16,2-3 0-16,3-2 1 15,-3 2-1-15,0-4 1 16,0 6 0-16,0 1-1 0,1 0 1 15,0 7-1 1,3-12 1-16,-6 6 0 0,4 2 6 16,-2-4 0-16,-2-1 1 15,3 2-2-15,-6-2-1 16,6-5-2-16,-1 8 0 16,-2-2-1-16,0-4-1 15,4 6 2-15,0-4-2 16,-4 2 2-16,0-2-2 15,0 6 1-15,0-4 0 16,-2 4 0-16,4-1 0 16,-4 0 0-16,0-5 0 0,2 2-2 15,2-1 1 1,0-4 0-16,2 3-2 0,-2 4 2 16,0-6-1-16,-2 8 0 15,-2 4 0-15,0-4 0 16,2 0 0-16,-4-1 0 15,4 0 1-15,0 1 2 16,-4-1-3-16,2 0 1 16,2-2 0-16,-2 0-1 15,-3-3-1-15,-3 2 0 16,4 1 1-16,-6 7 1 16,8-9-1-16,0 4 0 15,-5 2-1-15,3 6 1 16,4-3 0-16,-5-3 2 15,-2 3-2-15,7 0 0 0,-2 0 2 16,0 0 1-16,-3 0-3 16,3 0 2-16,-2 0 0 15,4 0 1-15,-4 3-1 16,4-6 1-16,-5-1 0 16,-4 4-1-16,13 0 0 15,-10 2-1-15,6-2-1 16,-7 0 0-16,7 0 0 15,-2 0 0-15,-2 0 1 16,1 2-1-16,1 1 0 16,0-3 0-16,-5-3 1 15,0 6-2-15,7-1 1 0,-6 5 0 16,1-7 0-16,-1 5-1 16,-4-5 1-16,-5 9 0 15,1-3 0-15,1 2-2 16,-5 1-22-16,1 3 9 15,-4 2 2-15,3-7-12 16,3 11 6-16,-5-4 4 16,7-4 6-16,1 4 4 15,-5-6 4-15,-4 11 1 16,15-7 0-16,-1-8 0 16,1 1 0-16,-4 0 0 15,8-1 0-15,2-4 0 16,0 4 0-16,-4-8 0 15,4 4 1-15,0 0-1 16,2 4 0-16,-2-4 0 0,0 0 0 16,0 0-2-16,4 3 1 15,-6-10-1-15,4 11 0 16,3-4-1-16,6-4 3 16,-2-5 3-16,4-5 0 15,3 10 0-15,0-10-2 16,4-2-1-16,0 6 0 15,-1 1 1-15,0-8-1 16,-3 10 1-16,1-6-1 16,-1 6 0-16,1-2 1 0,-5-1 0 15,-3 8 2 1,-1-3-1-16,2 2 0 0,-4-1-2 16,7 4 0-16,-8-4 1 15,4 8-1-15,-4-8 0 16,-1 4 0-16,-2-2 2 15,2 4-2-15,-1-2 2 16,3 0-2-16,1 0 1 16,-4 4-1-16,1-4-1 15,0 7 0-15,1-7 1 16,-3 12 2-16,0-1 2 16,-2-1-2-16,4 4-2 15,-4-3 1-15,12 12 1 16,-8 0-2-16,3-6 0 15,2 9 1-15,4 2-1 0,-6-3 0 16,-1-5 0-16,2-8 0 16,-8-3 0-16,0 4 0 15,0-3 0-15,2 9 0 16,0-12 0-16,0 0-21 16,-4-10 5-16,2 6-5 15,0-3-11-15,-2-7-16 16,4 0-43-16,4-5-25 15</inkml:trace>
  <inkml:trace contextRef="#ctx0" brushRef="#br0" timeOffset="-193631.57">25140 10026 158 0,'-2'-4'54'0,"2"4"-27"15,0 4-4-15,0-4-14 16,4 2-7-16,-4 2 6 15,6-2 7-15,2 4-3 16,-2-3-5-16,-1 4-2 16,1 9-2-16,-4 4-1 15,8 2-2-15,-8 1-26 16,-2 5-78-16</inkml:trace>
  <inkml:trace contextRef="#ctx0" brushRef="#br0" timeOffset="-192848.05">23760 10108 122 0,'0'-4'74'0,"0"1"-53"15,-4-6-1-15,13 7-2 16,-14 2-6-16,12-4-9 16,-14 4 5-16,7-4 8 15,-2-2-7-15,0 2-2 16,-3-2-1-16,10 0-1 15,-7 3-4-15,-1-2 0 16,3 1 0-16,0-1 3 16,-5 2 1-16,5 1 2 15,0-5 0-15,3 7-4 16,-3 3 5-16,0-3-4 0,0 0-2 16,-3 0-1-16,1 6-1 15,7 10 2-15,-5-3 3 16,5 19 3-16,-1-5-3 15,3 9-2-15,1 3-3 16,-1 5 1-16,-2 2 0 16,4-2 0-16,-3-2-1 15,5-6 1-15,-11-12-1 16,7-4 0-16,-2 0 0 16,-3-6-1-16,2-10-20 15,0-2-43-15,-4 1-47 16</inkml:trace>
  <inkml:trace contextRef="#ctx0" brushRef="#br0" timeOffset="-191923.62">23829 10080 178 0,'9'-11'29'15,"-9"-1"1"-15,0 12 6 16,0 0-10-16,-5 0-13 16,10 0 0-16,-5 5-8 15,-9-1-4-15,7-1 2 16,8 6 0-16,-8 9 1 15,-6 10-2-15,12 7 3 16,-8 11-1-16,4 10-1 0,0-6-2 16,2-1 0-1,0-8 0-15,0-7-1 16,-6-4 1-16,8-12-1 0,0-8 0 16,-4 2 0-16,0-2 1 15,5-3-1-15,-1 0 0 16,-4-5 0-16,-4-6-1 15,8 1 1-15,-2-4 0 16,-2-3 6-16,12-2-4 16,-8-12 1-16,-4 2 1 15,0-9 2-15,-6-8-2 16,4-3 1-16,0 2-2 16,2-21 2-16,-6 3 2 15,6 7-3-15,-2 18 3 16,-2 21-1-16,8 6 4 0,-8 4-3 15,8 2-7-15,-4 4 0 16,-4 0-3-16,4 4 3 16,-2 6 1-16,2 14 2 15,0 6-3-15,-3 12 2 16,6 7-2-16,-8-4 1 16,5 9-1-16,0-17 1 15,-2 1-1-15,2-14 0 16,4-8 0-16,-4-6-1 15,0-7-33-15,0-7-24 16,5-5 1-16,-1-7-69 16</inkml:trace>
  <inkml:trace contextRef="#ctx0" brushRef="#br0" timeOffset="-191427.92">24093 10175 159 0,'-5'0'53'0,"10"21"-33"16,-10-5 28-16,2-4-22 15,6 18-13-15,-6-7-5 0,1 5 7 16,2-10 9-16,-4 8-13 15,8-10-2-15,-8 2-2 16,8-12-4-16,-4 2-1 16,0-8 0-16,0-4-2 15,0 2 1-15,5 2-1 16,-10 0 3-16,10-5 13 16,0-9-3-16,-1-9-10 15,-2-3-1-15,2-4 7 16,-4-2-1-16,5 4-4 15,-5 3-2-15,2 17 1 16,-2 8 0-16,-2 5-2 16,-7-2-1-16,9 22 2 15,0-2-2-15,-4 14 1 0,-3 7 1 16,7-7-1-16,5 2-2 16,-1-11 1-16,7 0-1 15,-9-14 1-15,2-7-1 16,4-9-17-16,-4-5-6 15,5-5-10-15,-1-16-42 16,4 5-23-16</inkml:trace>
  <inkml:trace contextRef="#ctx0" brushRef="#br0" timeOffset="-190987.99">24309 10224 169 0,'6'-12'65'15,"3"5"-47"-15,-2 7 19 16,-5 0-16-16,-4 3-18 16,4 10 0-16,5 9 6 15,-7 10-1-15,2 4 0 16,0 4-4-16,0 0-1 15,5-8 0-15,-1-6-2 16,4-8 0-16,1-16 1 16,-9-2 16-16,2-2 10 0,10-12 2 15,5-9-12-15,0-6-9 16,-3-3-1-16,-5-2-3 16,-1-8-2-16,2 3-1 15,-3 7-1-15,-7 4-1 16,2 20 1-16,1-2-1 15,-8 20-1-15,-3-6-6 16,8 13 7-16,-4-2 3 16,-7 17 0-16,0 15-2 15,2-9-1-15,3 6 0 16,0-12-11-16,8-3-20 16,0-6-23-16,10-1-58 15</inkml:trace>
  <inkml:trace contextRef="#ctx0" brushRef="#br0" timeOffset="-189889.98">24438 10233 169 0,'0'-7'27'0,"0"3"1"16,-7-8 2-16,3 5-17 15,0 2-5-15,-6 10 1 16,6-1 0-16,-1 4-7 15,-1 3-2-15,6 7 3 16,-4-4 2-16,4 17-1 16,0-11-3-16,-4 6-1 15,10-1 0-15,-4-2 1 16,2-13-1-16,1 2 0 16,-8-4 0-16,3-6 0 15,0-6 1-15,0-2 0 16,5-2 20-16,-3 6 1 15,10-12-12-15,-6-7-7 0,1 4 2 16,-1-5 3-16,-6-18 7 16,-4 13 3-16,2-8-6 15,-1 6-3-15,6-14-2 16,-3 27 7-16,-5 9-5 16,3 3-3-16,2 11-6 15,-4-3-1-15,6 3 1 16,-10 5 3-16,6 14 0 15,-6 5-3-15,6 2 1 16,2 12-1-16,2-11 0 16,8 2 0-16,-2-5-1 15,1-2-1-15,6-14-22 0,-4-6 15 16,-6-9-1-16,-1-9 3 16,0 0 7-16,6-5 3 15,-4-7-2 1,-6-5 1-16,-2-11 0 0,-9 3 0 15,4-1 2-15,3 0-2 16,-1 10-1-16,-1 6-1 16,4 15 0-16,2 4-7 15,-8 4-50-15,20 11-75 16</inkml:trace>
  <inkml:trace contextRef="#ctx0" brushRef="#br0" timeOffset="-189162.19">24899 10016 179 0,'-2'0'54'16,"2"-5"-25"-16,0 10 11 15,-2-5-17-15,2 0-18 16,0 12-4-16,0-8-1 15,2 7 1-15,-2-11-1 16,2 9 1-16,-4 5 0 16,-3 9-1-16,-1 16 3 15,2-1-1-15,-6 18 6 16,10-3-3-16,0-3-2 16,2 2-2-16,6-8 0 15,2-4-1-15,-1-4 0 16,1-11 0-16,-2-12 0 15,-3-11 0-15,-3-2-2 0,-2-2 0 16,2-6 2-16,0-6 4 16,0-9-2-16,-2 2-1 15,6-16 1-15,-4 0-2 16,-2-1 0-16,0-14 0 16,2 5 1-16,-2-11-1 15,4 12 1-15,-2 5-1 16,-2 4 3-16,0 9 5 15,0 2 0-15,-6 15 2 16,4-1-3-16,2 12-2 16,-2 0-4-16,2 9 2 15,-6 1-1-15,0 8-1 0,-3 10 1 16,3 9-1 0,4 6 0-16,-2 16 0 0,2-9-1 15,2-1 0-15,-4 2 0 16,6-7 0-16,0-6 0 15,-2-2 0-15,0-12-21 16,-4-6-14-16,0-9-24 16,1-7-67-16</inkml:trace>
  <inkml:trace contextRef="#ctx0" brushRef="#br0" timeOffset="-188249.37">23102 10461 174 0,'-15'4'47'0,"-1"0"-14"15,8-2 9-15,3-2 1 16,0 2-17-16,5 1-10 15,-9 0 2-15,14-3 1 16,-5 0-1-16,0-3-2 16,2 3-8-16,0 0-8 15,3-5 0-15,2 3 7 16,10 0-4-16,12-1-2 16,18 3-1-16,0 0 0 15,4 0 0-15,9-13 1 16,7 6-1-16,-5-7 1 0,-12 2-1 15,-23 5-1-15,-5 1 1 16,-17 6 1-16,-5 4-1 16,-14-4-10-16,5 4-9 15,-20 1-9-15,-2 0-16 16,-9-3-11-16,1 0-24 16</inkml:trace>
  <inkml:trace contextRef="#ctx0" brushRef="#br0" timeOffset="-187579.78">25291 10256 178 0,'-15'7'25'15,"-7"-12"-2"-15,-1 14 16 16,8-9-5-16,3 0 7 15,8 3-8-15,0 2-9 16,12-5-13-16,-6-5-11 16,6 10 4-16,16-3 15 15,10-4 17-15,10-3-10 16,5-7-9-16,0 5-11 16,9-5-4-16,4-1-2 0,-1 6 0 15,-10-2 0 1,-18 2-64-16,-8 2-146 0</inkml:trace>
  <inkml:trace contextRef="#ctx0" brushRef="#br0" timeOffset="-173929.23">14796 5494 161 0,'0'0'64'0,"3"0"-39"15,-6-2 10-15,3 2 6 0,3-4 0 16,-3 0-15-16,5 2 0 15,1-4-12-15,1-12-3 16,1 13-2-16,13-18 2 16,-1 9-1-16,-3-4-3 15,10 2-1-15,-2 0-3 16,4-10 2-16,-9 3-3 16,6 6 2-16,-1 1-3 15,-5 6-2-15,-5 6 0 16,6 4 0-16,-1 1-1 15,0 7 2-15,4 6-1 16,-8-5 2-16,7 9-1 0,-12-1 0 16,4 14 3-16,-13 3-3 15,-2-6 3-15,0 6-3 16,-4 2 4-16,-11-6-3 16,-4 6 0-16,-8-2 2 15,-6-3-2-15,0-1 3 16,-7 0-3-16,7-2 0 15,-8-2 0-15,1 4-2 16,0-9 2-16,9 8-1 16,-8-3 0-16,11-10 1 15,4 3-1-15,3-5 0 16,6-2 0-16,3-1 1 16,8-2-2-16,-7 0 0 0,7-6 1 15,6-1-2 1,-2-1 0-16,2-1 0 0,0 0-3 15,3-1 5-15,1 1 0 16,-4-2 2-16,12 4-2 16,1-4 3-16,1-1-3 15,8 1 1-15,1-5-1 16,6 9 1-16,-6-1-1 16,4 3 1-16,0 1-2 15,0-2 3-15,-4 3-4 16,-6 0 2-16,-1 1 0 15,3 2-1-15,-2-3 1 0,4-2 0 16,-1 1 1 0,3-2 0-16,1-4-1 0,-2-3 1 15,-1-3 0-15,2 1-1 16,-6 1 0-16,-7-4 1 16,1 6-1-16,-1-2 0 15,-2-1-1-15,-5 6 2 16,3-1-2-16,0-1-19 15,0-3-23-15,5-2-38 16,-3-5-78-16</inkml:trace>
  <inkml:trace contextRef="#ctx0" brushRef="#br0" timeOffset="-173473.76">15516 5211 164 0,'-2'-10'88'16,"7"17"-54"-16,-5-17-15 15,0 13-2-15,11 5 2 16,-4 8 10-16,4 8-5 16,3 13-5-16,3 11-3 15,5 4 9-15,-3 15-4 16,-4-7-7-16,5-2-2 15,-7 0-10-15,-1-7 2 16,1-7-4-16,-13 5 1 16,4-19 0-16,-4 2 0 15,2-10-1-15,0-8-1 16,1-2-19-16,4-2-15 0,-10-3-5 16,3-7-19-16,10-3-7 15,0-11-26 1</inkml:trace>
  <inkml:trace contextRef="#ctx0" brushRef="#br0" timeOffset="-173075.69">15976 5162 127 0,'0'-5'110'16,"2"5"-76"-16,-2-4-12 15,2 1 2-15,-2 3-3 16,0 0-6-16,-4 3-4 16,6-1 1-16,-4 16 17 15,-3 5-2-15,1 5-8 16,0 7-6-16,-5 18 3 15,-7-2-3-15,-7 7-6 16,2-3 2-16,0 1-6 16,-5 3-1-16,1-5-1 15,0 1 0-15,1 8-1 16,2 2 1-16,1-7-1 0,6-10 1 16,6-1-2-16,-2-7-8 15,9-9-24-15,-5-5-14 16,5-10-20-16,4 0-57 15</inkml:trace>
  <inkml:trace contextRef="#ctx0" brushRef="#br0" timeOffset="-172564.87">15695 5632 141 0,'-2'9'21'15,"2"7"20"-15,2 4-4 16,-2 3-2-16,6 12 4 16,-6 5 1-16,7 8-19 15,-2-6-3-15,4-2-12 16,2-4-6-16,-4-2 0 15,4 0-9-15,-5 0-95 0</inkml:trace>
  <inkml:trace contextRef="#ctx0" brushRef="#br0" timeOffset="-166292.48">12601 4088 176 0,'8'25'37'15,"0"4"1"-15,-4 9-1 16,3 11 7-16,-3 3-11 16,2 6 0-16,-3-2-7 15,2 0-6-15,-3-5-7 16,0-5-9-16,3-12-1 0,-3-10-3 15,2-12 0-15,-2-10-28 16,0-4-27-16,8-3-69 16</inkml:trace>
  <inkml:trace contextRef="#ctx0" brushRef="#br0" timeOffset="-166096.52">12599 4451 248 0,'10'2'41'16,"7"-2"-5"-16,3 3-7 0,13-3-10 15,5-5-11-15,2-3-5 16,-3-5-1-16,-2 0-2 16,-12-4-5-16,-4 3-62 15,-11-7-103-15</inkml:trace>
  <inkml:trace contextRef="#ctx0" brushRef="#br0" timeOffset="-165867.65">12842 4078 133 0,'0'3'123'0,"6"11"-106"16,-2 1 27-16,-1 16-6 15,0 8-12-15,1 19-5 0,-6 9 13 16,0-1-9-16,-1 4-14 16,3-12-8-16,3-11-2 15,7-18-1-15,1-8-17 16,-1-17-29-16,1-4-43 16,4-14-91-16</inkml:trace>
  <inkml:trace contextRef="#ctx0" brushRef="#br0" timeOffset="-165595.71">13076 4095 266 0,'4'0'50'0,"-4"4"-13"16,-6 6-19-16,8 10 18 15,-4 10-4-15,2 8-9 16,0 10-6-16,0 10 7 16,0-4 4-16,-4-2-18 15,4-12 2-15,0-6-11 16,-8-8-1-16,16-14-1 16,-8-8-21-16,4-5-33 15,-2-3-17-15,2-23-53 16</inkml:trace>
  <inkml:trace contextRef="#ctx0" brushRef="#br0" timeOffset="-165459.9">13124 3906 180 0,'0'3'96'15,"0"9"-96"-15,0 1 0 16,10-1-39-16</inkml:trace>
  <inkml:trace contextRef="#ctx0" brushRef="#br0" timeOffset="-164891.74">13502 4062 165 0,'-12'-2'89'15,"1"4"-54"-15,-9-2-6 16,-2 6 1-16,2 9-8 16,-9 2-9-16,2 20 1 15,-2 6-3-15,-2 6 2 16,6 6-8-16,6-2 5 16,5-1-6-16,14-9-1 15,0-9-3-15,20-12 0 16,-3-6-2-16,6-11 2 15,4-12 0-15,6-6 3 0,3-13 1 16,4 2-1-16,-11-6-2 16,-7 7-1-16,-8-4 2 15,-14 3-1-15,-2 2 0 16,-5 0 1-16,-7 8-2 16,-6 1-3-16,3 4-5 15,3 7 5-15,1 4 0 16,4 0 2-16,5 4-1 15,6 1 1-15,0-4-1 16,2-1-2-16,3 2 1 16,2-2 1-16,2-2 1 0,0 0 1 15,7-4 2-15,0 8 1 16,-14-1 0-16,8-3 1 16,-2 12-1-16,-5-5 5 15,4 9-1-15,-6 4 8 16,5 9-2-16,-12 3 8 15,2 0-8-15,4 2-8 16,-6-1-4-16,6-11-1 16,4-4 0-16,-6-9-28 15,7-9-27-15,-3-2-47 16</inkml:trace>
  <inkml:trace contextRef="#ctx0" brushRef="#br0" timeOffset="-164598.62">13731 3926 221 0,'14'-20'52'16,"-8"14"-12"-16,-4 4 9 15,0 4-19-15,-6 7-18 16,13 10 1-16,-9 13 23 15,0 14-16-15,0 3-8 16,0 6 5-16,2-1 5 16,-2 7-7-16,0-7-13 0,-2-3 2 15,2-10-3 1,-5-5-1-16,5-9 0 0,-2-10-18 16,0-7-26-16,-4-5-23 15,-6-8-69-15</inkml:trace>
  <inkml:trace contextRef="#ctx0" brushRef="#br0" timeOffset="-164408.75">13589 4207 189 0,'27'-22'61'0,"8"0"-31"15,5 4 7 1,4 4-17-16,5 1-12 0,-7 5-6 15,-3 7-1-15,-10 2-1 16,-2-1-5-16,-8 3-28 16,-3-6-37-16</inkml:trace>
  <inkml:trace contextRef="#ctx0" brushRef="#br0" timeOffset="-164187.43">13903 3782 196 0,'0'6'72'15,"0"11"-64"-15,0 12 25 16,-2 7-1-16,6 15-5 0,-2 7 5 16,0 8-7-16,3 11-8 15,0-2-11-15,-1 1-2 16,0-10-4-16,9-19-12 15,3-10-49-15,2-7-66 16</inkml:trace>
  <inkml:trace contextRef="#ctx0" brushRef="#br0" timeOffset="-163907.59">14299 4313 376 0,'-4'12'92'15,"0"-2"-83"-15,2 9 29 16,2-12-14-16,2 0-20 15,0-4-4-15,0-3-1 16,5-8-15-16,-3 0-41 16,8-17-13-16,-6-9-105 0</inkml:trace>
  <inkml:trace contextRef="#ctx0" brushRef="#br0" timeOffset="-163751.68">14260 3902 320 0,'-2'-4'103'0,"2"4"-93"16,0 0-3-16,2-3-3 15,0 3-4-15,-2 0-4 16,4-9-53-16,3 12-76 16</inkml:trace>
  <inkml:trace contextRef="#ctx0" brushRef="#br0" timeOffset="-163270.75">14785 3739 229 0,'-4'0'56'0,"6"0"-33"16,0 7 5-16,-2-14-15 16,5 17 7-16,9-10 7 15,1 0 3-15,5-3-8 0,9 3-4 16,0-7-7-16,20 7-3 15,-2-1-1-15,2-6-6 16,-9 7-1-16,0-7 0 16,-5-5-35-16,-8 13-35 15,0-2-57-15</inkml:trace>
  <inkml:trace contextRef="#ctx0" brushRef="#br0" timeOffset="-162701.52">14852 3739 245 0,'-6'4'64'16,"6"12"-48"-16,-5-8 5 15,10 13-5-15,-5 1-8 16,0 11-3-16,4-1 3 16,2 17 2-16,0-6 10 15,-6-6-8-15,-12 5 2 0,10-10-8 16,-9-5-5-16,11-15 0 15,0-7 0-15,0-6-2 16,6-6 3-16,7-4 0 16,-1-16 0-16,11-1 1 15,17-4-2-15,-5 4-1 16,-6 7 0-16,4 7 0 16,-4 5-1-16,-4 9 2 15,13 6-2-15,-3 11-1 16,1 0 1-16,-7 13 1 15,-5-2 0-15,8-2 1 16,-12 5-1-16,5-1 2 16,-8-2-1-16,-13 7 3 15,2-1 2-15,-20 1 8 0,-9-3-6 16,-8-2-1-16,-7-11-3 16,-4-2-2-16,7-13-2 15,1-6-3-15,-2-5-22 16,-6-5-40-16,7-7-51 15</inkml:trace>
  <inkml:trace contextRef="#ctx0" brushRef="#br0" timeOffset="-162362.66">14509 4109 214 0,'4'0'47'16,"5"-3"-11"-16,7-7 9 16,7 6-12-16,10-5-18 0,18-14 1 15,-8 5-14-15,-8 4-2 16,-15 4-10-16,0-2-63 16,-16 8-143-16</inkml:trace>
  <inkml:trace contextRef="#ctx0" brushRef="#br0" timeOffset="-162205.78">14540 3944 280 0,'11'23'62'16,"-1"14"-20"-16,9 11-22 15,-7 9-16-15,7 2-2 0,-7 16-2 16,-8 7-54-16</inkml:trace>
  <inkml:trace contextRef="#ctx0" brushRef="#br0" timeOffset="-161607.15">15546 3567 162 0,'20'68'56'0,"5"13"16"16,1 8-24-16,-2-6-27 0,3-13-9 15,-4-12-7-15,-8-12-3 16,1-17-2-16,-12-15-8 16,-4-1-31-16,-2-10-40 15</inkml:trace>
  <inkml:trace contextRef="#ctx0" brushRef="#br0" timeOffset="-161366.28">15915 3451 114 0,'-2'2'208'15,"-4"8"-161"-15,-1 15-23 16,-1 21 6-16,-6 17-5 16,-1 21-12-16,-8 19-5 15,3-3-6-15,-5 6-2 16,-2-4-6-16,-4 5-68 16,-2 10-122-16</inkml:trace>
  <inkml:trace contextRef="#ctx0" brushRef="#br0" timeOffset="-146516.16">14168 11705 123 0,'0'0'42'16,"-4"-5"-21"-16,2 5 6 15,6 0 1-15,-6 0-6 16,4-4 1-16,-4 8-3 16,2-4-2-16,0 0 2 15,-2 0-2-15,-1 0-4 16,6 5-4-16,-3-5-3 15,2 0-2-15,-4-5 1 16,2 5 1-16,2 0 0 16,-2-4 2-16,0 4-2 15,4-3-1-15,-4 6-2 16,2-15-2-16,3 8 9 0,8-8-6 16,1 4-2-16,-4 2-1 15,-1 2-1-15,7-2 0 16,-5 2-1-16,5 0 0 15,-3 1 0-15,-3 3-1 16,0 3 1-16,1 5-1 16,7 7 1-16,1 8 0 15,-4 2 2-15,-9 1-2 16,4 2 1-16,-6-2 5 16,-4-11-3-16,-6 4-2 15,-4 0 2-15,-15-6 2 16,8-3 2-16,-6-1-1 15,1-6 0-15,0-3-4 16,2-3 1-16,6-2-3 16,8 1 0-16,-1 4 0 0,5-3 0 15,2-4-3-15,2 7-1 16,-2-4 2-16,4 4 0 16,3 0 2-16,7 0 1 15,3 4-1-15,8 3 0 16,-1 5 0-16,1 1-1 15,-10-1 1-15,8 4-1 16,-7 4 1-16,-3-14-1 16,-2 10 1-16,-2-2-2 15,-9-2 1-15,5 3 1 0,-8-3 3 16,-5 5 0 0,-2-3-2-16,-3 1 0 0,1-1 1 15,4-7 0-15,-9 1-2 16,0 1 0-16,-3-16 0 15,3 4-1-15,-4 1-3 16,1-12-9-16,11-1-10 16,-1-7-1-16,3 3-20 15,7 2-42-15,-3 0-99 16</inkml:trace>
  <inkml:trace contextRef="#ctx0" brushRef="#br0" timeOffset="-145916.05">14534 11667 152 0,'-7'-3'77'0,"10"1"-30"16,-6 0 4-16,6 6-10 15,-9-8-13-15,12 4-8 16,-6 4-3-16,0-4-5 15,0 4-6-15,-3 1-1 0,8 2 8 16,3 16 11-16,1-8-8 16,1 15-8-16,7 1-2 15,-1 1-4-15,-3 10-1 16,5-8 0-16,-3-3-1 16,1-5 1-16,-5 3-1 15,-5-6 0-15,6 3 0 16,-7-14-6-16,-1 0-14 15,-4-12-2-15,2 0-12 16,-2-5-12-16,2-5-14 16,-6-2-83-16</inkml:trace>
  <inkml:trace contextRef="#ctx0" brushRef="#br0" timeOffset="-145554.28">14910 11558 208 0,'4'2'44'16,"-4"-2"-25"-16,0 4 24 15,0-4-22-15,-4 4-4 16,-4 0 3-16,3 0 6 0,5 6-3 16,-6 5-7-16,-4-2-6 15,-3 3 0-15,1 14 4 16,-3 6 1-16,-1-2-1 16,-3 7-4-16,1 13 1 15,-5-10-4-15,6 2-5 16,8-6-2-16,-7-7 0 15,12-8-26-15,-5 3-37 16,-1-1-67-16</inkml:trace>
  <inkml:trace contextRef="#ctx0" brushRef="#br0" timeOffset="-143433.08">14538 4666 203 0,'-2'5'18'0,"2"-5"-14"16,9-3 8-16,-1 6 5 15,17-6 18-15,8-1 3 16,10-1-19-16,17-9 7 16,25-1-7-16,13-2-11 15,31 2 2-15,0-1-10 16,12 1 1-16,19 5 0 0,1-5-2 15,-23 11-46 1,-24 2-164-16</inkml:trace>
  <inkml:trace contextRef="#ctx0" brushRef="#br0" timeOffset="-140066.09">14418 5119 112 0,'-11'28'29'15,"-9"0"0"-15,3 10 3 0,-2 5-15 16,3-3 0 0,-9 12-1-16,6-2-5 0,-4 2 1 15,-4 2-1-15,7-4-1 16,-6-1 1-16,4-2-5 15,3 0-1-15,2-1 1 16,5-2-2-16,6-8 3 16,2 2-5-16,6-8 4 15,0 8-4-15,6-4 4 16,2 0-2-16,7-2 2 16,-1 5-2-16,7-4 0 15,1-2 2-15,-4-4-5 16,9 7 3-16,4-5-2 15,-4-3 0-15,7 3-1 0,-7-2 0 16,6-1 0-16,6-8-1 16,6 8 0-16,4-6 0 15,-1 2 0-15,7-1 1 16,-8-6 1-16,5-4-1 16,0 2-1-16,10-4 0 15,-4-4 1-15,13-3-1 16,-6-2 0-16,5 3-1 15,-7-1 3-15,3 0-2 16,-1 0 0-16,3-13 1 16,-6 11 0-16,-9-2-2 15,3-5 2-15,3-1-2 16,-6-10 1-16,1 4 0 0,2-4-2 16,-8-4 5-16,-2-5-4 15,-7 0 2-15,-5 1 0 16,-7-6 0-16,0-1-1 15,0 1 1-15,-6 1-1 16,4-8 0-16,0 3-2 16,2-5-2-16,-2-5-7 15,-2-2-1-15,-1 1-2 16,-9-8-2-16,-8 7 1 16,-11-1 4-16,-9 2-1 15,-3 3 5-15,-9-1-7 16,-4 2-4-16,3-10-4 15,-3 7-22-15,-8-10-20 0</inkml:trace>
  <inkml:trace contextRef="#ctx0" brushRef="#br0" timeOffset="-138145.54">14384 4976 152 0,'0'5'27'0,"11"-7"-4"16,-7-2-7-16,8-4-2 15,-3 2-4-15,2-1 1 16,0 0-2-16,0 1-1 16,5 0 2-16,4 1-5 15,9-7 1-15,4 3-4 16,0 4-1-16,0-4 0 16,-2-4-1-16,4 8 1 15,1-5-1-15,-3 3 0 16,7 0 0-16,-1 7-1 15,11-8 2-15,-5 4-1 16,-3 1 1-16,-8 6-2 0,-5-3 1 16,0 0 0-16,2 5 0 15,0-5 0-15,2 7-1 16,-6-4 1-16,0-1 0 16,6 0 0-16,1 6 0 15,6-9 1-15,7 1-2 16,-10 1 2-16,4-1-1 15,5 0 0-15,4 0 0 16,-2 3-1-16,2-6 2 16,-5 9-1-16,-1-3 1 15,-2-1-2-15,-3 1 1 0,5 1 0 16,-1-1 0-16,-1-6 0 16,4 6 0-16,-7 0 0 15,-6 4 0-15,-11-3 0 16,-2 6 0-16,-14-7-2 15,4 11 2-15,-1-5 0 16,3 2 1-16,-2 6 1 16,-1 1 1-16,-3-3-2 15,8 5-1-15,-7-3 2 16,3-5-1-16,-3 10-1 16,2 2 1-16,-4 6-1 15,8-2 1-15,-6 1 1 0,2 6-1 16,-5 5 0-16,7 3 0 15,-4 1-1-15,4 0 1 16,-7 2 0-16,3 12-2 16,-14-2-12-16,-5 9-32 15,2 9-48-15</inkml:trace>
  <inkml:trace contextRef="#ctx0" brushRef="#br0" timeOffset="-131455.8">15878 6176 197 0,'-2'-5'13'0,"-1"2"-11"16,6 6 2-16,3-10-4 15,-6 7 2-15,4-5-2 16,2 3 2-16,-2 1 2 15,0-1 11-15,1-2 4 16,1 2-2-16,-6-1-4 16,4 0 0-16,-4 3-8 15,-4 8 9-15,-2-6 13 16,-23 14-11-16,-25 12-13 16,-38 12-2-16,-37 8 1 15,-43 9-2-15,-6 5-1 0,-24 0-69 16,-14 14-37-16</inkml:trace>
  <inkml:trace contextRef="#ctx0" brushRef="#br0" timeOffset="-119374.14">12200 10622 156 0,'0'-3'28'0,"-2"3"-3"15,4 0-3-15,-4 0-5 16,4 0 0-16,-4 3 7 0,-1-6-2 15,1-1-11 1,2 7-1-16,-2 1-1 0,0-8 1 16,-1 4-2-16,1-3-3 15,2-1-2-15,-5 4 4 16,5 4-1-16,0-1-1 16,3-2-1-16,-8-1-4 15,5 0 1-15,0 0-1 16,0 0 2-16,0 0 0 15,0 0 1-15,0 0-1 16,5 0 1-16,-5 0 0 16,0-1-3-16,2-2 0 0,0 3-2 15,-2-4 2-15,0 1 1 16,5 3 2-16,-1 2 1 16,1-2 2-16,-1 0-4 15,-2 1 1-15,3 3-2 16,4-8 0-16,-9 8 1 15,7-9 0-15,-1 5 1 16,-4 1 0-16,3-2 1 16,-1-1-1-16,8 0 1 15,-4 2-2-15,-1-5 1 16,5 10-1-16,0-10-1 16,-1 8 4-16,3-6-4 15,-3 3 2-15,1 3-3 0,-1-6 4 16,4 3-3-16,-4-2 1 15,-2 4-1-15,0-4-1 16,0 0 1-16,4 2 0 16,-1 0 1-16,-6 0-1 15,1 0 0-15,4 2-1 16,0-2 1-16,-2 5-1 16,4-5 1-16,-1 2-1 15,-4-2 0-15,3-2 2 16,1 4-1-16,5-4 1 15,-5-3-1-15,-3 5 4 16,5-5-2-16,-4 7 0 16,5-2-3-16,-3-2 0 15,-5 0 2-15,1 4-1 0,6-2-1 16,-7 3 1-16,1-4-1 16,4 2 1-16,1-4-1 15,-4 5 0-15,7-1 0 16,-3-2 0-16,1-3 2 15,-4 6-2-15,4 0 0 16,-7-6 1-16,1-1-1 16,1 1 0-16,-1 11 0 15,-2-14 0-15,0 11 0 16,11-11 0-16,-13 9 0 16,4-2 0-16,1-2 0 0,1 2 1 15,-6 2-2 1,7-6 1-16,-3 6 0 0,4-4 0 15,-5 4 0-15,6-2 0 16,-6-5 0-16,6 3 0 16,-2 2 1-16,1 5-1 15,-2-8 0-15,4 1 0 16,-3 4 0-16,-9-8 0 16,11 8 0-16,-1-2 0 15,-8 0 0-15,11-2 0 16,-5 1 0-16,-10 1 1 15,13 0-2-15,-1-4 2 16,-4 0-1-16,7 5 0 16,-3-1 0-16,8-1-1 0,-11-6 2 15,6 5-2-15,-5 4 2 16,3-2-1-16,0 0 0 16,-4 0 0-16,6-2 0 15,-3 2 0-15,-3 0 0 16,-1-1 0-16,-8 1 0 15,7 0 0-15,-2 0 0 16,4-7 1-16,0 7-1 16,-7-1 1-16,0 2-1 15,4-2 0-15,0-6 2 16,-2 14-1-16,0-6-1 16,1-5 3-16,-5-1 0 15,4 8 4-15,-2-9 0 0,-4 9 2 16,4-10-3-1,2 5 1-15,2 4-3 0,-2-5-1 16,0-2-1-16,-4-7 0 16,9 8-1-16,-7-2 0 15,2-1 0-15,4 6-1 16,-4-12 0-16,-2 2 0 16,9 5 1-16,-7-4-1 15,-1 5 1-15,-3-14 0 16,11 3 0-16,-11 4 1 15,5-6-1-15,-8 4 2 16,8-8-3-16,1 7 2 0,-4-4-1 16,1 7-1-1,2-4 1-15,-5 8-1 0,0-11 1 16,0 14 0-16,-5-5-1 16,5-7 1-16,0-7-2 15,0 22 1-15,0-18 0 16,5 4 0-16,-1-8 0 15,-4 15 0-15,0-14 1 16,2 9-1-16,-4-7 1 16,-2 7-2-16,4-9 0 15,4 5 1-15,-4-6 0 16,-4 8 0-16,4 2 0 16,0-10 1-16,0 7-2 15,-10 0 2-15,10-2-2 16,0 10 2-16,-6-14-1 0,1 9 0 15,5-4 0-15,-6-1 0 16,6-4 0-16,0-1 0 16,-10 4 0-16,8 4 0 15,2-7 0-15,-4 11-1 16,4-2 2-16,0-1-1 16,0-7 0-16,4 4 0 15,-4 2-1-15,0-3 2 16,5 2-2-16,-5 3 2 15,11-2-2-15,-9 3 1 16,3 1-1-16,3 0 1 16,-8-1 0-16,8 1 0 0,-6-2 1 15,2 2-1-15,-4 1 0 16,5-5 0-16,1 14 2 16,1-10-4-16,0 4 2 15,-3 4 0-15,1-4-1 16,-3 7 0-16,2-3 1 15,3 1 0-15,0 1-3 16,6-3 5-16,5 3-4 16,-3-3 1-16,1 1 1 15,8-4-1-15,1 6 1 16,4-5 0-16,-4-4 0 16,1 7 0-16,8-1 0 15,6 0 0-15,3-4 1 0,19-3-2 16,-14 3 1-1,-7 7 0-15,-12 1 0 0,-7-2-1 16,0 3 1-16,7 3 0 16,-2-2 0-16,-2-2 1 15,4 4-2-15,2-5 2 16,-2 4-2-16,-9-2 1 16,2 4 0-16,5-4 0 15,-12 5 1-15,14-5-1 16,0 3 0-16,0-3 0 15,2-3 1-15,-4 6-2 16,0-6 2-16,-2 3-1 0,-1-3 0 16,1 6 0-1,-1-3 0-15,3 0 0 0,6 0-1 16,-6-5 3-16,6 5-3 16,-2-2 1-16,1 4 0 15,1-4 1-15,1 4-1 16,-2-8 0-16,-1 6 0 15,-8-4 0-15,14 2 1 16,-11 0-1-16,12 0 1 16,-13 2-2-16,3-2 1 15,-5 0-1-15,10-2 1 16,-2 1 0-16,-10 3-1 16,5-3 1-16,-8 3 0 15,-2-4 2-15,0 4-3 16,1 0 1-16,-6-5 0 0,-6 5 0 15,10-2 0-15,-10-1 0 16,6 3 0-16,-4 0-1 16,6 0 2-16,1-2-1 15,-8 2 1-15,12 0-2 16,-5-2 2-16,-6 2-2 16,13-2 1-16,1-4 0 15,5 6 0-15,-6-2 0 16,0 2 0-16,0-2 1 15,-4 0-2-15,-1-4 2 0,10 6-1 16,-1-6 0 0,-1 6 0-16,-2 0 0 0,-2 0-1 15,1-2 1 1,-5 0 0-16,12 2 0 0,-7 2 2 16,12-4-3-16,-8 4 1 15,-6-2 0-15,6-2 0 16,1 0 0-16,-8 0 0 15,6 2 0-15,4 0 0 16,-11-3 1-16,3 3-2 16,-1-3 1-16,0 1 0 15,2 4 0-15,1 1 0 16,-2-8 0-16,1 7 0 16,1-2-1-16,3 3 1 15,0-6 1-15,-6 1-1 0,9 4 0 16,-12-4-1-1,10 4 1-15,-7 1-1 0,4-3 1 16,-4 0 0-16,7 5 1 16,-6-3-2-16,4-2 2 15,4 0-2-15,-7 5 2 16,11-5-2-16,-2 0 2 16,-9 3 0-16,2-1-1 15,-4-2-1-15,-5 0 1 16,8 0 1-16,-8-2-1 15,7-1 1-15,-5 6-2 16,-1-3 1-16,3-3 0 0,-5 3 0 16,1 0 0-1,12 0 0-15,-17 0 1 0,6 0-2 16,-3-1 2-16,7 1-2 16,-3 4 1-16,-1-7-2 15,6 8 2-15,-2-3 0 16,-7-4 0-16,3 6 0 15,-3-4 0-15,0 0 1 16,2 2-1-16,8-2 1 16,-11 0-1-16,7 2 0 15,-9-2-1-15,12-2 1 16,-13 2 0-16,12 0 0 16,-9 0 0-16,3 0 0 15,1 2 0-15,3-2 1 16,-6-4-1-16,9 4 0 0,-8 2 0 15,-1-4 0-15,2 0 0 16,3 2 0-16,-5-2 0 16,0 0 1-16,-2 2-1 15,-5-3 0-15,7 3 0 16,1-1 0-16,-12-1-1 16,11 2 1-16,-5 2 0 15,2-4 0-15,2 5 0 16,-1-8 0-16,-2 5 0 15,2 0 0-15,0 0 1 0,-5-2-1 16,5-3 0 0,-2 5 1-16,-2-3-1 0,3-1 0 15,-6 4 1 1,-2 0 0-16,0-7-1 0,0 2 0 16,0 1 0-16,-2-2 0 15,2-2 1-15,-2 6-1 16,2-6 0-16,2 2 1 15,-4 1-1-15,4 0 0 16,-8-2 0-16,6 0 0 16,4 0 0-16,-6 2 0 15,-5-3 0-15,12-2-3 16,-10 4 3-16,5 1-2 16,3-2 2-16,-3 4 0 15,-3-3 0-15,3-2-6 16,0 3 1-16,-2-8-3 15,0 4 3-15,2 0-3 0,0 1-1 16,-5 4 3-16,10 2 2 16,-10-2-9-16,12 4-8 15,-7-1-8-15,5-2-11 16,-8-1-16-16,6 4-45 16</inkml:trace>
  <inkml:trace contextRef="#ctx0" brushRef="#br0" timeOffset="-118204.14">17307 8918 109 0,'-7'-7'24'16,"5"2"1"-16,-10-2-3 16,8 7 2-16,-7-2-19 15,-5 6-2-15,7-2 0 16,-6 6-1-16,-1-1 3 16,-1 5 5-16,1-7 1 0,3 7-3 15,8-6-4-15,-2 2-1 16,1 0 3-16,1 1-1 15,10-4 0-15,-3 4 1 16,0-6 0-16,4 9-1 16,4-4-2-16,-6 6-1 15,7-5-2-15,-4-8 0 16,2 3 0-16,0 1-1 16,2-7 1-16,-2-5-2 15,8 9-1-15,0-7 1 16,2 3 4-16,-3-3 4 15,-1-2-6-15,-13-4-5 16,6 2 5-16,-4-1 5 16,-4-3-4-16,-4 3-1 0,2-10 0 15,-8 12 0 1,-3-10 10-16,-3 4 7 0,3 6-6 16,-5 0 0-16,-2 4-7 15,6 1 3-15,-12 6-4 16,11 3-2-16,-8 2 0 15,8 2 1-15,-3 4-2 16,3 3 1-16,1 0-1 16,-2-2 0-16,9 1 1 15,-4 2 0-15,9-4 1 16,6 1-2-16,5-3 1 16,5 1 1-16,-3 1-2 0,-3-7 0 15,13 4 1-15,6-1-1 16,4-6 2-1,0 4-4-15,-6-11 2 0,-8 2 0 16,-5-5 0-16,-4-5 1 16,-1 4 4-16,2-12-3 15,-18 8-1-15,9-6-1 16,-2 1 0-16,-3 0 0 16,-10-2 6-16,6 4-2 15,-6 2-1-15,3 6 3 16,-1 0-2-16,0 6 0 15,-5 9-4-15,-3 0 1 16,2 1-1-16,7 2 0 0,-9 0 0 16,9 0-1-16,-1 8 1 15,1-8-2-15,14 1 2 16,8-6-1-16,-10 0 0 16,13-2 1-16,-7-1-1 15,15-8 0-15,-1 1 1 16,9-4 4-16,7-6-4 15,-7-4 0-15,-5 3 0 16,-11-5 2-16,5 2 1 16,-11-3-1-16,-3 2-1 15,-10 0-1-15,-4 2 2 16,4 8-1-16,-12 8-1 16,0 5 4-16,-4 2-3 0,-5 9 1 15,-1 4 0 1,7 0-1-16,-6 1 0 0,11-6 0 15,14 6-2-15,-6-18 0 16,12 9 0-16,0-9-1 16,4-3 1-16,9-8 1 15,10 3-1-15,0-4 2 16,4-8-1-16,-6-1 0 16,-8 0 0-16,-8-6 0 15,-6 8-8-15,-13 7-16 16,1-8-6-16,-6 15-49 15</inkml:trace>
  <inkml:trace contextRef="#ctx0" brushRef="#br0" timeOffset="-116501.88">16747 9753 119 0,'-4'-6'94'0,"1"2"-70"16,-1 1 8-16,8 1 0 16,-8-10-13-16,-3 12-10 15,7-5 3-15,0 5-3 16,-8-4 2-16,3-4 3 0,1 6 4 15,-4 2-12-15,6 0-5 16,-13-2 0-16,6 2 0 16,9 0-1-16,-9 2 0 15,5-2 0-15,8 2 0 16,-13 0-2-16,9 4 1 16,0 3-2-16,0-4 3 15,9 7 0-15,-7-2-1 16,10 0 1-16,-6 4 0 15,9-7-1-15,6-2 1 16,-1-1-1-16,2-10 0 16,5-2 2-16,-5 1-1 0,-3-5 9 15,0-5 0-15,-9 0-7 16,-2 0 2-16,-8-7 0 16,-4-2-1-16,-6 6-2 15,-5 0 16-15,7 6-6 16,-15 8 3-16,5 4-10 15,-2 2-3-15,-4 6 0 16,-5 4-1-16,6-4 1 16,-4 11-1-16,10-8 0 15,3 5-1-15,1 4 1 16,-1 2-1-16,14-6 1 16,0 4-2-16,4-2 1 15,4 0 1-15,3-5 0 16,2-2 0-16,7 3-1 15,5-7 0-15,-3-2 0 0,7-1 0 16,0-7 1-16,-11-4-11 16,2-1 10-16,-7 3-2 15,5-9 2-15,-14-7 1 16,-1 5 0-16,-6-3-1 16,-5-5-2-16,-10 7 3 15,-5 3-2-15,4 5 2 16,-4 6 1-16,-4 7 1 15,0 10-1-15,-2-4 1 16,12 10-1-16,-3 0-1 16,9 1 1-16,-1 4-2 15,3-2 1-15,12 1 0 0,3-8-1 16,6 3 1 0,7-8-1-16,2-2 1 0,8 1-1 15,2-13 1-15,-2-2 1 16,-4-3 0-16,-1-2 2 15,-11-2-1-15,0 0 0 16,-7-1-2-16,-2-6 1 16,-8 3-2-16,-10-1 2 15,-4 12-1-15,-6-1 2 16,8 8-1-16,-7 6 0 16,-1 5-1-16,2 4 0 15,6 3 0-15,3-4 0 0,-8 0 0 16,26 0-1-16,-10-2 0 15,5-6 1-15,10 3-3 16,5-6 3-16,-6-1-2 16,7-4 2-16,15 2 2 15,-6-6-2-15,-15 2-1 16,4-6 1-16,4 3 6 16,-18-11-2-16,0 7 1 15,-5-9 0-15,1 6 0 16,-5 8-2-16,-7 0 4 15,3 3-4-15,-11 8-1 16,5 2-2-16,-12 14 1 16,4-5-1-16,12 2 0 0,-3 2 0 15,14-8-2-15,1 3 0 16,12-10 0-16,1 0 0 16,-2-8-5-16,17 3 1 15,-3-7 3-15,14-5 3 16,-14-5 0-16,2-1 1 15,-13 4 0-15,-3 0 2 16,-8 8-3-16,-16 0-3 16,13 4 3-16,-12 6-1 15,6 4 0-15,-6-1-29 16,1 7-29-16,-8 6-40 16</inkml:trace>
  <inkml:trace contextRef="#ctx0" brushRef="#br0" timeOffset="-95361.03">18878 12809 212 0,'0'-4'36'0,"2"3"-28"0,-2 2 24 15,3-7 8-15,1 6-10 16,8-6-3-16,-6 4-2 16,-1 0-1-16,1 10-11 15,0 2-7-15,6 11-1 16,-1 9 10-16,3 8-8 15,-5 28 7-15,-9 1-8 16,-9 10 3-16,-11 3-3 16,1 0-4-16,2 3-2 15,-3-17 1-15,-1-8-1 16,6-18-28-16,-3-19-22 16,1-12-31-16,1-21-77 0</inkml:trace>
  <inkml:trace contextRef="#ctx0" brushRef="#br0" timeOffset="-95054.22">18633 12668 266 0,'38'-46'17'0,"29"15"-5"16,7-13 32-16,15 12-4 15,4 4-18-15,12 8-13 16,-12 8 0-16,-8 12-4 16,-18 2-5-16,-18 21 0 0,-26 1-1 15,-19 17 1-15,-13 10 7 16,-17 26 11-16,-17-3-7 16,-15 4-5-16,-5-6-1 15,-3 2-3-15,8-11 0 16,4-17-2-16,14-4-1 15,7-12-34-15,10-6-44 16,10 0-63-16</inkml:trace>
  <inkml:trace contextRef="#ctx0" brushRef="#br0" timeOffset="-94358.65">18978 13525 186 0,'16'-2'53'0,"16"-13"-35"15,5-14 20-15,11-11 10 16,-2-2-28-16,5-18-2 16,-2 7-1-16,-11 9-8 15,-9 2-2-15,-5 10-2 16,-3-1-5-16,1 16 0 15,-11 14 0-15,-2 0-1 16,0 9-2-16,2 11 3 0,-5 6 1 16,-1 7 1-1,-10 10-2-15,-1 2 0 0,-7 4 4 16,-1-3-3-16,3-5-1 16,5-3 2-16,10-15-2 15,-6-5 0-15,11-7-3 16,7 0 0-16,-3-16 3 15,14-3 1-15,6-6 3 16,4-19-4-16,-1 2 1 16,3-2 0-16,-10 2 0 15,-6 9-1-15,-4 1 0 16,-9 17 1-16,-5 0-1 16,-5 9-2-16,-5 3-7 15,1 29 6-15,2 9 3 16,2 10 3-16,2-9-1 0,5 9-2 15,9-16 0-15,-3-9-1 16,11-15-2-16,-1-6 1 16,-1-11 0-16,0-22 2 15,1 0 3-15,-10-12-1 16,-6-4 0-16,-7-6-2 16,-4 0-1-16,-8 3-4 15,-13 1-2-15,1 7-2 16,2 8 4-16,6 19-1 15,11 17 2-15,3-6 1 16,4 9 3-16,8 4-1 16,-1 2 1-16,4-10-1 0,7 10-1 15,3-8 2-15,8 4 3 16,-2 0 1-16,2-6-4 16,-7 2-29-16,8-9-135 15</inkml:trace>
  <inkml:trace contextRef="#ctx0" brushRef="#br0" timeOffset="-93861.57">20162 13174 284 0,'-29'38'27'0,"-2"8"-20"16,6 3 15-1,4 15-9-15,7-5-11 0,7-4-2 16,23-15-1-16,1-14-8 16,10-22-3-16,5-4 7 15,-10-16 5-15,1-12 10 16,-6-10 2-16,1-8 8 16,-9-10 1-16,-11 8-8 15,-1-3-6-15,-13 8-5 16,-1 0-2-16,-5 13 0 15,1 7 0-15,4 23-4 16,5 5-4-16,6 7 8 0,8 14-2 16,6-8 1-16,13 18 0 15,-1 0 1-15,1 3 0 16,12 2 5-16,-2 17 3 16,-9 9 0-16,-4 1 3 15,2 0-1-15,-9 25-2 16,-13-23-6-16,-16 20 1 15,-24-14 13-15,-16-1-8 16,2-17 10-16,-4-8-3 16,6-15-1-16,12-9-11 15,11-1-3-15,0-18 0 16,14-7-12-16,-2-7-36 0,1-11-27 16,11-15-41-1</inkml:trace>
  <inkml:trace contextRef="#ctx0" brushRef="#br0" timeOffset="-93510.19">20525 13225 270 0,'3'1'28'0,"-3"15"-26"15,13 8 30-15,-4 17-2 16,0 10-19-16,-7 16 3 16,-4-4 0-16,-7 0-4 0,3-9-5 15,1-9 1-15,0-27-1 16,5-13-5-16,5-3 0 16,2-9 1-16,-1-6 16 15,3-25 1-15,11-10-15 16,3-13 1-16,-8-12-4 15,3-11 1-15,13 26-1 16,-4 7 0-16,2 5 0 16,2 21-18-16,3 8-15 15,3 8-24-15,1 6-16 16,-1 8-35-16</inkml:trace>
  <inkml:trace contextRef="#ctx0" brushRef="#br0" timeOffset="-93106.44">21132 13186 173 0,'0'7'35'0,"0"5"-14"16,-2-5 14-16,-3 13 12 15,-5 9-20-15,2 8-11 16,-5 4-2-16,-5 11-1 16,7-4-5-16,-9 4-4 15,15-9-3-15,5-6-1 16,16-8-3-16,0-12-4 15,10-10-3-15,6-14 7 16,-1-13 2-16,4-4 1 0,-4-15-1 16,-6 2 0-16,-9-13-1 15,-9-8-16-15,-9-2-11 16,2-6-14-16,-14 15 9 16,-8 13 6-16,-3 18 26 15,9 14-2-15,3 12 4 16,5-1 7-16,2 16-6 15,14-3 3-15,3-6 7 16,4 12 8-16,1-2 5 16,4 22 0-16,2-3-6 15,-2 10 4-15,3 7-10 16,-4 9-7-16,-5-6-3 16,-3-12-2-16,9-13-3 15,-9-8-76-15</inkml:trace>
  <inkml:trace contextRef="#ctx0" brushRef="#br0" timeOffset="-91575.2">21665 13147 297 0,'-7'21'36'0,"2"16"-34"15,-10 12 1-15,5 9 16 0,6 13-13 16,-4 5-4 0,3-6-2-16,3-16 2 0,4-10-2 15,0-13 0-15,13-16 0 16,-1-15-4-16,-11-5 4 16,13-12 7-16,5-15 13 15,-3-18-9-15,5-2-1 16,-10-6 0-16,5-4-3 15,6 4-5-15,-4 17-1 16,1 15-1-16,-4 15 0 16,-10 13-2-16,-4 3-7 15,7 24 9-15,-5 5 4 0,-5 10-1 16,2 11 0 0,2-9-1-16,1-5 1 0,0-3-2 15,1-11-1-15,15-17-2 16,2 2-3-1,2-15 5-15,6-2 0 0,19-13 5 16,-15-17 5-16,9 9-3 16,-7-18 2-16,-10 10-6 15,4-10-1-15,-10 2-2 16,4 14 0-16,-11 3 0 16,-3 18 0-16,-3 9-1 15,-14 5-7-15,8 10 5 16,-6 27 3-16,-5 4 1 15,13 12 4-15,-4-6-5 16,16-13 0-16,0-14 0 0,3-5-2 16,6-11-1-16,-3-13 3 15,1-13-1-15,15-12 5 16,-5-8 0 0,-2-11-3-16,2-2 2 0,-4 6-2 15,-4-14 0-15,0 22-1 16,-8 15 0-16,-13 10-1 15,0 11-2-15,-10 10-18 16,8 24 19-16,2 18 2 16,-2 11 2-16,11-5 0 15,5-4-2-15,11-12-1 16,4-16-1-16,3-19-7 0,-9-21 2 16,-10-2 7-1,3-19 0-15,-9-18 2 0,-9 1 2 16,-6-10-3-16,-5 0 4 15,3 0-4-15,-8-3 1 16,-1 12-2-16,-6 2 0 16,8 17-6-16,4 12-11 15,9 10-14-15,0 17-16 16,3 6-31-16,-1 13 69 16,2 8 9-16,5 6 12 15,-2 4 9-15,6 3-9 16,5 1 7-16,-4-2-1 15,-1 8-4-15,7-10-5 16,-1-10-5-16,8-6-1 16,-9-12-3-16,1-8 0 0,0-9 2 15,2-12 9-15,8-7 13 16,0-12-16-16,0-2 0 16,2-2-3-16,-4-7-3 15,0-10-1-15,4 11 1 16,-5 1-2-16,0-1-4 15,-3 9-4-15,-5-6-20 16,2 18 0-16,2 6 16 16,-1 10 12-16,-8 2 0 15,5 3 1-15,-7 0 0 16,5 4 1-16,-3-2-1 16,-3 0 0-16,6 1 1 0,-5-2 0 15,-6-1-1-15,-8 0 0 16,3 0 3-16,-6 8-2 15,-14-5 1-15,-8 11 4 16,-11 7-6-16,-5 9 0 16,3 21 0-16,5-2 3 15,5 13 1-15,7 11 0 16,15-10-2-16,2-16 2 16,14-7-3-16,13-14-1 15,7-4 1-15,17-15 0 16,4-16 4-16,7-1-3 15,0-16 1-15,6-16-2 16,-14 6 1-16,4-12 0 16,-17-1-2-16,8-4-1 15,-13 19-1-15,-9 14-2 0,-3 7-11 16,-19 12 0-16,-9 13-27 16,-7 18 33-16,-3 14 8 15,-2-2 0-15,3 12 1 16,18-6-1-16,8-9 0 15,12-12 0-15,9-3-1 16,13-5 1-16,3-12 20 16,14-10-1-16,-16-10-15 15,19-9-4-15,-12-12 0 16,2-10 2-16,-19 0-2 0,-11-14-1 16,-7-14-23-16,-19-2-15 15,-17 12-14-15,-17 19 8 16,-9 2 4-16,-7 26-19 15</inkml:trace>
  <inkml:trace contextRef="#ctx0" brushRef="#br0" timeOffset="-91148.46">24037 13191 160 0,'24'16'37'0,"3"2"-32"16,-1 6-3-16,-14-7-2 15,-8 15 1-15,1-9-1 0,-8 14-5 16,-3-12 5-16,-1 10 13 16,2-6-9-16,17-14-1 15,13 4 9-15,0-21 8 16,21 4 3-16,-2-14 4 16,-3 8 2-16,0-11-9 15,1-5-6-15,-5 15-7 16,-10-9 0-16,-12 7-4 15,-13 16-3-15,2 8 12 16,4 26 7-16,-13-5-10 16,-2 17-6-16,5-14-1 15,13 2-2-15,20-16 1 16,3 0-1-16,12-10 3 16,6-12 8-16,13-13 22 0,-5-12-11 15,-9-8-19-15,-4-11-1 16,-14-5 1-16,-11-4-3 15,-19-10-14-15,-18-16-21 16,-22-12-4-16,-9 14-13 16,-14-1-14-16,6 23 1 15,4 16 0-15</inkml:trace>
  <inkml:trace contextRef="#ctx0" brushRef="#br0" timeOffset="-90944.58">23912 12634 346 0,'48'-13'78'0,"10"2"-72"15,17-8-6-15,8 3 1 16,-6 5-1-16,-23 13 0 15,-19 11-114-15</inkml:trace>
  <inkml:trace contextRef="#ctx0" brushRef="#br0" timeOffset="-90739.21">23144 13802 172 0,'-23'70'236'16,"2"13"-216"-16,17-9-16 15,17-19 12-15,16-14-6 16,16-7-10-16,13-16-35 16,9-27-187-16</inkml:trace>
  <inkml:trace contextRef="#ctx0" brushRef="#br0" timeOffset="-90576.31">25264 13534 494 0,'-12'35'72'0,"5"20"-72"16,7-29-104-16,-7-17-84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03T23:08:35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13861 12108 118 0,'-2'0'25'0,"-2"-4"-8"15,2 8-1-15,4-4 2 0,-4 0-6 16,2 0-3 0,0 4-5-16,0-8-3 0,0 10-1 15,-4-10-1-15,2 2-10 16,2 2-9-16,-4 0-15 15,6 0-9-15</inkml:trace>
  <inkml:trace contextRef="#ctx0" brushRef="#br0" timeOffset="576.33">13814 12101 106 0,'2'3'13'0,"-4"7"-7"15,4-10 0-15,-4 0-2 0,4 8-3 16,-4-8 0-16,2 0-1 16,0 6 0-16,0-8 1 15,0-2 0-15,0 4 3 16,0 0 3-16,0 4 0 15,-3-4-3-15,3-4-3 16,0 4 0-16,0 0-2 16,0 0 1-16,0 0-12 15,3 0-7-15,-3 0 12 16,0 4 4-16,0-2 3 16,2-1 2-16,-2-1-1 15,-2 4 2-15,4-1-1 0,0 1 1 16,0-4 3-16,-4 0 0 15,4 3 3-15,4 1-2 16,-2 0-5-16,0-1-1 16,2 13 1-16,3-6 1 15,7 10-1-15,-1 4-1 16,3-1 0-16,3 0 0 16,-4-7-1-16,3 6 0 15,-4-5 0-15,8-2 0 16,1 1-1-16,-2 0 1 15,0 2 0-15,2 8-1 16,4-12 1-16,-4 2-1 16,2 0 1-16,-1 1-1 0,3-6 0 15,-4 0-1 1,-5 1 2-16,4-3-1 0,1 2-2 16,2 1-34-16</inkml:trace>
  <inkml:trace contextRef="#ctx0" brushRef="#br0" timeOffset="1813.28">15282 12061 123 0,'-2'10'9'16,"4"-1"8"-16,-2-9-5 16,-2 9-8-16,2-2 5 15,-4 1 1-15,-1-2-2 0,3 3-2 16,-4 0-4-16,-6-1 1 16,10-3-2-16,-7 5 0 15,-2 2-1-15,4-2 0 16,-6 3 0-16,0 7 0 15,1-12 2-15,-3 10-2 16,-5-8 3-16,11 4 7 16,-5-3-5-16,-1 1-1 15,-1 2 1-15,-1-2-1 16,1 5 0-16,-2-2 2 16,0-4-3-16,-4 9-2 0,2-3-1 15,0-4 0-15,-7 7 3 16,18-6-3-16,-20 2 1 15,13-4-1-15,-5-1 0 16,5-2 0-16,-7 0 1 16,8 3 0-16,-10-9 1 15,3 6 3-15,7-7-2 16,-1-1 4-16,0 1-3 16,-2 1 0-16,1-3-1 15,-6 1-2-15,5-1 0 16,1 3-1-16,-6 1 0 15,7-12 1-15,-11 16 0 16,12-12 0-16,-3 8-1 0,-4-4 1 16,9-4 2-1,-3 9 4-15,-6-2 0 0,6-3-2 16,1 0 0-16,-8 2-3 16,6 0 0-16,5-2-1 15,-5 0 0-15,5-4 0 16,-3 4 0-16,3-8 1 15,1 5 0-15,1-4 7 16,-6 7-4-16,3-9-2 16,-3 14-2-16,5-10-1 15,-1 7-4-15,-1-2-19 16,4 3-19-16,0-1-47 0</inkml:trace>
  <inkml:trace contextRef="#ctx0" brushRef="#br0" timeOffset="33171.83">21020 3909 210 0,'5'-5'78'0,"-3"5"-52"15,1 0 16-15,1 0-10 16,0-15-19-16,3 10-5 16,-1-1 1-16,4 2 2 15,-4 0-3-15,5-6 1 16,3-7-5-16,3 12-1 15,1-8 0-15,3-2 0 16,0 1 0-16,0 0-3 16,4 10 0-16,-8-12 1 15,5 10-1-15,-3 2 1 16,-9 4-2-16,-3 4 0 16,5 18 1-16,-10-8 0 15,-9 19 2-15,-11 8 2 0,-15 9-2 16,-7 1 1-16,-7-10-3 15,-3 10 1-15,8-10 0 16,7 4-1-16,1-10 0 16,5 3 0-16,13-3 0 15,8-1-1-15,-3-5 1 16,6-12-1-16,5-1 0 16,9-6-2-16,0-1 1 15,4-6 1-15,7 1 1 16,9-4 1-16,0-14-1 15,5 4 0-15,3-8 0 16,0 2-1-16,-4-5-22 0,-4 14-12 16,2-1-24-16,-11 2-24 15,0 1-66-15</inkml:trace>
  <inkml:trace contextRef="#ctx0" brushRef="#br0" timeOffset="33392.68">21406 4238 176 0,'-11'19'109'0,"7"5"-82"16,-12 6 1-16,-2 10 6 15,-2-3-22-15,4 2-10 16,-1-3 0-16,7-10-2 0,4-6 0 15,6-12-20-15,6-5-53 16,8-16-74-16</inkml:trace>
  <inkml:trace contextRef="#ctx0" brushRef="#br0" timeOffset="33899.11">21738 3725 180 0,'-2'5'78'0,"6"-5"-68"16,-4-5 1-16,7 5 9 15,11 0 2-15,0-9-2 16,-3 2 6-16,10 1-12 16,2-1-2-16,-10 10-2 15,8-3-4-15,-3 4-4 0,-13 6-2 16,-5 15 4-16,-6 8-2 15,-17 8 4-15,-20 10-5 16,-1 10 1 0,-11-1-1-16,9-6-1 0,4-4 1 15,13 1-1-15,3-8 4 16,7 0-2-16,13-11-1 16,8-8 0-16,5-2-2 15,11-2 1-15,3-4 0 16,4-8 1-16,0-6-1 15,9-2 0-15,2-10-1 16,16-6-18-16,-17-16-26 0,4-4-52 16</inkml:trace>
  <inkml:trace contextRef="#ctx0" brushRef="#br0" timeOffset="34199.94">22326 3559 212 0,'-11'0'86'16,"3"8"-59"-16,4 0-11 15,-1 21 14-15,-4 2-7 0,13 22-5 16,-6 5-3-16,4 8 3 15,3 6-7-15,0 4 2 16,-1-8-8-16,9-18-4 16,-4-1-1-16,2-22 0 15,-2 1 0-15,9-7-42 16,-5-19-3-16,3-10-30 16,3-14-85-16</inkml:trace>
  <inkml:trace contextRef="#ctx0" brushRef="#br0" timeOffset="34461.78">22855 3425 255 0,'-11'24'49'0,"-5"6"3"15,-6 25-8-15,-5 8-19 16,-2 24-10-16,-5-5-3 16,-1 12 3-16,-3-10-9 15,3-10-2-15,-6-1-4 16,-3-4 0-16,6 4-6 0,0-10-42 16,4-2-32-1,3 3-71-15</inkml:trace>
  <inkml:trace contextRef="#ctx0" brushRef="#br0" timeOffset="35502.44">22303 3612 158 0,'6'23'36'0,"-4"1"7"15,-4 10-4-15,11 8-17 16,-7 8-2-16,0-7 5 15,-2 9-7-15,4-11-5 16,-1 10 0-16,8-9-4 0,-7 4-1 16,3 4-2-16,3-3-2 15,-6-4-3-15,4 10 1 16,-8-10-1-16,3 0-1 16,-10-8 1-16,5-2-1 15,2-10 0-15,-4-7-16 16,4-1-10-16,0-6-23 15,2-4-7-15,-2-2-39 16</inkml:trace>
  <inkml:trace contextRef="#ctx0" brushRef="#br0" timeOffset="36073.08">20934 4872 158 0,'2'2'42'0,"-6"-2"-14"16,4 0 13-16,2 0-16 15,-4-3-17-15,2 4-8 16,13-1 0-16,2 0 2 16,17 0 3-16,3-4-3 15,23-9 0-15,20-8 1 0,20-4 2 16,32-9 14-16,21-5 8 15,23-3 7-15,-5 7-8 16,39 0-7-16,-23 9-9 16,-25-5-6-16,-33 12-3 15,-22 3 0-15,-38 1-2 16,-25 7-23-16,-15-2-38 16,-5 4-66-16</inkml:trace>
  <inkml:trace contextRef="#ctx0" brushRef="#br0" timeOffset="41350.85">20940 5642 123 0,'-6'15'39'0,"4"-11"-10"16,-4-2 15-16,-2 6-16 15,6-1-13-15,2-7 5 16,0 4-4-16,0-1-6 16,2-1-7-16,-4-4-1 15,6-5-1-15,-4 7 0 16,4-5 1-16,6-11 10 16,1-5-8-16,-1 3-3 15,7-8 1-15,-7 3-2 0,4-9 1 16,-5 8-1-1,2-10 1-15,-4 5-1 0,6 5 0 16,-13 2-1-16,7-7 2 16,1 12-1-16,0-1 1 15,-4 0-1-15,2 6 0 16,-3 4 0-16,5-1 1 16,-10 2-1-16,9 0 0 15,-4 10-2-15,-3-6 1 16,-5 6-4-16,2 3 1 15,6 4 4-15,-1 4 4 16,-7 10-2-16,5 10 0 16,-6 8-1-16,-3-1-1 15,3-2 0-15,1 7 1 16,0-6-2-16,5-8 2 16,-4 0-2-16,4-3-14 15,4-8-18-15,1-9-8 0,2 6-18 16</inkml:trace>
  <inkml:trace contextRef="#ctx0" brushRef="#br0" timeOffset="41814.5">21219 5400 112 0,'-2'-17'82'0,"4"22"-66"16,0-10 3-16,-4 10 1 15,2 7-12-15,-4 18 7 16,-8-7 3-16,-1 14-2 15,6-5-1-15,-1 10-6 16,2 0-1-16,4-14-2 16,12-3-5-16,-4-7-1 15,7-6-2-15,3-6 2 16,4-14 3-16,4-6 2 16,3-20-3-16,-2-6 0 0,0-11-2 15,-6 3 0-15,-1 1 2 16,-13-2-2-16,-7 3 4 15,-5 8-4 1,-2 16 5-16,-4 8-3 0,2 5-2 16,-5 13 0-16,1 5-5 15,1 3-28-15,5 5-4 16,3 8-18-16,6-11-57 16</inkml:trace>
  <inkml:trace contextRef="#ctx0" brushRef="#br0" timeOffset="42430.97">21495 5494 190 0,'-2'8'24'0,"2"3"1"16,-2 1 13-16,2 5-26 0,0 0-1 16,0-2 4-16,2-3-4 15,2-3-6-15,-6-4-1 16,9-5-2-16,0-1-2 15,2-6 9-15,-5-2 1 16,7-12 3-16,1 5-7 16,-2-8-2-16,-5 8-4 15,9-6 1-15,-10 20 0 16,2 2-1-16,-10 0 0 16,4 0-3-16,0 0 3 15,7 12 0-15,-10 2 4 16,6 0 0-16,-1 2 0 15,0-8-3-15,4 6 0 16,0-12 0-16,-2 2-1 0,2-10 1 16,5-2 2-16,1-7 0 15,-3-4-2-15,1 0 1 16,2-1-2-16,1 1 1 16,-1 7-1-16,-10 2 0 15,-2 6-1-15,0 8 1 16,2 2-1-16,-2 6 1 15,9 11 6-15,-9-2-2 16,4 4-3-16,0-9 0 16,4 2-1-16,-4-6-4 15,0-9-29-15,7-3-34 16,-2-8-55-16</inkml:trace>
  <inkml:trace contextRef="#ctx0" brushRef="#br0" timeOffset="43512.98">22118 5296 150 0,'0'-5'48'16,"-10"10"-1"-16,10-5-6 0,-2 0-11 16,2 0-13-1,-4 0-4-15,4 0-7 0,-5 9 0 16,10-9-3-16,-10 0-1 15,1 2-2-15,4 5 0 16,0-4 0-16,-4-13-1 16,4 10 1-16,0 7 0 15,4-9 0-15,-4-3-1 16,0 5 1-16,0 0 1 16,0 0 0-16,0 0 0 15,0 0-1-15,0 0 0 16,0 0 0-16,4 0-1 15,-8 5 1-15,4-10 0 16,4 5-1-16,1 0 2 0,-14 0-2 16,9 0 2-16,4 5-1 15,-4-10 0-15,-4 5 0 16,4 0 0-16,0 7 0 16,-4-7 0-16,-2 8 4 15,0 2-1-15,-7 2 0 16,9 7 2-16,-6-10-3 15,-1 14 1-15,3-4-2 16,-4 9 0-16,10-6-1 16,6-2 1-16,3-4-2 15,0-3 0-15,18-6 1 0,-17-2 0 16,3-2 1 0,7 3-1-16,-11-15 2 0,1 0 1 15,6 1-2 1,-5-1 2-16,-5-11-3 0,-4 13 3 15,2-15-2-15,-4 2 0 16,2 11-1-16,-13-14 0 16,9 11-1-16,4-2-2 15,0 5-4-15,0 4-9 16,-7 1-6-16,10-1-7 16,-1 4 2-16,0 2 4 15,0-13 14-15,5 11 7 0,-7 5 2 16,0-7 0-1,4 2 3-15,-8-7 1 0,4 14 3 16,2-3 1-16,2 4 6 16,-2-2 6-16,2 12-1 15,6-3-1-15,-6 10-9 16,1 2-5-16,-1-12-1 16,2 12-2-16,2-6 1 15,-2-8-2-15,1-1 0 16,-5-6 0-16,-2 7 0 15,4-10-36-15,6 0-23 16,-1-11-39-16</inkml:trace>
  <inkml:trace contextRef="#ctx0" brushRef="#br0" timeOffset="44327.48">22450 5101 203 0,'0'-2'28'15,"-10"2"11"-15,8 0 4 16,4-2-13-16,-2 6-5 16,-4-8-7-16,8 11-6 0,-4-10-7 15,2 6-5-15,3-6 0 16,6 6 1-16,2-3 2 15,10 9 1-15,-3-13-1 16,2 14-3-16,-2-8 1 16,1 6 0-16,-8 1 0 15,-5-2-1-15,0-5 1 16,-6 4-1-16,-6 4 0 16,1-2 0-16,-11 6-1 15,6 4 0-15,-6-18-1 16,10 10-2-16,4-3 1 15,0 4-1-15,2-14 0 0,2 6 1 16,-2-3 0-16,4-3-3 16,4 3 2-16,-5 0 4 15,1 5 2-15,14-5-1 16,-3 10-1-16,2-1 0 16,-7 3 0-16,1-1 2 15,-7 2-2-15,-6 4 2 16,-4-5-1-16,2 0 5 15,-13 1 6-15,-6 5-2 16,1 0-6-16,-5-1-3 16,10-8 0-16,1-4-1 15,8 0 0-15,6-1-9 16,-7-8-17-16,9-1-35 0,5-9-12 16,7-11-61-1</inkml:trace>
  <inkml:trace contextRef="#ctx0" brushRef="#br0" timeOffset="44703.97">22872 5111 228 0,'-10'8'40'0,"-1"-3"-24"16,1 0 23-16,-1 16-17 0,5-12-4 15,-3 11-5 1,-2-1 2-16,8 7-8 0,1-7-5 16,2-6-2-16,5 2 0 15,4-7-1-15,-2-8-2 16,1 0 2-16,8 0 0 16,-5-8 1-16,4-9 1 15,1 6 3-15,-5-8-3 16,-7-6 1-16,-4 13-1 15,-2-9 3-15,-6 8-3 16,-1-9 0-16,-1 8-1 16,-3-4 0-16,-2 8-1 15,4 6-4-15,-2 0-10 16,6 6-18-16,7 7-21 16,-3-6-8-16,6 6-5 0</inkml:trace>
  <inkml:trace contextRef="#ctx0" brushRef="#br0" timeOffset="45286.62">23087 5129 111 0,'-5'-8'116'15,"5"8"-91"-15,0 0 9 16,-2 0-7-16,2 4-24 16,2 4 2-16,-2 4 16 15,2 0-4-15,1 2-6 16,2 2-2-16,-5-7-4 15,2 1-5-15,2-10 0 16,0 0-1-16,-6 0 0 16,4-5 1-16,5 0 6 15,-5-9 0-15,8 3-5 16,-2-5-1-16,1-1 1 0,-3 8-1 16,2 5 0-1,-6 0 0-15,2 4-1 0,-4 4-4 16,5 4 4-16,-3-3 1 15,2 7 4-15,-2-3-2 16,6 5 0-16,-8-8-2 16,6 0 0-16,1-6 1 15,-1-3 0-15,-2-2 3 16,8-9 0-16,3 1-2 16,-3 2-2-16,-1-1 1 15,0 6-1-15,-7 6 0 16,-1 0-2-16,1 15-2 0,1-8 4 15,1 7 1 1,1 4-1-16,0-2-2 0,0-6-34 16,1-3-37-16,1-9-69 15</inkml:trace>
  <inkml:trace contextRef="#ctx0" brushRef="#br0" timeOffset="45826.85">23395 4962 212 0,'-2'0'56'0,"-4"11"-39"15,6-8 9-15,-2 9-15 16,-2 15 9-16,-3-8-7 16,5 14 0-16,2 1-6 15,2-11-3-15,-8 6-2 16,4-5 1-16,2-2-2 16,0-13-1-16,-5-4 1 15,2 2-1-15,6-7 2 16,0-7 2-16,-1 3 2 15,-2-9-1-15,4-12-4 0,0-1 0 16,7 0-1 0,-3-8 1-16,2-2-1 0,-3-5 0 15,5 0 0-15,-4 4 0 16,3 18 0-16,-7 7-1 16,2 12 1-16,-4 0 0 15,-2 0-5-15,4 5 1 16,0 14 4-16,1-3 3 15,1 2 1-15,-4 10-2 16,8-6 0-16,-8 5 0 16,7-4 3-16,-3-1-3 15,1 3-1-15,2-5-1 16,0-11-2-16,4 8-20 16,-8-14-40-16,2-3-19 15</inkml:trace>
  <inkml:trace contextRef="#ctx0" brushRef="#br0" timeOffset="46007.74">23372 5079 226 0,'27'-4'74'0,"11"-14"-19"16,-1 7 2-16,-3-4-25 15,2-3-20-15,-5 4-3 16,-7 0-6-16,-6 8-3 0,-2 2-9 15,-9-9-44-15,-11 16-69 16</inkml:trace>
  <inkml:trace contextRef="#ctx0" brushRef="#br0" timeOffset="46975.32">22413 5591 129 0,'-10'4'11'16,"5"0"-7"-16,5-8 24 15,0 4-7-15,7-4-20 16,-7 8 0-16,4-8 18 15,-2 1 12-15,-2 3-2 16,4-2-8-16,4-1 0 16,3-4-5-16,7-3-5 15,11-2-3-15,17-8-4 16,19-1-3-16,11-13 0 16,2-1-1-16,9 5 1 0,-9-4-2 15,-11 8-38-15,-18 1-80 16</inkml:trace>
  <inkml:trace contextRef="#ctx0" brushRef="#br0" timeOffset="47637.91">21014 5835 141 0,'-11'4'22'0,"6"2"-18"15,1-6 22-15,6 0 7 16,3 0-17-16,-3-8-15 16,4 8 7-16,12-2 23 15,6 0 7-15,13-6-20 16,7-8-13-16,18-2-3 15,0 0-2-15,-3 2-28 16,-1-3-67-16</inkml:trace>
  <inkml:trace contextRef="#ctx0" brushRef="#br0" timeOffset="66402.14">28283 9673 238 0,'5'-5'52'0,"-5"-4"-13"15,2 9 12-15,-2-2-23 16,0 4-6-16,0-2-7 16,-2 4-7-16,4 1 0 0,0 21 11 15,2 6 5-15,-2 11-19 16,3-1-2-16,2 8-3 16,-2-9 1-16,1-2-1 15,-2-4 1-15,-2-12-2 16,1-11 1-16,-1-12-8 15,0-3-16-15,-2 3-2 16,0-16-11-16,-2-2-71 16,0-8-88-16</inkml:trace>
  <inkml:trace contextRef="#ctx0" brushRef="#br0" timeOffset="66620">28165 9643 163 0,'9'-4'60'0,"11"-6"-39"15,5 0 33-15,17-2-16 16,0-2-14-16,9-1-5 16,1-2-11-16,-10 11-4 15,-7 0-4-15,-8 4 1 16,-9-1-1-16,-7 3-38 15,-2 5-45-15</inkml:trace>
  <inkml:trace contextRef="#ctx0" brushRef="#br0" timeOffset="66843.88">28238 9900 137 0,'0'4'98'0,"5"-6"-85"15,4 4 19-15,4 0-14 16,5-4-10-16,4-2-3 0,0-3-3 16,-5 6-2-1,-2-8-24-15,-7 7-80 0</inkml:trace>
  <inkml:trace contextRef="#ctx0" brushRef="#br0" timeOffset="67053.75">28541 9906 155 0,'5'13'58'0,"2"4"-21"15,2 0-3-15,-5 4-13 16,0 2 0-16,-1-4-7 16,1 3-8-16,1-8-4 0,-3 0-2 15,1-6-11-15,1-4-55 16</inkml:trace>
  <inkml:trace contextRef="#ctx0" brushRef="#br0" timeOffset="67262.89">28649 9757 191 0,'15'-10'25'0,"3"3"27"15,7-4-15 1,2-1-22-16,-4-4-7 0,-4 4-5 15,-1 3-2-15,-7 2-1 16,0 5-59-16</inkml:trace>
  <inkml:trace contextRef="#ctx0" brushRef="#br0" timeOffset="67730.61">29027 9742 186 0,'-15'-9'51'0,"1"7"-31"16,-3 2 22-16,-12 2-35 15,2 12-5-15,5 6 3 16,4-6-4-16,-2 6-1 16,6 9 0-16,5-10 0 15,9 4-1-15,3-7 1 16,8-2 6-16,2 2 3 0,10-2 0 16,-4 0 0-16,10 2 5 15,5 4 8-15,-5-5-8 16,-9-1-8-16,-6 3 4 15,-5 1 1-15,-16-8 3 16,0 10-4-16,-13 0 3 16,-11 2-8-16,-4 2-4 15,14-12-1-15,-4 2 0 16,10-14-3-16,4-6-5 16,4 3-8-16,3-18-11 15,4-2-23-15,11-3-30 16,0-8-76-16</inkml:trace>
  <inkml:trace contextRef="#ctx0" brushRef="#br0" timeOffset="67976.03">29226 9765 242 0,'0'7'22'0,"2"2"2"15,3 16 38-15,3 1-27 16,-3 10-9-16,-5 0-6 16,0 8-6-16,-5-2 0 15,5 4-4-15,0-8-8 16,-4-8 0-16,8-2-1 16,-8-28-2-16,13 4 0 0,-14-8-15 15,10-11-25-15,4-24-68 16</inkml:trace>
  <inkml:trace contextRef="#ctx0" brushRef="#br0" timeOffset="68112.95">29272 9653 223 0,'0'-2'38'0,"-4"2"-29"15,4 0-3-15,4 6-6 16,1 5-4-16,0 3-39 15</inkml:trace>
  <inkml:trace contextRef="#ctx0" brushRef="#br0" timeOffset="68634.64">29642 9685 229 0,'-2'4'20'16,"-9"6"-5"-16,-2 8-10 15,-7 3-4-15,-5 2 5 16,-6 14 2-16,0 9 9 0,0-4-2 16,-3 4 4-16,5-10-2 15,11 10-4-15,5-8-1 16,7 2-7-16,23-15-1 15,-7-10-2-15,9-5 5 16,8-10 2-16,0-7 4 16,2-18-3-16,20-7 1 15,-2-3-5-15,-8-6-3 16,2 1-1-16,-5-3-1 16,-3 7 1-16,-2 4-2 15,-2-1 1-15,-4 6-1 16,-10 11 0-16,3 1 0 15,-9 8 0-15,3 7-1 16,1-4-1-16,-3 8 1 16,-4-4 1-16,4 4-1 0,5 4 2 15,-5-1-2-15,5 5 2 16,1 10-1-16,-1-5 4 16,1 14-2-16,0 3 0 15,4-6-1-15,-16 4 1 16,8 5-2-16,-1-8-3 15,-7-9-21-15,-2 6-19 16,-15-4-42-16</inkml:trace>
  <inkml:trace contextRef="#ctx0" brushRef="#br0" timeOffset="68809.53">29814 9950 237 0,'43'-11'10'0,"8"4"8"15,-14 7-13-15,-7-6-5 16,-14 10-130-16</inkml:trace>
  <inkml:trace contextRef="#ctx0" brushRef="#br0" timeOffset="69528.64">28283 10316 180 0,'9'-2'58'16,"4"2"-33"-16,9-5 24 16,5 1-12-16,18 0-11 15,-5-4-1-15,18 4-6 16,11 4 4-16,14-4 3 15,15 6-5-15,6-7-8 16,19 8-5-16,22-1-4 16,-11-10-3-16,-21 2 0 15,-14-4-1-15,-8 10 0 16,3-5 1-16,-15 3 0 16,-2 2-2-16,0 11 1 0,-7-11 0 15,-6 0 0-15,-5 0-1 16,-9-4 1-16,0 4-14 15,-11-7-8-15,-2 7-11 16,-20-2-9-16,-3-1-36 16,-12-1-59-16</inkml:trace>
  <inkml:trace contextRef="#ctx0" brushRef="#br0" timeOffset="70698.72">28305 10110 132 0,'0'-4'23'0,"0"13"0"15,3-14-9-15,-3 5 5 16,0 7 3-16,2 7-4 16,0-14-9-16,1 7-2 15,-3-7-2-15,4 4 0 16,0-2-3-16,-4 3 0 15,0-10-1-15,2 10 3 16,-4-12 5-16,6 3 12 0,-6-3-5 16,4 0-11-16,-6-13 2 15,6 10-3-15,-2-2-1 16,2-4-2-16,-4 2 0 16,9-2 0-16,-3 2 0 15,-1-6 0-15,-1 3-1 16,1-8 0-16,-1 4 1 15,-2 9 0-15,2-3-1 16,-2 5 1-16,0 1 0 16,-2 6-1-16,0 1 1 15,-1 2 0-15,3 0-1 16,-5 0-5-16,8 5 1 0,-6 4-7 16,3 5-11-16,0-6 0 15,8 18-1-15,-4 2-10 16,0-9 14-1,5 0-9-15,0 8 7 0,-2-15 12 16,-5 2 7-16,0-23 2 16,0 13 3-16,-4-16 46 15,2 8-35-15,-2-18-13 16,0 7-1-16,-5-11-25 16,4 11-50-16</inkml:trace>
  <inkml:trace contextRef="#ctx0" brushRef="#br0" timeOffset="71575.17">28533 9883 144 0,'0'-2'37'0,"-2"7"-13"16,-1-5 5-16,-1 0-7 16,4 0 2-16,0 2-1 15,0 0-1-15,-9 1-1 16,2 4-3-16,-6-1-4 15,-3 0 0-15,-7 4 2 0,2-2-2 16,-6-2-3-16,-2-6-7 16,2 0 2-16,7 0-4 15,-4 0-2-15,8-9-4 16,1 6-35-16,5-2-47 16,4 4-72-16</inkml:trace>
  <inkml:trace contextRef="#ctx0" brushRef="#br0" timeOffset="72551.78">28573 9895 127 0,'-3'0'70'0,"3"5"-49"16,-2 2 18-16,2 2-14 16,0 1-8-16,0 5 0 15,0-3 1-15,0 13-9 16,2-6-1-16,7-5-6 15,-13 13 2-15,6-9-3 16,-2-5 0-16,0 4-1 16,-2-2 0-16,0-3-3 15,2-5-36-15,0 5-25 16</inkml:trace>
  <inkml:trace contextRef="#ctx0" brushRef="#br0" timeOffset="73045.67">28653 9801 133 0,'-2'5'55'0,"2"-10"-9"16,4 4 0-16,-4-3-9 16,-4 6-8-16,8-4-10 15,-4 2-7-15,2-7-8 16,5-1-3-16,-1 4-1 0,8-4 0 15,1 0 1-15,4-6-1 16,-3 5 0-16,1 4 0 16,-11-2-1-16,4 7-54 15,-8-5-48-15</inkml:trace>
  <inkml:trace contextRef="#ctx0" brushRef="#br0" timeOffset="73932.77">28631 9597 118 0,'2'0'28'15,"-2"0"2"-15,2-4 0 16,2 0-14-16,2 2-6 16,-2-4-4-16,0 0-4 15,0 0 0-15,3 1 1 16,-3 2 1-16,-6 3 6 15,4-4-2-15,4 4-6 16,-10-2-2-16,4 2 1 0,0 2 1 16,-2-2 19-16,2 0 3 15,0 2 3-15,-4-2-4 16,-3 0-2-16,-1-2-15 16,-4 6-2-16,-12-4 3 15,-7 3-1-15,-5-3 12 16,-6 14 5-16,-12-9 1 15,-2-1-10-15,-6 6-3 16,2 0 1-16,7-4-9 16,1 0-2-16,17 2-1 15,12-2-6-15,10 0-49 0,-1-4-41 16</inkml:trace>
  <inkml:trace contextRef="#ctx0" brushRef="#br0" timeOffset="76782.05">27853 10761 201 0,'0'0'66'16,"0"6"-48"-16,0-6 8 16,-5 3-5-16,10 11 0 15,-12 9 4-15,2 10-2 16,1 9-1-16,4 12-2 0,0 11-4 15,-2-2-4-15,4-2-7 16,-4-6-1-16,2-4-3 16,-4-13 0-16,-1-11 0 15,3-4-1-15,4-10 1 16,-4-3 0-16,4-6-2 16,-2-4 1-16,5 5 0 15,1-2 0-15,5 1 0 16,1-4 0-16,3 6 0 15,-6-2 0-15,15-11 0 16,-3 4 2-16,3-4-2 16,3-5 3-16,-7-4-3 15,-4 4 2-15,-3 1-2 0,-2 4 0 16,-4 6 0 0,4-6 0-16,11 3-1 0,-13 2 1 15,5 0 0-15,-1-3-10 16,-2 5 2-16,-2 5 2 15,2-5-3-15,3 4 0 16,-3-4 0-16,-3-6 3 16,2-2 2-16,3-4 1 15,-3 0-2-15,-2-5 0 16,3 0-1-16,-3-1 4 16,8-2 0-16,-11 6 0 15,-3-1 1-15,0-5 1 16,-2 5 1-16,-6-3-1 15,1 4 1-15,-1-2-1 0,-2 5 0 16,-2-2 1-16,1 5 0 16,-3 6 0-16,4-2 2 15,1 8 3-15,1 3-5 16,-4 9 1-16,-1 0-2 16,-3 9 3-16,8 1-2 15,-5 7 1-15,9-1-2 16,4 2 0-16,9-5 0 15,-2-3-2-15,7-6 2 16,4-8 0-16,-1-6-1 16,4-6 2-16,2-3-1 15,1-4 0-15,-3 2 2 16,-1-8-2-16,-8 6 0 0,7-4 1 16,-9-1 0-16,3-4 1 15,-1-2-2-15,1-4 1 16,-5 0-1-16,3-2 1 15,-13-1-1-15,10 10 0 16,-8 4 1-16,-2 8 0 16,-2 3-1-16,4 6 0 15,-4-6 0-15,4 14 0 16,-10 6 9-16,8 4 1 16,0 8-3-16,4 0-1 15,-8 7-3-15,16-7 1 16,-8-9-4-16,7-3 1 0,-7 0-1 15,5-15 0-15,-4-5-3 16,-1 0-20-16,3-13-15 16,-1-4-93-16</inkml:trace>
  <inkml:trace contextRef="#ctx0" brushRef="#br0" timeOffset="76923.95">28512 10953 250 0,'-2'-9'82'0,"9"9"-73"16,-14-1-3-16,14 6-6 15,-2 5-26-15,-5 7-66 16</inkml:trace>
  <inkml:trace contextRef="#ctx0" brushRef="#br0" timeOffset="77382.67">29075 11059 121 0,'4'-7'110'16,"-8"6"-36"-16,-1 2 5 16,5-1-26-16,-5 0-19 15,1 9-7-15,-5 3-18 16,-11 14-9-16,9 6 0 15,2 10 0-15,5 8-1 16,13-6-1-16,13-6-2 16,9-8-20-16,13-19 9 15,-10-10 4-15,-3-6 10 16,2-18 1-16,-8-7 1 0,-11 2 3 16,-5-7 6-16,-16-2 1 15,-7 5-8-15,-7-3-3 16,-16 9 0-16,-1 5-19 15,1 15-63-15,1 6-117 16</inkml:trace>
  <inkml:trace contextRef="#ctx0" brushRef="#br0" timeOffset="77921">29272 10604 203 0,'-8'7'32'16,"4"6"-20"-16,-3 1 7 16,0 20-5-16,0-5 5 15,1 19 5-15,1-1-3 16,-3 11-7-16,2-2-6 15,0 2-4-15,6 3-2 16,2-12 0-16,8 4 0 16,1-9-1-16,-5-10-1 15,3-8 0-15,0 0 0 16,8-8-1-16,-3-8-1 16,-1-3-1-16,10-6 3 0,2-6 2 15,-4 2 1-15,13-5-1 16,-16-6-2-16,11-2 0 15,-2-6 2-15,0 2-2 16,-7 0 0-16,-7-10 2 16,-9 4 0-16,-4-2-1 15,-6-1 0-15,-5 10 2 16,-7 3 10-16,7 10 7 16,-1 8 2-16,6 8-12 15,-7 7-9-15,1 16 4 0,-1 3 2 16,3 8-4-1,8 2-2-15,4-2-1 0,14-4-1 16,3-5 0 0,7-8-16-16,3-10-22 0,9-7-17 15,-4-10-40-15</inkml:trace>
  <inkml:trace contextRef="#ctx0" brushRef="#br0" timeOffset="78370.73">30109 10819 225 0,'-12'-5'84'16,"8"3"-58"-1,-5 6 33-15,-4 6-35 0,-1 12-17 16,-5 1 3-16,-2 20 2 16,3 11 2-16,-1 7-4 15,3-1-4-15,5-1-4 16,11-2-2-16,11-19-2 16,5-8 0-16,5-11-2 15,11-15-3-15,1-16 5 16,8-15 2-16,3-21 2 0,1-6-2 15,-5-11 1 1,-5-2 0-16,-6 1 0 0,-2-14 1 16,-16 8 8-16,-18 2-1 15,-10 17-4-15,-5 19 5 16,-1 22-4-16,-4 7 3 16,-4 26-9-16,0 9-1 15,0 12-8-15,2 6-26 16,9 6-9-16,4-3-29 15,10 2-95-15</inkml:trace>
  <inkml:trace contextRef="#ctx0" brushRef="#br0" timeOffset="78940.67">30541 10596 232 0,'-4'1'23'15,"-3"6"17"-15,1 8-25 0,-8 9 4 16,-1 13 5-16,-3 15 3 16,-3 6-1-16,2 8-7 15,-2 8-4-15,-1-1-7 16,5-7-2-16,0 0-5 16,9-19 0-16,8-8-1 15,2-17-1-15,0-12 0 16,0-10-2-16,7-6-2 15,-4-1 5-15,12-14 10 16,10-7-7-16,-4 2 0 16,-2 4-1-16,2-2-1 0,-7 2 0 15,-1 6-1 1,-8 13 0-16,-9 3 0 0,4 3-2 16,-2 5-4-16,11 4 6 15,-4 14 2-15,-3-2 0 16,5 2-1-16,7-3-1 15,-10 3 0-15,15-9 0 16,-4-5-1-16,8-7-2 16,-3-5 0-16,5-3 1 15,2-7-7-15,7-4-21 16,-20-2-45-16,-5-4-57 16</inkml:trace>
  <inkml:trace contextRef="#ctx0" brushRef="#br0" timeOffset="79555.37">30896 10904 201 0,'0'0'24'15,"4"5"-17"-15,-8 3 39 16,8 3-11-16,-2 9-2 16,-2 8-6-16,-6 13-2 0,2-1-8 15,-2 0-4-15,-5 5-6 16,9-7-2-16,4-9-2 15,-2-7-3-15,11-6 0 16,-5-12 0-16,4-2-1 16,1-8 2-16,9-12-1 15,1-4 0-15,-6-5 2 16,8 2-2-16,6-3 1 16,-14 0-1-16,-1 18 0 15,-12 6 0-15,2 4 0 16,-4 2 0-16,0 10 0 15,0 11 10-15,0-3-5 0,4 3-2 16,3-1-3-16,-2-9 0 16,4-6 0-16,-3 1 1 15,3-12 0-15,5 0 2 16,13-9 6-16,-3-4-5 16,10-1-1-16,-11 1-3 15,4 4 2-15,-13 9-1 16,-5 1-1-16,-1 8 0 15,2 7 0-15,5 8 3 16,-1 1-2-16,1 10 1 16,-1-7-2-16,-1-4 0 15,2-8-5-15,-10-4-42 16,2-4-53-16</inkml:trace>
  <inkml:trace contextRef="#ctx0" brushRef="#br0" timeOffset="84197.58">27451 12371 241 0,'2'0'36'16,"1"0"-16"-16,0 0 16 15,-6 0-19-15,8 1 4 16,-5-5 6-16,-2 8 2 0,2-4-3 16,0 0-6-1,0 0-9-15,0 4-7 0,2 17-1 16,13 6 3-16,1 7 0 16,8 7-5-16,5 3 3 15,5 0-4-15,-1 2 1 16,5 6-1-16,0-2 0 15,7 4 2-15,-7-8-2 16,3 0 1-16,-12-11-1 16,-2-7 0-16,-14-6 0 15,-1-10 0-15,-8-12-29 16,-1 0-23-16,-1-2-40 16,-4-16-69-16</inkml:trace>
  <inkml:trace contextRef="#ctx0" brushRef="#br0" timeOffset="84962.61">28254 12216 116 0,'0'0'34'16,"0"2"-9"-1,0-4 15-15,2 0-18 0,-2 4-1 16,-2-4-1-16,4 4-7 16,-4-2 7-16,2 2 6 15,-4 1-8-15,4 6-6 16,-5 5 11-16,-2 6-8 15,-1 4-6-15,-9 4 2 16,5 10-3-16,-9-6 0 0,6 11 0 16,-10-5-2-1,3 1-1-15,0-4 0 0,2 0-2 16,-1-2-1-16,4 0 0 16,-1 2-2-16,3 0 2 15,7-8-2-15,-5 1 1 16,9-2-1-16,-2-10 0 15,-4 3 0-15,4 0 0 16,-3-8 1-16,-1-2-1 16,4 5 0-16,-7-4-12 15,6 3 1-15,0-1-5 16,-8-3-6-16,15 3-6 16,-2-3-6-16,-3 1-20 15,5 0-23-15</inkml:trace>
  <inkml:trace contextRef="#ctx0" brushRef="#br0" timeOffset="86036.96">28803 12654 162 0,'-5'-7'137'16,"3"2"-101"-16,0 5 18 16,4 3-21-16,-7-6-22 15,8 6-4-15,-3-3-7 0,4 2 0 16,-4-4-2-16,5 4 2 16,8 0 1-16,7-2 1 15,2 0 3-15,2-2-2 16,5 4-1-16,0-4-2 15,8 0 0-15,-6 8 0 16,4-8-8-16,-8 4-25 16,-5-6-32-16,-2 4-47 15</inkml:trace>
  <inkml:trace contextRef="#ctx0" brushRef="#br0" timeOffset="86319.79">28809 12874 176 0,'7'-9'70'16,"11"3"-44"-16,-3-7 18 0,7 6-22 16,-1 1-14-1,-4 3-6-15,6-4-1 16,-1 12-2-16,-2-10-37 0,4 12-68 16</inkml:trace>
  <inkml:trace contextRef="#ctx0" brushRef="#br0" timeOffset="89208.92">29260 2563 255 0,'-3'-7'52'0,"3"7"-47"16,-2-1 8-16,7 2 4 15,-10-2-14-15,10 1-2 16,-5 4 19-16,-5-8 10 15,5 8-5-15,-4 0 2 16,-6 16-11-16,-9 11-4 16,-6 19-6-16,-4 9-1 15,2 7-2-15,7 8-3 16,13-3 0-16,7-6-2 16,11-9 1-16,7-10 1 15,3-1-2-15,12-20-1 0,-2-5 2 16,5-15-7-1,-1-9 0-15,13-17 6 0,-11-6 0 16,11-19 2-16,-13-6 0 16,5-5 1-16,-13-5 0 15,-7 3-2-15,-7-8-5 16,-11 6-8-16,-6 8-19 16,2 5-14-16,-9 26-49 15</inkml:trace>
  <inkml:trace contextRef="#ctx0" brushRef="#br0" timeOffset="89659.17">30078 2835 280 0,'-9'0'104'0,"6"2"-97"16,3 0-3-16,3 1 4 16,-1 6-8-16,7 9-1 15,8-8 1-15,1 2 0 16,11 2 5-16,7-3-4 15,1-8 1-15,0 8-2 16,-8-10-2-16,-7-1-38 16,-11 3-25-16,-11-2-50 0</inkml:trace>
  <inkml:trace contextRef="#ctx0" brushRef="#br0" timeOffset="89808.08">30044 3171 170 0,'20'0'45'16,"13"-3"-31"-16,-1 1 15 15,8 0-17-15,2 2-12 16,-9-2-55-16</inkml:trace>
  <inkml:trace contextRef="#ctx0" brushRef="#br0" timeOffset="90085.51">30736 2857 186 0,'0'5'61'0,"-6"8"-51"15,2 3 26-15,-2 14 5 16,3 11-13-16,-15 11-4 15,1 6-14-15,-10-5 1 16,7 7-5-16,2-7-3 16,-2 0-2-16,2-20 0 15,7-2 0-15,4-12-1 0,3-9-1 16,-1-10-23-16,12-3-37 16,0-14-8-16,1-6-13 15</inkml:trace>
  <inkml:trace contextRef="#ctx0" brushRef="#br0" timeOffset="90377.33">30730 3002 125 0,'39'-46'26'16,"12"20"11"-16,-9 3 0 15,7 7-8-15,3 14-4 16,-21 13-14-16,0 5-1 16,-11 14 6-16,-18-1-1 15,-4 2 0-15,-12 2-4 16,-19 6 0-16,6-11-4 0,-19 0 2 15,-1-3 7 1,13-8 0-16,-8-8 6 0,11-6 2 16,9 5-6-16,3-4-3 15,9 4-12-15,3 8-3 16,7-3-1-16,0 4-4 16,4 4 1-16,5 2 2 15,18-2 2-15,2-2 1 16,4 10-1-16,5-14-21 15,-9 8-34-15,22-1-31 16</inkml:trace>
  <inkml:trace contextRef="#ctx0" brushRef="#br0" timeOffset="90596.19">31432 3282 379 0,'-2'-4'90'0,"0"1"-85"16,4 6 21-16,-4-6-17 16,4 6-9-16,-2-6-41 15,-2 12-57-15,4-5-166 16</inkml:trace>
  <inkml:trace contextRef="#ctx0" brushRef="#br0" timeOffset="90865.03">31716 3154 199 0,'4'0'48'15,"12"8"-21"-15,4-6 22 0,2 5-22 16,10 0-10-16,5 9-10 16,6-4-3-16,-3-1-2 15,4 2-2-15,-10-3-12 16,-12 2-40-16,-4 0-54 15</inkml:trace>
  <inkml:trace contextRef="#ctx0" brushRef="#br0" timeOffset="91240.6">31970 3381 294 0,'-15'32'27'0,"3"0"6"15,-1 2 10-15,1 1-28 16,8 6-3-16,0-4-2 0,-1-2-1 16,1 8-4-16,-2-10-1 15,-4 3-2-15,6-18-1 16,-9 3-1-16,-8-10-18 16,-3-2-26-16,-3-14-35 15,3-10 0-15,-5-1-4 16,4-19 57-16,11 11 26 15,-1-3 58-15,7 6-17 16,8 5-5-16,4 10-9 16,5-2-8-16,9 7 21 0,6 2-1 15,12 3-3-15,6 0-10 16,12 1-8-16,6-2-2 16,-2 9-5-16,-2-2-7 15,-1 3-4-15,-17 2 0 16,-9-7-44-16,5 5-62 15</inkml:trace>
  <inkml:trace contextRef="#ctx0" brushRef="#br0" timeOffset="91936.4">31825 3118 175 0,'0'2'75'16,"5"3"-54"-16,4-3 15 16,-3 9-16-16,8-3-5 15,-5-2-3-15,10 1 2 16,6-2-3-16,-9-5-4 16,-5 4-3-16,-7-6 0 15,-2 2-4-15,-2 0 1 16,0 0-1-16,-2 2-10 0,2-4-6 15,-11 2-26-15,3 0-14 16,-4 2-11-16,-3 1 6 16,3-3 38-16,8 0 23 15,-9 7 55-15,8-5-10 16,3 0 2-16,0 0-11 16,2-4-6-16,0 5-3 15,0-3-8-15,0 7-12 16,7-3 3-16,8 8 7 15,-1 2 3-15,17 1-9 16,6 2 0-16,11 4-4 16,-2-2-3-16,1-3 1 0,2 2-4 15,-6-9-1 1,-22 1-48-16,-21-8-52 0</inkml:trace>
  <inkml:trace contextRef="#ctx0" brushRef="#br0" timeOffset="94089.85">28967 3309 169 0,'60'19'60'0,"30"5"-1"16,15 1-9-16,4 3-14 0,2-6-16 16,-1 4-14-16,-22-12-4 15,-24 2-1-15,-25-6 0 16,-12-4-1-16,-16-6 0 16,-9 0-9-16,-2 0-47 15,-2 3-24-15</inkml:trace>
  <inkml:trace contextRef="#ctx0" brushRef="#br0" timeOffset="95157.19">30524 3560 197 0,'0'-1'63'15,"-3"1"-24"-15,6 0 12 16,-6 0-14-16,1 0-13 16,2 0-3-16,0 1-8 15,-5-1-4-15,7 6-5 16,-4-5-4-16,7 9 1 16,6 10-1-16,7-4 1 0,8 6 0 15,10-7-1 1,7-10 0-16,7 3 0 0,0-9 0 15,4-4-11-15,-1 1-5 16,-6 4 3-16,-21-3-52 16,-9 15-74-16</inkml:trace>
  <inkml:trace contextRef="#ctx0" brushRef="#br0" timeOffset="95906.73">31575 4038 180 0,'0'-1'73'0,"2"1"-46"15,-4 0 12-15,4 0-11 16,12 0 0-16,-1-5-4 16,8 10-2-16,12 3-3 15,5 2-9-15,7-1-1 16,3 3-5-16,-3-1-2 15,8-6-2-15,-14 9 0 0,-6-2-5 16,-6 2-30-16,-12-5-16 16,-5 3-37-16</inkml:trace>
  <inkml:trace contextRef="#ctx0" brushRef="#br0" timeOffset="97598.93">29679 12390 268 0,'-2'-12'44'16,"2"6"5"-16,-3 5 8 15,6 1-27-15,-6 1-15 16,0 5-5-16,1-4-8 15,10 16 2-15,-6 14 4 16,-2 9-2-16,0 10-2 16,-5 6-1-16,-2 1-2 15,1-8 0-15,-3 12-1 0,2-10 1 16,0-10-1-16,3 1-7 16,6-16-32-16,-4-3-13 15,4-10-23-15,-4-7-44 16</inkml:trace>
  <inkml:trace contextRef="#ctx0" brushRef="#br0" timeOffset="98198.79">29467 12254 219 0,'19'-32'43'0,"10"8"-23"16,-6 8 19-16,6 2-18 15,-4 4-13-15,4 6-1 16,8 5 3-16,1 4-3 15,5 8-6-15,-5 1 3 0,1 7 3 16,2 3-2 0,-5-2-1-16,-7 3-2 0,-2 1-1 15,-6 13 2 1,-5 0-1-16,-11-4-1 0,-10 2 4 16,-13 0 0-16,-5 4 2 15,-12-3-4-15,-3-2 1 16,3-9-4-16,-7 0 0 15,15-8 0-15,-2-4 0 16,6-7 1-16,15-6-1 16,10 0 0-16,-2-2-1 15,2 0-4-15,0 7 1 16,7-6 2-16,5 10 2 16,-1 1 1-16,0-1-1 15,11 10 0-15,3-4 0 16,4 3 0-16,1-4 1 0,1 0-1 15,-8-1 1-15,-1-4 0 16,-3 3-1-16,-10 0 0 16,-3-6 1-16,4 11 0 15,-3-5-1-15,-3 2-4 16,1-7-24-16,-5 3-59 16,-2-12-83-16</inkml:trace>
  <inkml:trace contextRef="#ctx0" brushRef="#br0" timeOffset="98447.63">30209 12617 149 0,'4'2'63'16,"0"1"-45"-16,2 0 37 15,0 1-19-15,-6-4-7 16,0 2-6-16,2 1-3 16,-4 0-6-16,2-6-10 15,2 6-3-15,1 1-1 16,1-6-17-16,5 4-76 0,-2-2-94 16</inkml:trace>
  <inkml:trace contextRef="#ctx0" brushRef="#br0" timeOffset="98918.34">30672 12479 238 0,'-4'-4'12'0,"-5"1"-3"16,14 6 23-16,-5-6-16 16,0 6-2-16,4-6 2 15,-4 3 1-15,4 3-5 16,2-6 4-16,-2 2-2 16,13-2-2-16,8 3-4 0,10 0-2 15,1-1-2 1,7 1-4-16,5 1 2 15,-1-1-1-15,-11 3-1 0,-3-3-1 16,-6-9-2-16,-2 5-5 16,-12 4-41-16,-13 0-17 15,0-8-2-15</inkml:trace>
  <inkml:trace contextRef="#ctx0" brushRef="#br0" timeOffset="99218.85">30886 12374 245 0,'0'2'41'0,"0"-2"-26"16,0 10 10-16,3 6 5 16,-3 11-9-16,5 6-5 15,-10 6-5-15,5-3-1 16,0 14-1-16,5-8-4 15,-5 4-2-15,0-2-1 16,4-4-1-16,-8 2 1 16,4-8-2-16,0 0 0 15,-5 1 0-15,5-3-1 16,0-6-8-16,0-4-25 16,0-6-13-16,-7-2 1 15,7-11-15-15,-7-3-56 0</inkml:trace>
  <inkml:trace contextRef="#ctx0" brushRef="#br0" timeOffset="99458.7">30699 12962 208 0,'-19'2'36'0,"11"-4"3"16,0 2 3-16,5 0-9 15,3 2-10-15,-4-2-4 16,4 0-6-16,0-5-6 15,4 8-5-15,3-1-1 16,18 5 9-16,12 0 4 16,15 5-3-16,4-2 1 0,-5-2-6 15,2 4-4-15,3-3-2 16,-7 2-3-16,-11-3-37 16,-13-1-36-1,-14 4-54-15</inkml:trace>
  <inkml:trace contextRef="#ctx0" brushRef="#br0" timeOffset="100899.51">30637 13006 133 0,'-5'0'22'0,"8"0"-4"15,-8 0 13-15,5-2-11 16,5 2-4-16,-5-2 5 16,0 4-8-16,0-4-7 15,6-3 4-15,6 8 12 16,-6-3-10-16,7-3 3 16,3 8-3-16,11-5 2 15,4 0 1-15,14-2-7 16,2-4-3-16,-18 2-1 15,2-1-1-15,13 4 0 16,-17-5-1-16,6 10-1 0,-4-10 0 16,-8 14-1-1,-8-4 0-15,-8 0 0 0,8-4 0 16,-7 5 0-16,6-2-1 16,-12-1-5-16,4 0-8 15,-4-2 0-15,0-2 0 16,5 2 4-16,-5 0 2 15,-5 0 5-15,1-5-9 16,-8 4-12-16,-5-3-6 16,-5 8-9-16,-1-8 11 15,-6 0 9-15,0-2 6 16,12 2 4-16,-8 0-3 16,-4 4 12-16,-7-6 4 15,12 9 6-15,-5 4 9 0,2 0-2 16,-6 5-6-16,14-7 5 15,4-5 4-15,11 2-2 16,2-2 1-16,4 2-2 16,-2-4-7-16,4 2-6 15,1 4-3-15,7 2 4 16,15-4 7-16,18 4-3 16,-16-2 1-16,30-4-6 15,-18 3-2-15,-5-3-1 16,-1-3 0-16,2-1-1 15,-13-1 0-15,-2 2 0 16,-6-3-28-16,-9 4-13 16,-3 2-21-16</inkml:trace>
  <inkml:trace contextRef="#ctx0" brushRef="#br0" timeOffset="101656.5">30715 12436 132 0,'-4'0'33'0,"8"-2"9"16,-10 0-12-16,6 0-11 15,-10 1-5-15,6 1-3 0,0 1 6 16,-5-7 1-16,7 12 9 15,2-6-5-15,0-1-5 16,0 2-9-16,0-1-7 16,0 0-1-16,11 0-4 15,-3 4 4-15,13 1 2 16,3-5 0-16,3 0-1 16,15 0 0-16,7-9 8 15,-2-3-1-15,9 6-4 16,-19 12-3-16,4-10-1 15,-12 11 1-15,7-6-1 16,-12 9-6-16,-9-3-24 16,-8-5-42-16,3 5-74 0</inkml:trace>
  <inkml:trace contextRef="#ctx0" brushRef="#br0" timeOffset="107274.62">29563 13055 108 0,'0'0'40'0,"6"5"-9"0,-6-5 14 15,7 4-10 1,-3-4-6-16,-1 0-3 0,-3 6-5 15,4-1-3-15,1-2 2 16,3 6-7-16,1-2-5 16,1 0-5-16,13 8 0 15,-2-3-2-15,14-4-1 16,6 1 1-16,1-4-1 16,7-5 1-16,2 0 0 15,1-8 1-15,-5-1-2 16,-12-6 2-16,-8-2-2 15,-14 0 3-15,1-3-2 16,-5-1-1-16,-5 4-60 16,2 15-75-16</inkml:trace>
  <inkml:trace contextRef="#ctx0" brushRef="#br0" timeOffset="109126.7">27596 14159 141 0,'0'-12'37'0,"3"2"-33"16,-3-5 14-16,0 12 4 16,2-6-12-16,2 2 12 15,-4 0 7-15,0-2 0 16,2 2 1-16,-2 3-5 16,0-1-6-16,0 3-9 15,0-5-3-15,0 11-4 0,0-1-2 16,0 3-1-16,0-6 0 15,3 14 1-15,-1 5 10 16,3 10 2-16,-3 11-9 16,2-5-2-16,-4 6-1 15,2 3 0-15,-2-9 0 16,0-2 0-16,0-3-1 16,0 0 0-16,0-9 0 15,-2 1 1-15,0-7-2 16,0 2-23-16,2-5-17 0,-2-4-29 15,2 1-37 1</inkml:trace>
  <inkml:trace contextRef="#ctx0" brushRef="#br0" timeOffset="109868.39">27488 13941 142 0,'2'-19'47'0,"2"3"-30"16,1 6 21-16,1-3-11 15,3 2-8-15,0 3 2 16,-2 0-9-16,3 3 4 16,7-9 1-16,2 7 0 15,-5 5-10-15,11-1-4 16,-4 3 0-16,4 0-2 16,0 0 1-16,-9 0-1 15,3 12 0-15,-1-3-1 16,7 9 1-16,-6 1 2 15,2 7-3-15,-1 6 1 0,-3 2-1 16,-5 2 1-16,1-4 0 16,-13-6 0-16,-2 6-1 15,-4-6 4-15,-11 6-1 16,-2-11-1-16,-3 6-1 16,-1-5 0-16,0-2 0 15,-3 10-1-15,2-16 2 16,-1 9-2-16,0-16 0 15,12 2 0-15,2-4 0 16,9-5 1-16,2-8-1 16,0 7 0-16,2-6 0 15,-2 2 1-15,2 0-1 16,-2 1-1-16,12 1 0 16,-12 0 0-16,6 6-3 15,-2 0 4-15,5-1-1 0,3 5 1 16,3 2 1-16,-6-1-1 15,7 6 2-15,-6 1-2 16,6 2 2-16,0 12-2 16,8 0 5-16,3 5 2 15,2-3-6-15,-6-9-1 16,1-6 1-16,-2-4-1 16,-8-6 0-16,-3-9 0 15,3 0-2-15,-12-6 1 16,2 0-11-16,-4-9-50 15,2 2-80-15</inkml:trace>
  <inkml:trace contextRef="#ctx0" brushRef="#br0" timeOffset="110311.47">28367 14185 234 0,'6'0'36'0,"-6"2"-32"16,-6-4 16-16,12 4-16 16,-2 0-3-16,-4 2 19 15,6-2 4-15,3-2 7 16,7 5-3-16,1-5-7 15,-1-9-8-15,9 3-8 0,0 0-2 16,-4 4-2-16,4-2 0 16,-2 2-1-16,-8 8 0 15,-1-4-11-15,-1 4-53 16,-4 4-61-16</inkml:trace>
  <inkml:trace contextRef="#ctx0" brushRef="#br0" timeOffset="110512.09">28483 14395 179 0,'12'-5'37'0,"13"-2"-30"0,-10 1 25 15,3 3-27-15,8-4-5 16,-8 5-8-16</inkml:trace>
  <inkml:trace contextRef="#ctx0" brushRef="#br0" timeOffset="111090.73">29246 13790 230 0,'0'0'25'16,"0"-4"-16"-16,3 4 16 15,-1 0-21-15,-2 4-4 16,6 2 1-16,-1 3 18 16,5 11 8-16,0-5-11 15,5 13-2-15,1 4-4 16,8 4-4-16,-4 8 7 15,7-2-8-15,2 7-2 0,-6-13 0 16,2 4-2-16,-4-2 0 16,-5-6 0-16,-3-6-1 15,3 1 1-15,-9-8-1 16,6 8-1-16,-11-15-34 16,3-3-23-16,4-3-8 15,-7-6-70-15</inkml:trace>
  <inkml:trace contextRef="#ctx0" brushRef="#br0" timeOffset="111506.47">29799 13682 121 0,'0'-5'77'16,"0"5"-62"-16,-2 0 22 15,2 5 1-15,0-5-15 16,-5 7 10-16,0 8-20 15,-1 2 7-15,-7 9-3 16,6-3-3-16,-2 5-1 0,-6-1-1 16,1 16-4-16,-5-2 0 15,2 12-3-15,-5 1-1 16,7 5-2-16,-3-12 0 16,0-1-1-16,2-5 0 15,5-3-1-15,0-10-2 16,2-4-18-16,3 0-28 15,6-5-38-15,-3-6-87 16</inkml:trace>
  <inkml:trace contextRef="#ctx0" brushRef="#br0" timeOffset="112081.12">29146 14504 231 0,'-3'-2'49'0,"3"2"-30"16,0-2 5-16,3 2-24 16,-3 0 0-16,14 0 0 15,3-3 5-15,5 1 22 16,16-3-4-16,2 3-9 16,11 2 4-16,1-8 6 15,17 6-8-15,7-5-5 0,-1 12 1 16,-1-5-3-16,-13 2-8 15,-11 3 1-15,-7 2-2 16,-3 0 1-16,-9 0-1 16,-8 1 1-16,-6-4-1 15,1-3 0-15,-9 8-21 16,0-9-12-16,-9 0-12 16,3 0-31-16,-1 0-48 15</inkml:trace>
  <inkml:trace contextRef="#ctx0" brushRef="#br0" timeOffset="112523.53">29428 14788 241 0,'4'2'18'0,"8"-4"-3"15,5 2 20-15,4 0-9 16,12 0 3-16,6-4-13 16,12-1-2-16,-8-2 4 15,-1 5-14-15,-13-2-2 16,-9-1-1-16,-1 2-1 15,-7 3 0-15,-5-4 0 0,-7 4-43 16,0-2-44-16,-5 4-95 16</inkml:trace>
  <inkml:trace contextRef="#ctx0" brushRef="#br0" timeOffset="112778.38">29621 14783 117 0,'0'1'133'0,"-2"3"-106"15,2 3 13-15,0 9-8 16,2 2-21-16,-2 8 0 16,0-4 5-16,0 5-10 15,4 10-2-15,-6 4-2 0,6-15-1 16,-2 20 0-16,-4-11-1 15,2 3 0-15,-6 3-1 16,4-9-43-16,-1-4-19 16,-2-11-40-16</inkml:trace>
  <inkml:trace contextRef="#ctx0" brushRef="#br0" timeOffset="113033.22">29457 15186 206 0,'4'-4'52'15,"-8"8"-37"-15,8 0 8 16,6-4-8-16,-1 1 2 16,7 3 18-16,13-4-7 15,9-4-5-15,6-1-4 16,-3 1 2-16,-2-3-14 15,-5-3-7-15,3 10 2 16,-5 0-1-16,-1-2-1 16,-2 2-33-16,-4 0-68 15</inkml:trace>
  <inkml:trace contextRef="#ctx0" brushRef="#br0" timeOffset="117038.01">30221 14367 130 0,'0'-2'141'0,"-4"2"-110"15,2 0 22 1,8-1-11-16,-12 4-27 0,6-6-2 15,0 6-2-15,-2 4-4 16,4-14-1-16,0 14 1 16,-4-7-2-16,4 0-1 15,-4 0-2-15,8 0-2 16,-4 0 0-16,-2 0 0 16,17 0 0-16,1-7 0 15,5 2 2-15,3-6-2 16,1 5 1-16,-3-7 0 15,3 6-1-15,-12 5 0 0,8 4-1 16,-9-2-3 0,-1 4-24-16,-3 0-34 0,-4 10-57 15</inkml:trace>
  <inkml:trace contextRef="#ctx0" brushRef="#br0" timeOffset="117353.82">30265 14582 162 0,'8'-2'73'0,"11"-3"-46"15,3 0 17-15,2-1-15 16,-2 0-25-16,3 0-1 16,-12 6-2-16,5-4 0 15,-9 4-1-15,5 0-4 16,-8 4-81-16</inkml:trace>
  <inkml:trace contextRef="#ctx0" brushRef="#br0" timeOffset="122530.14">13901 12455 115 0,'22'13'5'15,"11"2"-5"-15,1-8 2 16,3-5-1-16,1-2-1 16,5-2-5-16</inkml:trace>
  <inkml:trace contextRef="#ctx0" brushRef="#br0" timeOffset="124754.87">15319 12101 128 0,'0'0'36'0,"2"-4"-13"0,-2 8 8 16,2-8-2-16,-4-1 3 15,2 9-1-15,0-3 2 16,2-2-2-16,-6 5-5 15,6-7-5-15,-4 6 2 16,2-7-6-16,0 8-2 16,0-12-4-16,0 16-2 15,0-7-6-15,-8 8 3 16,6-2-3-16,-4 4-2 16,3 2-1-16,-1-7 1 15,-7 15 0-15,0-12-1 16,4 10 1-16,-13-6-1 0,7 8 1 15,-8-11-1 1,6 4 1-16,-3-6-1 0,5 9 0 16,-5-3 0-16,3-9 0 15,-1 9 0-15,1 0 1 16,3 0-2-16,-11-6 1 16,10 8 0-16,-7 0 0 15,-5-8 1-15,8 6-1 16,-10-2-1-16,14-4 1 15,-12 4 0-15,9-3 0 16,-5-6 1-16,-2 9-2 16,3-12 1-16,-1 9 0 15,2-5 0-15,-1-4 1 16,-7 0-2-16,7 4 2 0,6 1-1 16,-10-2 1-16,4 6-2 15,-2-9 2-15,3 5-1 16,4-5 0-16,-3 0 0 15,5 0 0-15,-5 0 3 16,1 0-1-16,1-3 0 16,-5 6-1-16,6 3-1 15,-3-12 1-15,-2 12-1 16,7-8 0-16,-3 2 0 16,-2-2 0-16,1-3 0 15,-3 5 0-15,-5-2 2 16,2-1-1-16,8 3 0 15,-10-9 0-15,5 9 0 0,7 0-1 16,-3-5 1 0,1 5 1-16,-3-3 0 0,9-1 3 15,-2 3-2-15,-3-4-1 16,-1 1-1-16,-5-4 0 16,7 4-1-16,-5-1 1 15,7 0-1-15,-5 1-1 16,3-7 1-16,5 6 1 15,-2-5-1-15,-3 1 1 16,3 0-1-16,-3-1 0 16,7 3 0-16,-6-4-1 15,-1 2 1-15,-1 0-1 0,5-7 1 16,1 4 0 0,3 3 0-16,-8-3 0 0,15 9 1 15,-11-8-1-15,0 8 1 16,3-3-1-16,1 0 1 15,-2 0-1-15,3 4 1 16,4-4-1-16,-2 6 0 16,2-3 0-16,-2 0 0 15,-5 3 0-15,7-4 0 16,0 6 1-16,-2-4-1 16,0 2 1-16,2 0-1 15,0 0 2-15,0 4-2 16,0-4 0-16,0-4-1 0,0 4 1 15,0 4 0 1,-3-1 0-16,6-6 0 0,-3 6-2 16,0 0 1-16,0 1 1 15,2 12-1-15,-2-4 1 16,9 11 0-16,-3-6-2 16,8 12 1-16,3-9 0 15,4 1 1-15,-2 1 0 16,6-6-2-16,-1 2 2 15,1-4 0-15,6-1 0 16,-4 1 1-16,-4-4-1 16,-2 6 0-16,4-9 0 15,-2 6 0-15,-6-3 0 16,1-8-1-16,5 6 1 0,4-6-1 16,-4 2 2-16,8-4-1 15,-4 1 0-15,-2-2 0 16,-2 1 0-16,-1 0 0 15,4-4 0-15,-1 2 0 16,-3-3 0-16,5-2 0 16,0-1 0-16,0 2 0 15,-6-2 0-15,8-2 0 16,-6 2 0-16,4 4 1 16,-2-3-1-16,-3-5 0 15,2 11 0-15,1-3-1 16,-1-3 0-16,3-8 0 15,-4 10-4-15,0-7 4 0,-2-3-1 16,10 3 1 0,-11-5 0-16,0 11 0 0,0 0 1 15,-9 4-1-15,5-4 1 16,-3-3-1-16,1 0 0 16,1-1 0-16,3 5 0 15,3-6-1-15,-6 5-1 16,7 0-1-16,-9-5 0 15,1 8 2-15,1-1-1 16,-1-1 1-16,-3 2 0 16,5-1 1-16,-1-3-1 15,-2 8-3-15,3-11-1 16,0 6 1-16,-3-2-1 16,0-4 2-16,-1 7 2 0,-6 3 0 15,-1 0 0-15,-1 0-8 16,-2 0-9-16,-2 0-15 15,0 3-53-15,-2 3-68 16</inkml:trace>
  <inkml:trace contextRef="#ctx0" brushRef="#br0" timeOffset="127553.39">31014 13906 135 0,'-2'3'54'15,"2"-6"-9"-15,2 1-11 16,-2 2-12-16,-2 0-4 16,2 0-4-16,0 5-3 15,-5-5 1-15,5-3 1 16,5 6-6-16,-10-3-1 15,0 0 2-15,10 0-2 16,-5 0-1-16,0 0-3 16,-5 3 0-16,10-3 0 15,-10-3-1-15,10 6-1 0,-5-6 0 16,0 3 0-16,5 0 0 16,-3-3-1-16,2 1 1 15,7-2 1-15,1 0 0 16,5-4 1-16,1 3-1 15,-11 2 0-15,13-3-1 16,0 4 0-16,7-2 1 16,-13 2-1-16,-2 2-2 15,-1 6 1-15,-1 2 1 16,3-2 0-16,3 8 0 16,-3 0 0-16,3 2 0 15,-3-5 0-15,0 10 0 16,-6-4 0-16,-5-2 0 15,3 2 1-15,-5 1-1 16,0-4 1-16,-7 4 1 0,-7-6 1 16,-1-2 17-16,-1-4-16 15,-1 6 0-15,-4-8-4 16,5 1 2-16,3 0-2 16,1-7 2-16,6 4-1 15,2-7-1-15,0 2 1 16,6-1 0-16,-2 4 2 15,4 0-2-15,1-2 2 16,-2-8-2-16,9 3-1 16,5 3-2-16,0 4 2 0,-3-5 0 15,1 9-1 1,-4 0-3-16,7 2 2 0,-5 6 1 16,1-3 1-1,-4 6-1-15,7 2 2 0,-9 2-1 16,3-1 0-16,-6-2 0 15,0 6 0-15,-8 2 0 16,1-7 1-16,-7 4 0 16,0 1-1-16,-2-7 2 15,-7-2-1-15,3-3 0 16,3-2 1-16,-5 4-1 16,1-4 1-16,-1-1-2 15,-2-4 1-15,-3 3 0 16,7 1 0-16,-4-6 1 15,9-1-2-15,-13-1-1 16,7-7 0-16,7 0-3 0,5-4-4 16,6-7-17-16,3 5-18 15,6-4-32-15,9 0-80 16</inkml:trace>
  <inkml:trace contextRef="#ctx0" brushRef="#br0" timeOffset="128063.19">31538 13896 199 0,'-5'0'45'0,"5"2"-16"0,3-2-1 16,-6 6-11-16,1-6-11 15,0 8-3-15,2 2 8 16,-2 4 4-16,-6 8-7 16,11 0 7-16,2 2-5 15,1 15-4-15,5-7-1 16,-4 8-1-16,11-1-3 15,-7-4 1-15,5-1-2 16,1-10 0-16,6-1 0 16,-15-12 0-16,4 1 0 0,1-12-46 15,-9-4-1-15,6-4-13 16,-4-3-57-16</inkml:trace>
  <inkml:trace contextRef="#ctx0" brushRef="#br0" timeOffset="128453.02">31876 13816 159 0,'-2'0'45'15,"0"4"-31"-15,2 4 16 16,-13 1-5-16,6 5 7 16,-2 3-1-16,-2 5-12 15,-7 4 0-15,5 16 0 16,-3-6-1-16,1 3-12 15,-1 1 1-15,5 6-3 16,1-11-1-16,2-6-3 16,1-5 0-16,3 2 0 15,-6-8 0-15,6-4 0 0,-5 0-4 16,5-9-33 0,-5 12-22-16,0-2-13 0</inkml:trace>
  <inkml:trace contextRef="#ctx0" brushRef="#br0" timeOffset="129015.53">31504 13818 132 0,'0'-4'25'0,"0"4"-14"16,-4-4 28-16,8 4-18 0,-4-2-10 16,0-1-2-16,-4 3 15 15,4 0-1-15,0 0 1 16,2 0 0-16,-6 0-9 15,6 0-4-15,-6 5-4 16,4-5-5-16,0 2 0 16,0 0 1-16,0 4-3 15,0-1 4-15,0 7-2 16,0 11 0-16,8 3 1 16,7 22-1-16,2 0 1 15,3 3-3-15,1 0 2 16,2-2-1-16,-10-5 0 15,7-9-1-15,-9-6-22 0,-1-7-67 16,1-6-82 0</inkml:trace>
  <inkml:trace contextRef="#ctx0" brushRef="#br0" timeOffset="129802.04">31010 14534 152 0,'-6'0'37'0,"6"2"-11"15,-4-4 2-15,4 4 1 16,0-2-14-16,0-2 3 16,4 2 2-16,-4-5-9 15,6 2-4-15,-6 1-7 16,15 0 2-16,-9 2 6 16,19-5 1-16,4 0-3 0,7-5-4 15,-3 2 2 1,25-3-1-16,6 4 2 15,4 2-3-15,18-8 2 16,13 9-2-16,-13 5 0 0,-10 3-2 16,-2-1-7-16,-16 3-25 15,-5-3-51-15,-19 2-71 16</inkml:trace>
  <inkml:trace contextRef="#ctx0" brushRef="#br0" timeOffset="137902.07">21266 5951 143 0,'-3'-2'44'16,"-1"2"-35"-16,1 0 12 15,-1-3 9-15,4 3-10 16,0 0-10-16,-8 0-5 16,5 1 2-16,-6-1-4 15,2-1-1-15,1 2-2 16,4-2-1-16,0 1 1 15,2 0-4-15,-3 0 3 16,6 0 1-16,-3 0 1 16,0 0 2-16,0 0 9 15,0 0 3-15,0-5-1 16,2 10 0-16,0-10-3 0,0 1-4 16,2 4 3-16,-2-5 2 15,3 0-8-15,0 1 5 16,-3 4-6-16,-2-2 1 15,-4 6-1-15,1-4-2 16,3 7 3-16,-7 0-4 16,-1 1 4-16,-3 4-3 15,-3-5 1-15,7-2-1 16,1-1-1-16,2-4 0 16,-2 3 0-16,2-2 0 15,-2 1 1-15,1 0-1 16,-9 3 0-16,4-1 0 0,3-4 1 15,3 3-2-15,2-3 1 16,4 0-1-16,-2 2 0 16,2-6-3-16,2 8 2 15,-2-4-1-15,5 0 2 16,9 2 2-16,-1-2 0 16,8-6 0-16,-1 3-1 15,7 1 0-15,7-5 0 16,-1 4 0-16,9-5 1 15,1 4-1-15,3-1 0 16,-2 2 0-16,1 0 1 16,-5 1-1-16,-2 4 0 15,1-8 0-15,1 6 0 0,2 2 0 16,-10-2 0 0,6 4 0-16,-2-1 0 0,1 2 1 15,4-5-2-15,-1 7 1 16,6-2 0-16,-4 5 0 15,-1-3 0-15,1 0 0 16,-9 5-1-16,-8-2 0 16,9 1 2-16,-12-5-2 15,3 2-2-15,-2-4 0 16,-2-2 1-16,6-2-3 16,0-2 4-16,-1-9 1 15,8 10 0-15,-9-9 1 16,8 6-1-16,1-4 1 15,4-1-2-15,5-5 0 0,1 6 1 16,-1-6 1-16,4 4-1 16,0-5 0-16,-7-2 0 15,1 5 0-15,-3 0 0 16,0 4 0-16,-4-3 2 16,2-1-3-16,-5-1 1 15,5 3 0-15,-9-2 0 16,2 1 0-16,-2 0 0 15,-4-3 0-15,-1 4 0 16,-8-6 1-16,-3 6-1 16,-4 0 0-16,0 3 1 15,-3-2-1-15,-1-3 0 0,2 5 0 16,-1 0 0-16,3 3 0 16,-1-7 0-16,-4 8 0 15,-2 1-21-15,2-1-2 16,3 2-1-16,-3 2-2 15,-13 2-8-15,5 2-19 16,-2 4 33-16,-4-1-13 16,1-3-7-16</inkml:trace>
  <inkml:trace contextRef="#ctx0" brushRef="#br0" timeOffset="153464.43">31301 14915 144 0,'0'0'8'15,"0"0"-8"-15,-6 12-1 16,6-16 1-16,0 10-7 15,-9-2-6-15,7 0 12 16,-6-2 1-16,8 9-1 16,-6-11 1-16,6 3 10 15,-6 6 9-15,6-4-11 16,-5 3-1-16,5-7-1 16,0 8-5-16,2-3 0 15,1-6-1-15,-3 4 0 0,-3-2 5 16,6-2 18-16,-6 6-2 15,3-6 4-15,0 10-5 16,-2-8-3-16,-2-2-8 16,10-4-6-16,-8 8-2 15,2-2-1-15,-6-4 2 16,12 4-2-16,-4 1 1 16,-8-3 0-16,12 0-1 15,-3 0-2-15,-1 0 0 16,-2-3 2-16,6 3 5 15,6-9 15-15,1-8-14 16,3-7 3-16,-3 10-7 16,7-12-1-16,-9 8-1 0,-4-3 1 15,-1 2 1-15,1 7 4 16,-4-2 2-16,-1 1 2 16,2 2 0-16,-2-1-9 15,0 7 4-15,-2 3-1 16,3 2-1-16,-3-5-2 15,0 0-1-15,0 3 1 16,4 2-1-16,-4 0 0 16,2 0-1-16,-8 7-1 15,6-7 2-15,0 3 2 16,2 6-2-16,-4 13 8 16,-3 0-2-16,1-3-4 0,6 2 1 15,-6 6-2-15,-1 5 0 16,5-9 0-16,0-1 0 15,-2 8-1-15,-1 2 0 16,-1 2 0-16,2-6 0 16,2-6 0-16,0 0 1 15,2-10-2-15,-2-5 0 16,7-12 0-16,-7 10-22 16,7-12-27-16,-5 2-9 15,7-11-29-15</inkml:trace>
  <inkml:trace contextRef="#ctx0" brushRef="#br0" timeOffset="153960.13">31613 14800 194 0,'0'0'35'0,"-2"7"-1"16,4-14 1-16,-2 14-18 15,0-7-4-15,2 0-6 16,6 0-4-16,0 4 15 15,13-4-1-15,-4 0-6 0,8-9 2 16,8 9-12 0,-11-7 5-16,10-4-5 0,-17 7 0 15,5 3-1-15,-9 1 0 16,-1-3-32-16,-2 2-29 16,-8 1-5-16,-2 1-56 15</inkml:trace>
  <inkml:trace contextRef="#ctx0" brushRef="#br0" timeOffset="154445.81">31594 14807 202 0,'2'0'38'16,"-4"4"-28"-16,2 1 32 15,2 8-3-15,-7-5-6 16,3 6-10-16,-5 0-6 16,2 8-7-16,3-5-6 15,0-6 3-15,2-3-6 16,2-2 0-16,-2-2-1 16,2-4-1-16,3 4-2 15,2-4 0-15,0 0 3 16,6 0 0-16,-7 0 4 15,15-1-4-15,-1 2 6 16,-1-2-5-16,0 10 0 16,1-4-1-16,-5 2 1 15,3 3 1-15,-11 14 1 0,4 2 8 16,2 4-9-16,-10 6 6 16,-6-6 1-16,-5-6-2 15,-4 2 12-15,-3-12-6 16,1 3 0-16,8-11-8 15,-9-1-2-15,1-10 2 16,-5 5-3-16,-4-23-1 16,11 16 2-16,-8-16-3 15,9 13-15-15,9-8-21 16,-5-6-8-16,7 8-48 0,11 3-68 16</inkml:trace>
  <inkml:trace contextRef="#ctx0" brushRef="#br0" timeOffset="155504.12">32028 14967 131 0,'0'-5'4'16,"0"5"19"-16,4 0-2 0,-2 0-7 16,-2 5 7-16,0-3-3 15,0 2 1-15,0 2 6 16,3 10 4-16,-3-3 0 16,0 6-17-16,2 1-6 15,3-1-2-15,-3 6-1 16,-2-11 1-16,7 5 4 15,-7-6 3-15,2-3-1 16,0-2-3-16,0-8-6 16,-2 0-1-16,0-5 0 15,-2 2-2-15,6 3 2 16,1-10 0-16,4-3 11 0,2-10-1 16,0 5 0-16,1-11-9 15,0 6 1-15,0 0-1 16,-5 18 0-16,-1-7-1 15,3 6-1-15,-7 6 0 16,-2 0-2-16,2 3-1 16,-2 4 2-16,8 6 2 15,-2-4 2-15,-4 5 2 16,3 9-3-16,-8-11 0 16,12 5 0-16,-7-5-1 15,-2-12 0-15,0-4 1 16,0 8-2-16,5-16-1 15,-5 12-3-15,7-12 5 0,4-2 6 16,7 8-5 0,-7-11 0-16,3 8-1 0,-8 9 0 15,-10-5 0-15,4 19-3 16,0-14 1-16,4 20 2 16,-6-3 5-16,0 13-5 15,2-12 1-15,0 0-1 16,0 0-1-16,0-8-32 15,4 0-32-15,0-3-41 16</inkml:trace>
  <inkml:trace contextRef="#ctx0" brushRef="#br0" timeOffset="155848.87">32468 14869 113 0,'0'12'0'15,"0"-6"-1"-15,0 4-3 16</inkml:trace>
  <inkml:trace contextRef="#ctx0" brushRef="#br0" timeOffset="156456.31">32481 14846 113 0,'0'-12'17'0,"0"8"6"16,4 3-5-16,-4 1 5 15,0 0 1-15,0 0 4 16,-2 1-15-16,2 2-7 16,0 5 1-16,0 2-2 15,-5-3 20-15,5 27 8 16,-4 11-14-16,0-11-12 15,2 15 2-15,2 4-6 16,-6-7-1-16,4-15-2 16,2 1 1-16,0-19 0 0,0-4-1 15,0-9 0-15,0-4 0 16,0-10-2-16,4 3 2 16,0-13 12-16,2-8-11 15,3 2-1-15,-5-12 0 16,0-11 0-16,6 21-2 15,3-15-6-15,-2 2-3 16,5 18 4-16,-3 13 1 16,-8 6 6-16,-1 3 0 15,3 4-1-15,-9 5-1 16,4-2-2-16,-2-2 1 16,4 9 3-16,3 12 0 15,6-11 2-15,-4 4 4 0,-2 6-5 16,-3 15 4-16,14-3 5 15,-7 5-7-15,-4 1 3 16,4 3-3-16,2-6-3 16,-3 6 0-16,0-20 2 15,-10 12-2-15,0-9 0 16,-6-8-12-16,-6 2-22 16,-1-8-33-16,-5-2-70 15</inkml:trace>
  <inkml:trace contextRef="#ctx0" brushRef="#br0" timeOffset="156616.22">32530 15127 205 0,'22'-14'13'0,"9"14"22"15,5-8-19-15,-21-10-13 16,14 9-3-16,-10-8-46 15</inkml:trace>
  <inkml:trace contextRef="#ctx0" brushRef="#br0" timeOffset="157580.21">31708 14478 142 0,'0'-7'35'0,"6"12"-2"0,-6-5-13 16,4-5-7-16,9 10 6 15,-1-1-4-15,5-4 7 16,8 3 2-16,0-1-1 16,4 1-15-16,13-3 2 15,-7 6 6-15,8-3-7 16,3 2-5-16,4-3 0 15,-1 6-2-15,6-8 1 16,-1 0-1-16,4 4-1 16,-16-8 0-16,9 0-1 15,-3-4 1-15,-11 8-1 16,-5-5 1-16,3 7-1 16,-15-4 0-16,9 4 0 0,-4 3 1 15,4-3-2-15,2 6 2 16,5-8-1-16,-9-4 0 15,10 0 1-15,10-3-1 16,-25 4 0-16,7-6 1 16,-6 4-1-16,6-4 1 15,0 6-1-15,-18 11-2 16,-1-8-26-16,13 4-13 16,-11 1-17-16,1 5-67 15</inkml:trace>
  <inkml:trace contextRef="#ctx0" brushRef="#br0" timeOffset="162360.67">19435 9156 188 0,'-2'-6'57'0,"-2"1"-37"16,6 4-15-16,-4 2 20 15,4 2-13-15,-4-3-10 16,2 4 1-16,0-2 18 16,0 1 2-16,0 2-9 15,4 19 7-15,-2 2-7 0,8 11-5 16,-4 4-8-16,1 11 4 16,-7-2-4-16,4-7 0 15,-4-4 0-15,0-12-1 16,4-10 0-16,-4-12 1 15,0-8 0-15,0 1-1 16,0-1 0-16,0-13 6 16,8-14 0-16,-2-16-5 15,5-3-1-15,0 5-1 16,3 0 1-16,-6 7 0 0,4 8 0 16,-3 9 0-1,2 4-2-15,-7 8 2 0,1 8-6 16,2 6 2-16,-3-6-4 15,3 7 7-15,-1 4 0 16,1 9 0-16,0-2 0 16,-7 5 0-16,2 4 1 15,0-1-1-15,-2-1 1 16,0 1 0-16,2-13 0 16,7 3 0-16,-5-1-1 15,4-10 0-15,-6-3 0 16,0-5-1-16,2 3-4 15,3-13 6-15,5-1 2 16,3-7 1-16,-7-4-2 16,4-1 1-16,-3 2-2 0,-7 2 0 15,7 12 1-15,-12-10-1 16,13 12 0-16,-8 6-1 16,0 2 0-16,-4 4-4 15,2 4 3-15,9 1 2 16,-5 6 1-16,3 11 1 15,-3-2-1-15,8 4-1 16,-8-10 1-16,5 3-2 16,-3-3 2-16,6-4-2 15,-6-9 1-15,3 0-2 16,3-7 1-16,-4 6 1 16,1-11 0-16,-5-2 1 0,4 11-1 15,-4-14-19-15,-4-2-23 16,0-4-39-16</inkml:trace>
  <inkml:trace contextRef="#ctx0" brushRef="#br0" timeOffset="162719.07">19957 9118 210 0,'-5'10'67'0,"10"-14"-64"15,-5 8 0-15,7 12 27 16,-5 2-1-16,5 6-11 16,-3 14 0-16,5-6-5 15,-11 0-2-15,6-6-7 16,5 2-3-16,-4-17 0 0,-5-8 0 16,0-5-2-16,-7-4-43 15,18-10-66-15</inkml:trace>
  <inkml:trace contextRef="#ctx0" brushRef="#br0" timeOffset="162862.99">20000 8919 234 0,'-7'13'0'16,"7"-1"-50"-16,0 3-29 15</inkml:trace>
  <inkml:trace contextRef="#ctx0" brushRef="#br0" timeOffset="163452.62">20131 9307 146 0,'14'0'3'0,"-1"-5"28"16,1-1 15-16,5-8-13 16,-3-2-4-16,6-8-14 15,-6-12 10-15,4-2-15 16,-3 1-6-16,-3-7-3 16,-5 7 0-16,-5-2-1 0,1 1-16 15,-10-3-17-15,5 6 8 16,-8-5-3-16,-2 14 1 15,-1 6 17-15,3 8 10 16,-2 7 10-16,-1 0-2 16,7 10 9-16,0 6 4 15,-3-11-9-15,0 18-12 16,2 6 2-16,1 3-2 16,-5 2 7-16,-4 15 6 15,4-8-6-15,5 6 8 16,4 6-7-16,4 5 2 15,2 1-3-15,2 1-5 0,0-12-1 16,12-7 0-16,-4-8-1 16,13-7-2-1,-4-7-1-15,-6-10 1 0,6-3 2 16,-5-2 0-16,1-10 4 16,-6 6-4-16,-5-7 5 15,2-2 0-15,3-3-1 16,-7 2 0-16,-4 4-3 15,-4 11-1-15,4 0 0 16,-4 4-1-16,0 6-4 16,11-1 5-16,-4 6 7 15,0 7-4-15,0 0-1 16,3-6-2-16,-3 1 0 0,9-14-9 16,-10 1-67-1</inkml:trace>
  <inkml:trace contextRef="#ctx0" brushRef="#br0" timeOffset="163589.54">20499 9041 107 0,'9'15'0'0</inkml:trace>
  <inkml:trace contextRef="#ctx0" brushRef="#br0" timeOffset="164849.76">21121 9060 161 0,'-10'-3'87'15,"4"-4"-71"-15,4 10-9 16,2-10 25-16,0 11-19 15,2-4-7-15,-2-2 7 0,0 2 1 16,2 0 1-16,8 0-6 16,-8 0-5-16,6-5-1 15,9 10-2-15,8-7 6 16,4 4-5-16,5-4-1 16,0-1-1-16,-6-2-1 15,1-1-55-15,-8-2-37 16</inkml:trace>
  <inkml:trace contextRef="#ctx0" brushRef="#br0" timeOffset="165050.64">21150 9268 211 0,'0'-7'90'0,"9"12"-88"15,4-15 13-15,5 6 22 16,7-10-29-16,-5 6-4 16,4 0-4-16,0-4 0 15,-1 2-64-15,2-1-125 16</inkml:trace>
  <inkml:trace contextRef="#ctx0" brushRef="#br0" timeOffset="165410.97">21796 8618 180 0,'-4'4'81'0,"4"21"-75"15,4 3 5-15,-4 2 16 0,2 21-6 16,7 9 8 0,-4-2-1-16,0 15-2 0,1-7-12 15,3-4-2-15,-3-11-5 16,6-9-6-16,-1-16-1 15,-9-6-1-15,-4-8 1 16,0-12-6-16,4 0-37 16,-2-4-50-16,14-12-53 15</inkml:trace>
  <inkml:trace contextRef="#ctx0" brushRef="#br0" timeOffset="165808.31">22110 8799 145 0,'0'0'49'0,"0"0"-33"16,-4 0 1-16,4 2 4 16,4 8-7-16,-2 0 11 15,-4 16 14-15,4 6-16 16,-6-4-1-16,0 4-4 15,4 12-4-15,8-8-4 16,-5 6-3-16,13-16-6 16,4 5-1-16,7-13 0 15,-6-18-4-15,4 0 0 16,0-14 4-16,-1-9 5 0,3-11 1 16,-1-12-4-1,1 6 1-15,-7-14-1 0,-13 10-1 16,-14-2 3-16,-13-8-4 15,-13 13 1-15,-3 1 1 16,-8 13 0-16,8 17-2 16,0 10-2-16,9 13-1 15,8 6-15-15,-1 17-44 16,9-2-64-16</inkml:trace>
  <inkml:trace contextRef="#ctx0" brushRef="#br0" timeOffset="166154.1">22543 8407 146 0,'9'-5'102'0,"14"-5"-90"16,0-4 2-16,2 4 14 15,4-2-23-15,-2 0-5 16,-2 12 0-16,-5-4-27 16,-1 4-77-16</inkml:trace>
  <inkml:trace contextRef="#ctx0" brushRef="#br0" timeOffset="166692.41">22872 8078 143 0,'10'-5'46'0,"7"5"-36"16,1-2 6-16,5 4 9 15,2 6-18-15,-2 4-1 16,4-1-5-16,0 0 1 0,-11-2-1 16,-5 8 26-1,-4-1-9-15,-10 0 16 0,-12 10-20 16,-3 1-5-16,-7 3-5 15,3-7-1-15,9-1 0 16,-2-9 0-16,3-2 6 16,12-3-7-16,2-8-2 15,-2 4-3-15,7-1 1 16,0 1 2-16,8-1 0 16,3 4 9-16,4 0-3 15,3 4-3-15,-1 0-2 16,-8 4 0-16,-5-3 0 15,-6 0 1-15,-8 2 1 16,-15 10 3-16,-8-4 15 0,-5 2-9 16,-3-2-8-16,6-11-3 15,10-2-1-15,-3-11-6 16,15 8-59-16,6-11-176 16</inkml:trace>
  <inkml:trace contextRef="#ctx0" brushRef="#br0" timeOffset="183779.57">9745 3638 109 0,'0'-9'36'0,"-2"5"-8"15,0-4-11-15,2-2 6 16,2 8 3-16,0-8-4 0,-6 10 2 16,4 0 0-1,0-3 2-15,2 6-7 0,-4-1-3 16,-2 5-5-16,6-7-6 15,-4 14-2-15,6 16 1 16,-8-1 1-16,8 21-1 16,-6 15 3-16,0 6 4 15,2 1-4-15,-5 6-3 16,0-18-1-16,-4 6-2 16,5-5 0-16,4-2-1 0,-4-1 1 15,-3-7-1 1,7-16 0-16,0-3 1 0,0-19-1 15,3-12 0-15,-3-1-3 16,2-6-48-16,0-3-10 16,4-5-16-16</inkml:trace>
  <inkml:trace contextRef="#ctx0" brushRef="#br0" timeOffset="184455.52">9500 3935 164 0,'-2'0'65'0,"0"3"-37"16,2-3 8-16,-2 15-27 15,4-6-5-15,-2 16 7 16,4 18-4-16,11 10 5 16,-1 6 2-16,-1 8-2 15,8 5 0-15,-5-6-6 16,7-4-3-16,2-10-1 16,-2-17-2-16,-3-10-1 15,-1-4-1-15,2-13 2 0,1-8 0 16,-2-7 6-16,2-12 6 15,10-16-3-15,1-6 2 16,0-9-11-16,5-15 11 16,5-1-10-16,-1 2 2 15,-5 3-1-15,2 6 4 16,-10 13-4-16,-14 3-2 16,-3 13 5-16,-6 6-2 15,1 1-1-15,-5 16-2 16,0-1 1-16,0 8-1 15,-6-1 0-15,4-6 0 16,0 3 0-16,0 0 0 16,0 3 1-16,0-3 0 0,-2 0-1 15,2 3 6-15,-4-3 0 16,-10 0-6-16,-6 4 1 16,-9 4 0-16,-8-8 1 15,-9 2-2-15,-9 2 2 16,-3-8-2-16,-1-4 1 15,5 4-1-15,-16-7 0 16,7 4 4-16,13 3-2 16,-2-4-1-16,15 1 0 15,3 10-2-15,0-6 1 16,8 6 0-16,1 1-26 16,5-4-38-16,9 14-63 15</inkml:trace>
  <inkml:trace contextRef="#ctx0" brushRef="#br0" timeOffset="189104.12">27253 16378 118 0,'0'0'122'0,"0"0"-80"15,-4 0-5-15,8 5-3 16,-8-1-19-16,4 1 0 16,0 0-4-16,0-1-5 15,-2 6-4-15,2 6-1 16,2-2 1-16,-2 4-2 16,0 4 3-16,0 0-1 15,4 6 3-15,-4 7 0 16,-4-8 0-16,4 25-3 0,4-20 2 15,-8 0-2 1,4 3 1-16,13-3 0 0,-13-6-2 16,0-8 2-16,4 4-2 15,-8-8 1-15,4-1-1 16,0 1 0-16,4-5-1 16,-4 9 0-16,-4-10 0 15,4-2-25-15,0 6-41 16,2-12-85-16</inkml:trace>
  <inkml:trace contextRef="#ctx0" brushRef="#br0" timeOffset="189765.71">26830 16320 246 0,'0'-13'89'0,"-5"4"-69"16,12-1 3-16,2-12 1 15,13 0-15-15,9-8 2 0,7 2 1 16,7 2 2-16,-5-1 2 15,-7 14-4-15,3-1-5 16,-3 14-5-16,4 4 3 16,-2 6-3-16,13 8-2 15,-2 4 1-15,2 14 1 16,8 0-2-16,0 8 1 16,-21-4 1-16,-10-10 0 15,-9 11-2-15,-18-1 0 16,-10-8 0-16,-17 8 1 15,-11-10 1-15,-3 2-1 16,-14-14 1-16,1-11-2 0,1 8 2 16,17-15-2-1,5 4 1-15,8-4-1 0,13-4 1 16,10 8-2-16,-7-4 1 16,11 7-2-16,-6-7-3 15,6 3 2-15,-4-6 2 16,2 6-1-16,4 1 0 15,5 1 1-15,5 16 0 16,3-19-4-16,-1 14 5 16,15 7 1-16,-6 9-1 15,0-6 0-15,-1 9 1 16,2-3-1-16,4 9 0 16,-1-10 0-16,-3 1 0 15,26-11 1-15,-21 1-1 16,0-7-1-16,-6-6 0 0,-3-1-3 15,2-8-6-15,-10-8-41 16,4 2-45-16</inkml:trace>
  <inkml:trace contextRef="#ctx0" brushRef="#br0" timeOffset="190176.15">28013 16513 197 0,'0'0'54'0,"13"0"-43"15,12 0 33-15,-2-5-30 0,14 0-3 16,8 1-2-1,-3-6 1-15,8 2 1 0,-13 4-4 16,-12 4-3-16,-10-4-2 16,-8 4-2-16,-3 4 0 15,-4-4-29-15,-4 8-69 16</inkml:trace>
  <inkml:trace contextRef="#ctx0" brushRef="#br0" timeOffset="190468.97">27855 16816 252 0,'13'-5'55'0,"10"2"3"16,2-1-4-16,14-10-23 15,3 3-12-15,6 11-6 16,-4 0-9-16,-9-7-2 16,-3 7-2-16,-4 0 0 0,-14-5-43 15,-3 17-85-15</inkml:trace>
  <inkml:trace contextRef="#ctx0" brushRef="#br0" timeOffset="191724.81">27982 16503 172 0,'0'5'47'16,"2"-14"-25"-1,3 18 8-15,1-9-10 0,8 0 0 16,1 5-5-16,8-5-1 16,-1 0-2-16,10-5-4 15,3 5-7-15,-2-5 4 16,1-9 0-16,-7 10-4 16,-5 0-1-16,-9 8-10 15,-1-4-46-15,3 0-66 16</inkml:trace>
  <inkml:trace contextRef="#ctx0" brushRef="#br0" timeOffset="192208.34">28370 16790 112 0,'3'4'39'0,"-1"-4"-23"16,4-4 21-16,-2 12-17 16,-1-12-14-16,1 0-3 15,-4 4-2-15,2 0 1 16,-2 0 10-16,-2-4 27 15,2 8 22-15,-9-4-2 16,-13-6-38-16,-9-6-6 16,-7 2 2-16,-2 1-5 0,7 14-1 15,-2-1-8-15,10 6-3 16,0 4-4-16,7 4-10 16,3-6-37-16,3 6-47 15</inkml:trace>
  <inkml:trace contextRef="#ctx0" brushRef="#br0" timeOffset="201950.06">29000 16356 147 0,'-2'0'84'0,"2"-3"-53"16,0 3 7-16,0 0-1 16,0 0-17-16,0 3-10 15,0-3 2-15,0 0-5 16,0 0-3-16,0 0-3 16,0 0 0-16,2-3 1 0,-2 3 0 15,0-5 1-15,8 0 4 16,-6-6 0-16,13 4-2 15,-15 2 0-15,7-4-3 16,2 0 0-16,13-5 0 16,-15 7-2-16,11-8 0 15,2 7 1-15,-5-1-1 16,-3 0 0-16,5 4-1 16,-17 5 0-16,10 2-1 15,-2 5 2-15,7 1 0 16,1 2 1-16,3 12 0 15,0 5 1-15,2-8-1 16,-4 12-1-16,-10-5 0 16,0 2 0-16,-9-2 1 15,-1 2 0-15,-8-2 1 0,-4 8 3 16,-4-2-1-16,-14-4-4 16,8-2 1-16,-6 6 0 15,4 7-1-15,-1-4 0 16,-4 2 0-16,1-1 0 15,11-10 0-15,2-2-2 16,7-2 0-16,-3-14 1 16,4 1 0-16,-3-9 1 15,3 0-3-15,1-9-4 16,-1-3 1-16,-4-6 6 0,5-6-1 16,-5 6-1-16,1 0 2 15,7 1 1-15,4 3 0 16,-3 1-1-16,5 4 0 15,-2 14 0-15,4-5-4 16,0-8 3-16,1 3 0 16,1 5 1-16,7-5-2 15,-2 1 2-15,4-5-2 16,0 18 0-16,1-2 1 16,7 3 1-16,-2 8 1 15,4 0 0-15,-1 5 1 16,2-5 1-16,3-1-2 15,-9 0 0-15,7 1-1 0,-4 5 1 16,6-14 0 0,-13 9-1-16,13-13 0 0,-16-2-1 15,-1-3 1-15,17 0-8 16,-17 0-28-16,9 0-22 16,4-12-24-16</inkml:trace>
  <inkml:trace contextRef="#ctx0" brushRef="#br0" timeOffset="202468.25">29500 16527 191 0,'-2'-10'42'15,"-2"1"-8"-15,2-8 5 16,-4 7-8-16,4-4-23 15,-4 9 5-15,1-2 7 16,3 11 0-16,-2-1 1 16,0 2-16-16,-4 5 4 15,2 8-7-15,1 0-1 16,-7 9 0-16,2 4 1 16,6-1-2-16,1-7 0 15,1 4 0-15,7 4 1 16,3 5-1-16,4-18-1 15,3 8 1-15,5-9-3 16,3 6 3-16,1-14-2 16,5 10 2-16,2-12 0 15,3-7-2-15,-3 0-1 0,-5-12 3 16,-1-5 0-16,-7-7 2 16,-3-11-2-16,1 4 2 15,-3-10-2-15,-8 1 2 16,-2-4-2-16,-8 5 3 15,-11-7 2-15,0 0 1 16,-5 20-2-16,-4 5 10 16,-2 15-10-16,3 1-3 15,-3 16 0-15,-5 5 1 16,3 3-2-16,-2 4-4 0,10 3-16 16,5 2-12-16,-5-1-27 15,10-2-55-15</inkml:trace>
  <inkml:trace contextRef="#ctx0" brushRef="#br0" timeOffset="202963.95">30038 16397 230 0,'-12'18'27'15,"-1"-2"-4"-15,-3 12 16 16,5 8-20-16,0 4-11 15,2 0 7-15,7 14-6 16,2-6 1-16,6-4-4 16,8-3-3-16,6-5-2 15,6-4-1-15,3-14-1 0,5-10 1 16,4-8 1 0,-6-14-1-16,5-12 8 0,-3-14-1 15,-8 0 4-15,-10-19-4 16,-7 6 12-16,-5-5-9 15,-22 12 4-15,-9-15 0 16,-17 17-2-16,-1 12-1 16,7 18-6-16,1 6-5 15,3 16 0-15,5 1-6 16,7 10 0-16,2-1-24 16,11 8-17-16,7 0-35 15,4-4-58-15</inkml:trace>
  <inkml:trace contextRef="#ctx0" brushRef="#br0" timeOffset="204057.95">30497 16910 182 0,'2'8'13'16,"-2"-8"24"-16,-2 0 3 15,4 0-16-15,-2 2 5 16,0-4 3-16,0-1-10 16,2 6-8-16,-2-6-3 15,2-2-9-15,7-5 5 16,3 2 4-16,-1-6-4 15,9-4-3-15,-3 6-1 0,4-6-1 16,-2-1 2 0,4 2 0-16,-3-5 0 0,3 17-3 15,0-4 0-15,-13 9 0 16,7-5-1-16,6-8 2 16,-1 9-2-16,-2-6 1 15,-13 5-1-15,-7-2 0 16,4 2 1-16,-4 5 0 15,-4 0 10-15,8 0 6 16,-8 0 0-16,-10 0-8 16,-3 0-9-16,-1 0 2 15,-3 0 0-15,2-10 0 16,1 2-2-16,-7 3-1 16,3-16 1-16,-4 1-3 0,5-6-1 15,-4 5-6-15,8-6 3 16,3 5 2-16,6-2-6 15,1 2 8-15,9-4-2 16,3 8 1-16,3 0 4 16,4-8-1-16,5 1 1 15,4 0 0-15,6-6 0 16,-1 13 0-16,0 0 0 16,3 1 0-16,-4-2-1 15,2 9 1-15,2 7 0 16,0-6 0-16,-2 9-2 15,13 0 2-15,-9 0-4 16,6 12 3-16,-8-6 0 0,3 17 0 16,-3-2-1-16,2 9 2 15,-4 7 3-15,-3 5-3 16,-3-4-1-16,-13-2 1 16,-3-4 2-16,-5 5 0 15,-7-8 0-15,-9-7 1 16,1-3-3-16,2 2 2 15,-9-7 0-15,-1-10-1 16,14 3 0-16,-7-7 1 16,16 3-1-16,-6-13 0 15,2 20 5-15,-1-20-1 16,14 20-5-16,-13-27 0 16,8 24-3-16,-2-7 3 15,18 0 1-15,16 19 6 0,2-6 4 16,-1 10-2-16,10-1-3 15,5-4-2-15,-14 14-1 16,-1-18-3-16,-8 2 1 16,0 1-1-16,-15-12 0 15,-12 1-42-15,-2-6-22 16,-7 4-70-16</inkml:trace>
  <inkml:trace contextRef="#ctx0" brushRef="#br0" timeOffset="205009.93">26580 15738 149 0,'0'-1'61'0,"0"-1"-52"15,0-2 10-15,0 8 8 16,0-4-16-16,-2 6-8 16,2 2 0-16,2 10 3 15,-2 8 24-15,0 14-5 16,-5 18-8-16,-8 19 1 15,0 3-6-15,-1 5-6 0,8 8-3 16,1 6 0 0,1-9-2-16,-1 12 0 15,1-7-1-15,-3 14 2 0,5-19-2 16,2 1 0-16,-4-17 0 16,4-2 1-16,2-17-1 15,0-16 0-15,4-12-3 16,-3-10-5-16,6-12-25 15,-2-10-24-15,-1-2-32 16,1-11-9-16</inkml:trace>
  <inkml:trace contextRef="#ctx0" brushRef="#br0" timeOffset="208010.97">26783 15767 166 0,'7'-6'40'0,"8"-6"-20"16,3 7 17-16,0-4-9 15,2 5-10-15,7 4-4 16,-2 0-3-16,8-8 2 16,0 4 1-16,1-3-1 15,1 4-1-15,9-6 2 16,-3 4-6-16,7-4-2 15,-7 2 3-15,13 5 0 16,8-2-1-16,-2 4 2 16,11-8-4-16,12-3 2 15,-28 8 1-15,19-7 0 16,-16 6-2-16,3-10 0 16,5 6 0-16,-1-2-2 0,-7 8-1 15,0 4-1-15,0-2 1 16,0 2 0-16,-4-4-1 15,-2 2-2-15,0-9 1 16,-8 0 1-16,6 5 2 16,-5 0-1-16,-1 4-2 15,-4 1 2-15,3 2-3 16,-4-2 0-16,5 3 0 16,6 1 0-16,4-5 0 15,-19-6-1-15,10 3 2 16,-1 2 0-16,-4-3-1 15,7 0-1-15,-9 4 1 16,-2 4-1-16,2-3 1 16,13-1-1-16,-10 0 0 0,5-1 0 15,-4 2 0-15,3-6 0 16,-7 9 1-16,1-8-1 16,-10 4 0-16,6-5-1 15,-4 14 1-15,9-13 0 16,-5 8 0-16,-4-4 0 15,14 1 1-15,-5 2-1 16,-2-6 0-16,2 7 0 16,-2-4 0-16,-4 0 0 15,-10 0 0-15,10 4 1 16,-5-8-1-16,-10 7 0 16,12-6 0-16,-4 3 0 0,2 4 0 15,2-5 1-15,-2 2-1 16,-6 4 0-16,10-5 0 15,-8 3 0-15,2-11 0 16,2 16 0-16,0-8 0 16,4 5 0-16,3-5 0 15,-7 10 0-15,-2-14 0 16,8 8 0-16,-8 0 0 16,0-4 0-16,4 0 0 15,-14 4 0-15,15-8 1 16,1 4-1-16,-6 0 1 15,-3 0-1-15,10 4 0 0,-14-3 0 16,5 2-2-16,4 7 2 16,-10-6 0-1,4-3 0-15,-5 8 1 0,4-11 0 16,14 2-1-16,-5 2 0 16,-9-4 0-16,19 8 0 15,-12-6 0-15,0 8-1 16,-12-2 1-16,-1-2-2 15,4 0 2-15,-18-4 0 16,12 7 0-16,1-1 0 16,-4-1 0-16,7-1 1 15,-4 1-1-15,1 4 0 16,1-6 0-16,1 2 0 0,-5-3 0 16,9 6 0-16,-9-4-1 15,-1 3-3-15,-5 8-1 16,17-5-2-16,-9-3 3 15,1 2 4-15,1 2 0 16,-5-4 0-16,-2-2-2 16,9-3-3-16,-12-2-1 15,10 3 4-15,2-3 0 16,4 0-1-16,3 4 2 16,-6-4 1-16,-7 5-1 15,1-2 0-15,-1-3 0 16,-2 6-3-16,1 2 1 15,1-12-2-15,-1 4 1 16,0 0 0-16,3 0 2 16,3 0 1-16,-8-4 0 0,2 8 1 15,-4-4 0-15,2 4 0 16,-9-4-1-16,11 6 0 16,-4 3-5-16,-1-6 4 15,6 5 2-15,-6-2 0 16,5 3 0-16,-4 0 0 15,2 5-1-15,-5-5-1 16,7 12 1-16,-3-3 2 16,-4 10 2-16,5-7 1 15,-1 7-3-15,-6 4 0 16,1 1-1-16,0 4 1 16,1-11 0-16,-2 10 0 0,0 1-1 15,-2-10 0-15,2 4 1 16,1-10-1-16,1 11 0 15,-6-5 1-15,-3-1-1 16,10 10-1-16,-7-10 1 16,4 14 1-16,-2-9-1 15,2-2 1-15,0 15-1 16,2-13 0-16,8 4 0 16,-5 1 1-16,-3 5-1 15,0-15 0-15,3 6 0 16,2-4 0-16,-2 16 0 15,-3-18 0-15,-2 0 0 16,5-3 0-16,-2 9 0 0,-1-23-9 16,-4 3-3-1,5-7-4-15,-3 0 2 0,-2 3 5 16,2-8 2-16,2 14 4 16,-2-9 2-16,1 9 1 15,1 7 0-15,3-3 0 16,2 4-1-16,-5-4 1 15,-4-4 0-15,5 2 0 16,-5-1 0-16,4-1 0 16,-4-6 0-16,5 1 0 15,-10 3 0-15,3-1 0 16,2-3 1-16,-2 10-1 0,-3-9 3 16,-3 3-1-1,3 3 1-15,-2-7-2 0,0 6 4 16,-8-5 3-16,-1 4 1 15,3-9 1-15,-9-4 1 16,1 3 6-16,-2 0-7 16,-6-6-1-16,-3 3-5 15,3 3 1-15,-5 6-4 16,-4-6 0-16,-3 3 0 16,-7-1 0-16,2 7 1 15,-8-21-1-15,14 13 0 16,-9-11 2-16,-9 2-2 15,2-4-1-15,5 0 3 16,-9 3-3-16,-10 9 2 16,18-6-2-16,-11 6 0 0,1-6-1 15,4 9 1-15,9-6 1 16,-7-6-1-16,7 2 0 16,-5 0 1-16,-8-5-1 15,-6 4 0-15,9 1 0 16,-8-1 0-16,0 2 0 15,0-3 0-15,1 6-2 16,-15 0 2-16,16 0 0 16,-6 0 1-16,-1 0-1 15,4 6 0-15,5-6 0 16,-6 3 0-16,9-3 0 16,-2-3 1-16,-4 3-1 15,2 0 0-15,-3 3 0 16,13-3-1-16,-12 5 1 0,6-5 0 15,8 4-1-15,8-4 0 16,0 0 1-16,-1 5 0 16,5 0 0-16,-7-5-1 15,9 12 1-15,-6-9 0 16,-1 0 0-16,-3 6 0 16,6-6-1-16,-2 3 1 15,8-1 0-15,-2-5 1 16,-2 3-1-16,3-3 0 15,0 0 0-15,-5 0-1 16,3 9 0-16,-7-4 1 0,-10-1-1 16,12-4-1-16,-7 8 2 15,-2-8 0-15,4-4 0 16,7 8 0-16,-1-1-1 16,3 0-1-16,2 1-3 15,4 1 5-15,-4-2-3 16,-2 11 1-16,-5-5-3 15,-3-8 0-15,1 7-1 16,-4-8 0-16,-5 4 3 16,5-4 0-16,-12 0 2 15,5 0-1-15,7 0 1 16,9 0 0-16,-6 0 0 0,17 0 1 16,-4 9-2-16,1-8 1 15,10 3-2-15,-3 1 1 16,-4 2 0-16,-1-5-2 15,-1 11-1-15,0-13-5 16,8 4 5-16,-6 1 3 16,7 3 0-16,-5 2-1 15,4-1 1-15,1 0-5 16,1 0 3-16,6-5 2 16,3 4-1-16,1-2-5 15,1-6 3-15,4 3 4 16,3-3 0-16,-1 5 1 0,2-10 0 15,4 10 0-15,-6-10 0 16,4 5-1-16,0 0 0 16,-2-3-2-16,4-1-2 15,0-2 0-15,-5-6-2 16,3-2 1-16,-6-9 4 16,2-3-2-16,2-10 3 15,-3-4-8-15,1-14 1 16,-10-4 2-16,1-4-3 15,-6 4 1-15,-3-1-3 16,2 5-106-16</inkml:trace>
  <inkml:trace contextRef="#ctx0" brushRef="#br0" timeOffset="213072.39">14698 14869 180 0,'-4'0'65'0,"0"-12"-29"15,-5 12 5-15,4-6 3 16,3 6-7-16,-7 0-9 16,9-5 0-16,-2 5-1 15,4 5-9-15,-2-10-5 16,-2 14-10-16,4-11-3 16,2 0-2-16,-4-3-3 15,16-4 4-15,2-3 2 16,13-1 1-16,-2-2-2 15,4 6 2-15,-6 9-2 0,10 0-2 16,-12 5 1-16,9 13 0 16,-7-4 0-16,-13 2-1 15,1 12 2-15,-20-2 4 16,-5 6 2-16,-9 3-3 16,-3-3-1-16,-18-9-1 15,23-7 0-15,-6 6 0 16,-8-4 0-16,8-13 2 15,10-5-3-15,4-5 0 16,11 5 0-16,3-7-8 16,2 2-3-16,-1 10 11 15,15-5 0-15,8 12 1 16,0 3-1-16,0 7 0 0,11 4 0 16,-3 6-3-16,-8-1 2 15,-11-3 1-15,-9 3 1 16,-9 4 2-16,-16-8 0 15,-8 5 0-15,-9-6-2 16,-16-9 1-16,9-2-2 16,-10-8 0-16,19-21-13 15,0 1-13-15,8 1 1 16,4-11-14-16,3 0-42 16,5 2-28-16</inkml:trace>
  <inkml:trace contextRef="#ctx0" brushRef="#br0" timeOffset="213898.87">14197 15522 234 0,'-20'0'44'0,"9"7"-29"16,2-10 22-1,4 11-7-15,1-4-13 0,4-4-4 16,0 0-8-16,4-4-3 15,6 8 0-15,1-2 21 16,15 1-3-16,10-3-3 16,16-3 5-16,0 1-8 15,20-6-2-15,22 2 2 16,4-2-3-16,29-9-1 16,42-6 1-16,2 1-1 15,-19 9-9-15,-24 16 0 16,-10 3-1-16,-18 6 2 15,-17-1-2-15,-12 10-26 16,-25 1-22-16,-12 9-19 0,-14 9-53 16</inkml:trace>
  <inkml:trace contextRef="#ctx0" brushRef="#br0" timeOffset="214402.57">14135 15986 284 0,'0'4'35'0,"0"0"-30"15,0 10-5-15,4 7 26 16,-4 20-3-16,-2 9-10 16,-2 9 4-16,-6-8-2 15,4 0-4-15,-1-7-4 16,7-8-5-16,-2-7-1 15,0-4-1-15,4-13 0 16,0-6-16-16,0-8-54 16,9-14-72-16</inkml:trace>
  <inkml:trace contextRef="#ctx0" brushRef="#br0" timeOffset="-214736.38">14538 15971 260 0,'-4'-8'40'15,"-8"8"-9"-15,1-4-5 16,-13 16-9-16,-1-12-13 16,-1 15 11-16,6-7-6 15,3 14-3-15,5-9-1 16,7 16-4-16,7-7 0 0,-2 18 1 15,9 0-1 1,7 4-1-16,-3-8 0 0,12 0 1 16,-3-5-1-16,-7-8 1 15,-6 8-1-15,-9-9 2 16,-2-1 7-16,-5-6 6 16,-1-1-4-16,-13 0-5 15,8-6-5-15,-7-16-1 16,0-3-1-16,0 4-21 15,8-7-21-15,4 3-35 16,10-6-53-16</inkml:trace>
  <inkml:trace contextRef="#ctx0" brushRef="#br0" timeOffset="-214487.85">14790 16218 239 0,'16'26'54'0,"1"0"-23"16,3-3 9-16,1 13-21 16,-2 0-7-16,4-4-5 15,-7-2-4-15,-3-2-2 16,-2-10 0-16,-2 4-1 15,0-18 0-15,-5 0-56 0,3 1-59 16</inkml:trace>
  <inkml:trace contextRef="#ctx0" brushRef="#br0" timeOffset="-214277.98">14991 16208 280 0,'-45'22'57'0,"9"10"-50"16,1-4 17-16,-1 11-1 15,11-3-18-15,5-9-4 16,9 0-1-16,-5-1 0 0,24-12-1 16,-4-11-33-16,7 2-37 15,13-10-61-15</inkml:trace>
  <inkml:trace contextRef="#ctx0" brushRef="#br0" timeOffset="-213970.17">15287 16008 145 0,'3'9'77'0,"-6"0"-45"0,-2-1 3 16,3 10 16-16,0 10-11 15,0 12-20-15,-3 0-2 16,-1 11 1-16,-3 4 0 16,4-1-5-16,1-4-1 15,1-5-8-15,-1-10-4 16,11-8 0-16,-7-9-1 15,2-5-2-15,2-8-20 16,-1-10-30-16,-1 0-60 16,9-7-44-16</inkml:trace>
  <inkml:trace contextRef="#ctx0" brushRef="#br0" timeOffset="-213635.28">15492 16218 230 0,'-5'31'27'0,"-3"4"-4"16,8 13 18-16,-2-2-11 15,0 3-8-15,4-3-7 16,13-11-6-16,7-3-7 15,-6-25-2-15,6-5-2 0,-6-11 2 16,7-14 15-16,-2-13 10 16,6-22-13-16,-11 0 2 15,4 4-12-15,-7-5-1 16,-10 15 3-16,-3 4-3 16,-9 22-1-16,-9 13 0 15,-7 12-18-15,-13 13-19 16,-1 8-35-16,2-10-73 15</inkml:trace>
  <inkml:trace contextRef="#ctx0" brushRef="#br0" timeOffset="-213324.25">15766 15968 307 0,'5'0'55'0,"-10"0"-33"15,15 3-4-15,-13-6-14 16,3 6-4-16,9-6 0 0,0 6 2 15,9-3 4 1,-3 0-3-16,3 0 0 0,3 0 1 16,2 5-4-16,0-3-45 15,-5 6-75-15</inkml:trace>
  <inkml:trace contextRef="#ctx0" brushRef="#br0" timeOffset="-212869.13">15996 15816 186 0,'0'3'64'0,"6"-3"-60"15,6 6 32-15,3 2-4 16,1-5-16-16,-1 0-1 16,6 1-5-16,-8 4 0 15,1-2-3-15,-10 6 1 16,-4-12 4-16,2 8-3 16,-4-2 3-16,-4 6-1 15,-6-1-3-15,-5 6-7 16,3-8 0-16,1 0-1 15,13 0 0-15,0 0-2 0,2-5 0 16,13-4-3-16,3 8 4 16,3-3 1-16,0 5 1 15,8-1 1-15,-6 4-1 16,-10 1-1-16,-6-2 0 16,-5-6 2-16,-9 8 20 15,-10 7 4-15,-10-2-20 16,-9-3-6-16,1-14-9 15,-2-4-45-15,2-21-92 16</inkml:trace>
  <inkml:trace contextRef="#ctx0" brushRef="#br0" timeOffset="-212425.7">15740 15512 298 0,'-3'-5'75'0,"8"5"-47"16,-3-7-7-16,1 7-17 15,-1 0-3-15,11-6 8 16,11 2 4-16,5 1 3 15,15-4 2-15,12 0 0 16,2 10-5-16,-2 1-8 16,2-2-2-16,-6 6-2 15,-8 4 0-15,1-6-1 16,-11 2-43-16,-3 0-28 0,-14-2-108 16</inkml:trace>
  <inkml:trace contextRef="#ctx0" brushRef="#br0" timeOffset="-212153.87">16571 15383 258 0,'0'5'61'0,"21"-3"-45"16,4 3 37-16,7-5-20 16,2-3-18-16,4-6-9 15,6 9-4-15,3-9-1 16,-12 5 1-16,3 4-2 16,-22-4-32-16,-5 8-60 15,-11 4-78-15</inkml:trace>
  <inkml:trace contextRef="#ctx0" brushRef="#br0" timeOffset="-211998.96">16654 15620 203 0,'-5'13'143'0,"12"-9"-120"16,2 4 16-16,9 1-3 16,15-12-17-16,5-1-9 15,-3-5-7-15,7 4 5 16,-13-8-8-16,3 8-53 15,-8 5-176-15</inkml:trace>
  <inkml:trace contextRef="#ctx0" brushRef="#br0" timeOffset="-207056.83">15136 15182 137 0,'-2'0'75'0,"2"-7"-45"16,0 7-8-16,-3-3 0 15,3 6-6-15,0 4 2 16,0-3-5-16,0-4-7 15,0 0-3-15,-7 0 0 16,9 0 0-16,-2 0 0 16,0 0 0-16,0 0 1 15,0 0-2-15,0 0-2 16,-2 0 2-16,4 0 0 0,-2 4 0 16,0-8-1-16,0 4 1 15,0 0 0-15,0 0 0 16,0 0 3-16,0 0 0 15,-2 0-1-15,4 0-1 16,-2-4-2-16,-4 12 1 16,8-12-1-16,-4 8-1 15,0-8 0-15,0 4 0 16,0 0 1-16,0 0-1 16,0-4 0-16,0 8 0 15,0-4 0-15,0 8-1 16,-6-16 1-16,6 8 0 0,2 0 1 15,-2 0-1 1,-4 0 0-16,8 0 0 0,-4 0 0 16,0 0-1-16,0 0 1 15,0 0 0-15,0 0 0 16,-2 0 0-16,4 0 0 16,-4 0 0-16,2 0 0 15,0 4 1-15,0-8-1 16,0 4 0-16,0 0 1 15,2 0-1-15,-4 0 0 16,4 0 0-16,-4 0-1 16,2 0 1-16,2 0 0 0,-4 0 1 15,2 0-1-15,2 0 0 16,-4 0-1-16,4 4 0 16,-2 0 1-16,4 7 0 15,1-4 1-15,0 9-1 16,-3-4 1-16,11 10-1 15,-4-8 1-15,2 1-1 16,-4-2 0-16,1-5 0 16,-3 5 0-16,-2-10 0 15,-3 1 0-15,0-4-11 16,2 0-35-16,-2 2-55 16</inkml:trace>
  <inkml:trace contextRef="#ctx0" brushRef="#br0" timeOffset="-206554.14">15229 15200 120 0,'0'0'30'16,"-4"12"9"-16,4-11 6 15,-12 16-18-15,-7 1-18 16,3 1-2-16,-9 4-2 0,12-1-2 16,1-9-1-16,4 4-1 15,1-8-1-15,3-3-1 16,2 6-28-16,2-15-69 16</inkml:trace>
  <inkml:trace contextRef="#ctx0" brushRef="#br0" timeOffset="-205849.01">15523 14979 104 0,'-2'6'37'15,"2"-12"-22"-15,2 6 0 16,-2 6 0-16,0-12 2 15,0 6 5-15,0 0 0 16,0 6-13-16,0 6-8 16,0-6 18-16,-2 16 7 15,0 10-11-15,-1 0-4 16,3-2-4-16,-2 6 0 16,0-4-3-16,0-1-3 15,-2-4 1-15,4 0-1 16,-5-5-1-16,0 9 1 15,3-14-1-15,-2 4 0 16,1-6-11-16,6-1-29 0,-3-6-35 16</inkml:trace>
  <inkml:trace contextRef="#ctx0" brushRef="#br0" timeOffset="-205363.61">15697 15083 137 0,'-4'22'35'16,"-5"0"-9"-16,2 1 7 16,0 2-6-16,5 5-5 15,0 5-7-15,0-5-2 16,4 2-3-16,9-4-4 16,5-8-3-16,-3 0-2 15,7-7-1-15,-2-13-2 16,-3 0 1-16,4-9 1 15,-2-5 3-15,-1-4 8 0,-3-4-7 16,-1-14 4-16,-4 4-2 16,-5 1 2-16,-3-3-4 15,0 1-1-15,-11-2-2 16,-1-1 1-16,-7 2-1 16,-6-2 0-16,9 17-1 15,3 0 0-15,2 17 0 16,6 4-4-16,-4 11-6 15,-4 2-7-15,1 11-24 16,6 2-57-16</inkml:trace>
  <inkml:trace contextRef="#ctx0" brushRef="#br0" timeOffset="-204895.89">16016 14775 166 0,'-5'20'32'16,"1"-3"-12"-16,4 14 5 15,-2-9-11-15,11-4-5 16,2-4-5-16,6-10-4 15,-3-14 0-15,9-2 13 16,-6-10 25-16,8-5-3 16,-9-5-13-16,-8 13 1 15,-10-3-1-15,-4 4-7 16,-6 11-6-16,-3 7-9 0,-3 2-3 16,0 6-12-16,2 12-26 15,6-7-40-15,4 5-78 16</inkml:trace>
  <inkml:trace contextRef="#ctx0" brushRef="#br0" timeOffset="-202951.32">18025 15191 209 0,'0'-5'110'0,"-7"5"-83"16,9 0 15-16,-4-4-5 15,7 4-23-15,-8 0-6 0,6-5-1 16,-1 10-7-16,11-12 1 15,5 0 0 1,11 9 0-16,6-2 0 0,-1 5 0 16,13 6 2-16,-7-2-3 15,4 1 1-15,-19-3-1 16,-11-1-5-16,-10 2 3 16,-8 6 2-16,-6-10 6 15,-9 10-1-15,-11-9-3 16,-5 8-2-16,6-5-2 15,11-1-3-15,7-7 2 16,13 3 1-16,0 15-6 0,11-10 6 16,3 4 0-1,9-10-2-15,6 6 2 0,3-4 2 16,-8-2 1-16,2 16 1 16,-7-1-2-16,-7 0 0 15,-1-8 0-15,-11 6 4 16,-4 5 5-16,-11 0 1 15,-8 0-5-15,-3-4-4 16,-3-4 0-16,0-12-1 16,-2-4-26-16,5-4-36 15,-1 7-83-15</inkml:trace>
  <inkml:trace contextRef="#ctx0" brushRef="#br0" timeOffset="-202636.19">17828 15691 250 0,'0'0'111'16,"2"0"-102"-16,6-4-8 15,15 4 26-15,18-7 8 16,10-4-10-16,9 1 4 16,12-7-14-16,-5 12-4 0,8 1-8 15,1 8-1-15,3 0-1 16,5 9 0-16,-17-4-1 16,-16 7-36-16,-6 0-12 15,-14 1-11-15,0-2-23 16,-18-7-51-16</inkml:trace>
  <inkml:trace contextRef="#ctx0" brushRef="#br0" timeOffset="-202263.42">18029 16052 280 0,'-2'-8'40'15,"4"12"-31"-15,-2 2 28 16,-4 6-37-16,10 14 0 16,-4 15 33-16,-2 17-11 15,-2 0-1-15,0-5-9 0,4 1-5 16,-4-6-2-16,4-3-1 16,-4 1-3-16,6-28-1 15,-6-11-4-15,6-2-47 16,5-27-80-16</inkml:trace>
  <inkml:trace contextRef="#ctx0" brushRef="#br0" timeOffset="-201933.91">18249 16084 241 0,'-26'8'18'15,"4"2"2"-15,8 0 26 16,5 6-31-16,5-2-12 16,6 9 1-16,3-2 4 15,10 11-2-15,1-10 7 16,2 8 6-16,8-5-13 16,-1 0 3-16,-1 6 0 15,-5-4 7-15,-4 4 4 16,-20 1-5-16,-5 0 5 15,-2 3-4-15,-13-12-9 16,8 0-3-16,-6-6-2 16,12-22-2-16,-2 0-2 0,-11-9-37 15,19-8-16 1,-2-4-19-16,14-6-71 0</inkml:trace>
  <inkml:trace contextRef="#ctx0" brushRef="#br0" timeOffset="-201355.66">19113 15374 198 0,'0'4'119'16,"4"6"-92"-16,-4 6-23 15,9 12 15-15,1 8-6 16,9 0-2-16,10 7 0 16,-2-10 0-16,4 7-6 15,2-6-3-15,-4-11 0 16,2 0-2-16,-6-6 0 0,4-3-1 15,-12 4-18-15,-3-18-48 16,-1 9-59-16</inkml:trace>
  <inkml:trace contextRef="#ctx0" brushRef="#br0" timeOffset="-201137.8">19371 15415 223 0,'-23'11'93'0,"2"13"-79"15,-2 13 17-15,-6 10-2 16,4-1-22-16,3 3-6 16,2-5 0-16,11-8-1 15,7-10-3-15,2 2-51 16,5-16-66-16</inkml:trace>
  <inkml:trace contextRef="#ctx0" brushRef="#br0" timeOffset="-200742.04">19832 15151 124 0,'0'12'95'0,"4"11"-45"16,-4 4 6-16,3 18-16 0,-3-1-15 16,7 0-5-1,-3 10-6-15,1 4-3 0,-5 10 6 16,0-1-2-16,0-9-4 16,6-9-8-16,0-11-2 15,4-1-1-15,1-19-1 16,-9-9-8-16,10-12-40 15,-1-6-65-15,2-23-31 16</inkml:trace>
  <inkml:trace contextRef="#ctx0" brushRef="#br0" timeOffset="-200380.55">20133 15325 212 0,'0'21'54'0,"-6"7"-23"16,-1 2 14-16,3 12-8 16,4 14-14-16,-10 3-6 15,14-13-9-15,10-2-7 16,9-12 0-16,6-6-1 15,2-18-4-15,2-8-1 16,1-8 2-16,-7-14 2 16,-3-11 2-16,-2-6 7 0,-10-6-4 15,1 4-2-15,-13-4-2 16,-7 2 3-16,-1 2-3 16,-19 15-5-16,4 12-1 15,-10 5-10-15,-7 20-27 16,6 13-23-16,2-6-51 15</inkml:trace>
  <inkml:trace contextRef="#ctx0" brushRef="#br0" timeOffset="-199790.91">20604 15037 260 0,'-7'-6'85'15,"0"2"-54"-15,7 8 18 16,0-10-23-16,0 6-26 16,4 0-1-16,6 0-4 15,-2 2 5-15,17-4 4 0,6-6 7 16,7 6-10-16,0-5 5 16,-9 7-4-16,-7 5 0 15,-6 7-2-15,-9-4-2 16,-7 2 2-16,-7 13 11 15,-11 4-4-15,-15 4-5 16,-1-10-1-16,3-1-1 16,11-3-2-16,5-12 0 15,9 2-1-15,6-1 1 16,4-2-3-16,0-4 1 16,15 4-1-16,-5-4 1 15,3 1 4-15,13 8 3 16,-6-1-2-16,1 2-1 0,-16-2 0 15,-5-4 0-15,-11 10 4 16,-3 0 30-16,-28-2 4 16,-9 8-16-16,3-12-9 15,-4-4-5-15,15-8-5 16,17 0-3-16,9 4-13 16,5-4-51-16,4-2-40 15</inkml:trace>
  <inkml:trace contextRef="#ctx0" brushRef="#br0" timeOffset="-197816.43">21117 15695 205 0,'10'10'38'15,"9"-3"-22"-15,4 4 6 16,9-3 5-16,4-2-19 16,2 6-4-16,-9-8-4 15,-2-4 0-15,-1-9-29 0,-10 6-65 16</inkml:trace>
  <inkml:trace contextRef="#ctx0" brushRef="#br0" timeOffset="-197681.52">21196 16040 148 0,'29'0'5'16,"0"-11"-5"-16,9-1-7 16</inkml:trace>
  <inkml:trace contextRef="#ctx0" brushRef="#br0" timeOffset="-197073.61">21840 15424 238 0,'6'0'99'0,"-12"-2"-73"16,12 2-14-16,-2 2-10 15,5-4 0-15,17 2 0 16,1 0-2-16,20 2 5 16,2-2-2-16,0 6-1 15,0 0-2-15,-27 6 0 16,3 4 0-16,-18-4 0 16,-7 11 6-16,-21 2 0 0,0 8 0 15,-27-6-1 1,11 0-2-16,-1-9-1 15,11-5-2-15,13-4 2 0,10-9-1 16,4 0-1-16,9 0-5 16,0 8-1-16,8-4 3 15,10 10 3-15,11-5 1 16,3 5 1-16,-8 3-1 16,-4 7 0-16,-4-7 0 15,-19 6 0-15,-1 3 3 16,-10-4 9-16,-15 4 12 15,-16-4-9-15,5-4-10 16,4-12-3-16,-2-10-3 16,5-2 0-16,2-16-28 15,4 1-27-15,9-8-69 0</inkml:trace>
  <inkml:trace contextRef="#ctx0" brushRef="#br0" timeOffset="-196730.39">22390 15473 313 0,'-10'7'23'15,"1"25"-19"-15,5 1 22 0,4 15-13 16,2 6-3-16,-2-6-7 15,13-8-2-15,5-8-1 16,7-15-2-16,0-4-3 16,3-20 4-16,-1-8 1 15,4-16 10-15,-2-10 4 16,-7-11 0-16,-1 4-5 16,-13 2-1-16,-8 5 3 15,-18-2-7-15,-3 14-1 16,-11 21-2-16,-10 16-1 15,4 21-5-15,-2 10-21 16,9 10-32-16,10 1-64 16</inkml:trace>
  <inkml:trace contextRef="#ctx0" brushRef="#br0" timeOffset="-196370.76">22870 15441 217 0,'-11'13'97'16,"-4"9"-84"-16,-1 4 3 16,-4 10 11-16,9 5-16 0,-2 0-4 15,6 2-3 1,9-1-2-16,7-6-2 0,9-16 0 15,-2-6-5-15,9-14 3 16,-2-5 2-16,4-12 6 16,0-15 4-16,4 2 0 15,-8-7 2-15,-13-2 2 16,-5 8 1-16,-12-1 0 16,-3 6-8-16,-11-1-3 15,-8 8-4-15,-4 5 0 16,4 30-19-16,0 4-28 15,11 16-37-15,7-8-125 16</inkml:trace>
  <inkml:trace contextRef="#ctx0" brushRef="#br0" timeOffset="-196062.95">23265 15400 247 0,'-15'29'29'0,"1"18"-19"15,3 11 9-15,7 4-14 16,12-11-5-16,11-7-1 16,12-23-12-16,6-10 1 15,-5-13 9-15,15-28 3 16,-10-7 19-16,-5-14 20 0,-5 5-3 15,-10-12-3-15,-22 5-10 16,-5 7-12-16,-6 9-2 16,-13 16-9-16,-18 11-9 15,-4 15-35-15,-5 27-39 16,-4 3-77-16</inkml:trace>
  <inkml:trace contextRef="#ctx0" brushRef="#br0" timeOffset="-195543.27">22057 16281 150 0,'-11'-15'110'0,"6"3"-78"16,3 2 12-16,4 3 0 0,-2-12-31 15,0 9-7-15,9 6-4 16,3-4 0-16,-4 3-1 15,-3 0-1-15,-5 1 1 16,4 1-1-16,-4 3 1 16,4 0-1-16,4 0 0 15,-8 0 1-15,0-2-1 16,4 2 0-16,-4-3 0 16,4 3 0-16,15-6 0 15,-6 6 0-15,5 0 3 16,19-8 5-16,10 2 1 15,18 2-2-15,4-4-1 16,27-1 2-16,24-4 1 16,25-15-5-16,13-2-3 15,12-6 2-15,1 0-2 0,-7 5-1 16,-18 17-101-16,-66 5 53 16,-19 9 26-16</inkml:trace>
  <inkml:trace contextRef="#ctx0" brushRef="#br0" timeOffset="-195101.15">22438 16455 306 0,'0'7'58'0,"-2"-2"-52"0,2 1 15 16,0 24-16-16,0 7-3 15,-4 6-2-15,6 1 3 16,-2 2-1-16,6-5-1 15,-4-11-1-15,6-16 0 16,-2-5-20-16,3-14-69 16</inkml:trace>
  <inkml:trace contextRef="#ctx0" brushRef="#br0" timeOffset="-194757.36">22915 16320 260 0,'-35'-4'78'15,"2"8"-56"-15,3-8 19 16,12 17-19-16,12-10-9 16,4 11-7-16,-3 5-3 15,10-6 0-15,3 13 0 16,1-3-1-16,7 5 1 15,-1 2-2-15,8 5 0 16,-1 2 0-16,-5-1-1 16,-5-2 1-16,-8 4 0 15,-6-8 0-15,-8-7 3 0,-11 3 11 16,-4-8-10-16,5-8-4 16,1 2-1-16,3-10-2 15,0-2-17-15,0-7-19 16,10-5-38-16,-1 3-46 15</inkml:trace>
  <inkml:trace contextRef="#ctx0" brushRef="#br0" timeOffset="-194483.82">22880 16302 236 0,'-4'5'89'0,"4"-5"-75"16,4 4 6-16,4-3 10 16,9 3-12-16,2-4-1 15,8-5 3-15,4-4-12 16,2-5-3-16,3 7-5 15,-9-8-1-15,-5-1-70 16,-13 15-83-16</inkml:trace>
  <inkml:trace contextRef="#ctx0" brushRef="#br0" timeOffset="-193646.89">22421 16346 222 0,'-8'0'39'16,"8"2"-18"-16,-6 6 28 15,4 1-30-15,-9-4-13 16,-3 12-4-16,-3 15 1 15,7-6 3-15,-7 6 1 16,-1 11 3-16,-5-9 0 16,12-2-9-16,-6 1 1 15,7-15-1-15,6-4-1 16,-5-6 0-16,9-11 1 0,0 3 1 16,5-5-1-1,-5-9-1-15,4 10 0 0,10-24 3 16,1-2 0-16,3 9-1 15,4-13-2-15,9-1 0 16,-2 5-8-16,-2-2-3 16,-4 10-8-16,3 4-8 15,-6-4-7-15,2 0 14 16,-10-1 0-16,1 9 6 16,-4-7 7-16,-2 6 3 15,-3 3 3-15,-4 7 0 16,7-4 1-16,-5 9 1 15,0-8-1-15,-2 13 5 16,0-5 3-16,2 7-5 16,-2-1 2-16,0 6 36 0,0 19-5 15,0 5-13-15,-6 4-10 16,-3 6-7-16,-2 1-5 16,0-1-1-16,11-5-2 15,2 8-51-15,4-10-96 16</inkml:trace>
  <inkml:trace contextRef="#ctx0" brushRef="#br0" timeOffset="-192536.82">22503 16298 129 0,'0'-5'69'0,"0"2"-55"16,7-3 7-16,-5 6-4 16,0-8 2-16,-4 8 12 15,2 5 3-15,0-5-3 16,-5 3-5-16,8-3-11 15,-3 0-8-15,0 4-7 16,-3 3 1-16,3 0 1 16,-4 3 4-16,4 17-4 15,-3-1-1-15,6 6-1 16,1 4 1-16,1 8 0 16,-1-4 0-16,1 18 0 0,-3-9 0 15,0-3-1-15,2 5 1 16,-1-10-1-16,-3-9 1 15,2 8-1-15,7-8-1 16,-4-6 0-16,5 0-2 16,1-12-13-16,-1-5-1 15,-10-9-6-15,4 0 7 16,-4-9-6-16,4-3 18 16,-1-2-1-16,3 0 0 15,-6-12-16-15,5 2-2 16,2-2 3-16,-5 0-1 15,-2-6 7-15,4-5 14 16,-4 7 3-16,0 9 4 0,0-4 3 16,-4-5 5-1,2 2-2-15,-5 2 5 0,0 0-9 16,3 11-5 0,6-2-4-16,-7-1-17 0,8 6-48 15</inkml:trace>
  <inkml:trace contextRef="#ctx0" brushRef="#br0" timeOffset="-191126.83">22585 16419 169 0,'-2'4'25'16,"0"-8"-2"-16,0 8 7 16,2 0-19-16,-2 18 1 0,0-2 1 15,-8 19 6-15,-1-4-3 16,2 20-6-16,-7 6-2 16,1 3 1-16,6-1-4 15,2-15 1-15,5-4-4 16,2-7 0-16,2-20-1 15,-4-3-1-15,2-14 0 16,0-5 2-16,0 5 3 16,4-17 9-16,-8 3-7 15,8-13 9-15,1-4-15 16,2-13 0-16,0 3 0 16,8-21 0-16,-4-6-1 15,-2 2 0-15,0 3-1 16,3 0-2-16,-6 15-9 0,-4 21 3 15,-4 5 1-15,2 8 8 16,0 14 0-16,0 9-1 16,2-9-5-16,-2 13-2 15,2 9 8-15,-2 9 4 16,0 5 1-16,-10 14 4 16,0 4-3-16,-3-2-1 15,2 10-3-15,6-4 0 16,-2-12-1-16,3-5-1 15,2-1 1-15,0-19-1 16,2 10 1-16,0-13-1 16,-5-4 0-16,3 0 1 15,4-10-1-15,-6 4 1 0,6-16-1 16,0 4 0-16,-6-10 0 16,8-16 1-16,3-3 5 15,-1-16-3-15,1 1-2 16,0-10 1-16,-2 0-1 15,-10-19-1-15,12 18 0 16,-7 16 0-16,2 11-1 16,-2 6-3-16,0 16 2 15,2-2 0-15,-2-2-1 16,0 6 0-16,0 2 0 16,4 2 3-16,-4 0-1 15,-4-1 1-15,4 0 0 0,-2 10 0 16,2 0 0-16,-4-1-2 15,6-4 2-15,-14 5 5 16,6 12-4-16,-12-3 2 16,2 0 1-16,-1 16 4 15,-8-2-1-15,-8 12-1 16,0-10-1-16,-6 2-1 16,-3-6-2-16,11 0 1 15,4 6-1-15,-2-21-2 16,11 2 0-16,11-13 0 15,12 4 0-15,-12-4 0 16,9-4-4-16,5 3-2 16,-2-8 0-16,17-1 6 0,7-20 3 15,4-2-3-15,10 6 1 16,5-20-1-16,2 12-6 16,-8-11-5-16,-4 18-7 15,-9-6-3-15,-14 18 2 16,-4 1 10-16,-5-4 6 15,-4 4 1-15,2 1 1 16,2-1 1-16,-1 5-1 16,4-3-3-16,-4 1-1 15,-1 3 0-15,-2 4 5 16,0 4 0-16,-4 8 2 16,0-2 2-16,-2 10 12 0,-6 7 1 15,-1 0-7-15,3 30-8 16,-2-13 1-16,-5 6-2 15,4 10 1-15,2 2 1 16,2 2 1-16,3-2 2 16,-1 4 0-16,3-21-3 15,0-7-2-15,0-7 0 16,2-1 0-16,-5-11 0 16,5 4-1-16,-7-2 1 15,1 5-1-15,-1-17-6 16,5 4-17-16,0-4-13 15,-3-5-39-15</inkml:trace>
  <inkml:trace contextRef="#ctx0" brushRef="#br0" timeOffset="-183144.4">24803 14904 217 0,'-2'-3'59'0,"2"3"-31"16,0 0 38-16,0-2-22 0,2-2-16 16,-2 1 1-1,0-1 1-15,0 4-8 0,0 0-2 16,0 4-8-16,0-8-3 15,2 3-6-15,1-5-3 16,3-5 3-16,6-1-2 16,7 0-1-16,4-4 0 15,1-2 0-15,3-6 1 16,7 2-1-16,-5 5 0 16,0-6 0-16,2 5 0 15,-13 6-1-15,-1 2 1 16,-6 0-1-16,3-2 0 15,-7 7-2-15,-5 5 2 16,2-5-2-16,-8 7 2 0,4 1 1 16,-7 0-1-16,1-3-2 15,-12-3-1 1,0 3 0-16,0 0-3 0,-5-3 4 16,2-13-9-16,-2 0-5 15,7-12-9-15,1-4 11 16,9-3 8-16,4 1 7 15,-2-2 0-15,8 2 0 16,-4 6 0-16,4 0 1 16,0 2-2-16,3-1 1 15,6-8 0-15,1 5 0 16,8-2 0-16,0 4 0 16,-2-4 0-16,5 2 0 15,2 6 0-15,-6 3 0 16,2 12 0-16,-3 13-2 0,3-4 0 15,3 14 2-15,3 1 3 16,-9 2-2-16,9 0-1 16,0 7 3-16,9 3-2 15,-5-1-1-15,0 13 1 16,8-8 0-16,-7 1-1 16,1 4 0-16,-10-5 0 15,-3-1 1-15,-20-4 0 16,-18 6 3-16,-4 8 4 15,-6-13-3-15,-13 14-4 16,-3-11 1-16,13-4-2 16,-2 2 0-16,2-12 2 0,-4-6-1 15,15-6-1-15,3-2 0 16,10-2 2-16,-2 0-1 16,12-2-1-16,-3 2-3 15,-2-2-2-15,2 0-2 16,1 4-2-16,9 2 9 15,5-1 2-15,4 6 1 16,13-3 0-16,0 6 3 16,6-2-1-16,-5 4 1 15,8 4-3-15,-10 0 2 16,5-6-4-16,-9 7 1 16,-4-3-2-16,-4-2-1 15,-7 0-36-15,4 9-45 0,-5 2-161 16</inkml:trace>
  <inkml:trace contextRef="#ctx0" brushRef="#br0" timeOffset="-162044.85">27414 14807 273 0,'-13'4'17'16,"3"1"-16"-16,1 4 0 16,7-9 1-16,0 12-2 15,9-6 0-15,-1-3-5 0,8-6 5 16,3 6 21-16,6-3-2 15,10-9 10-15,10 5-6 16,17-4-6-16,22-10-10 16,12 4-5-16,20-7-2 15,15 1 1-15,9 2-1 16,-13 2 0-16,-23 10-61 16,-26 6-124-16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02T23:09:12.5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10318 11107 125 0,'3'-2'21'15,"-6"0"-6"-15,8 2 12 16,-7-2-5-16,2 4-3 16,0-4 10-16,0 6-2 15,0-4-7-15,-3 0-5 16,3 0 0-16,0 0-3 15,0 0-4-15,0 0-2 16,0 2-5-16,0 1 1 16,0-6-1-16,5 1-2 15,-7 4 1-15,6-4 0 0,0 4 1 16,4-2 1 0,0 0 1-16,1 0 0 0,-1 0 1 15,2 3-3-15,5-3 2 16,-6 0-1-16,5 3-2 15,1 1 1-15,-1-4 0 16,-6 2-1-16,6-2 0 16,-3 3 3-16,0-3-3 15,3 0 0-15,-6 3 0 16,1-3 0-16,5 0 0 16,-5 0 0-16,-1 0 0 15,6 0 1-15,-10 0-1 0,5 0 0 16,-1 0 0-1,-2 0 0-15,5 0 0 0,-7 0 0 16,3 0 0-16,0 0 0 16,2-3 0-16,-5 6 0 15,0-6 0-15,3 6 0 16,0-3 1-16,-2 0-2 16,5 0 2-16,-3 0-1 15,-2 0 0-15,2 0 0 16,-3 0 0-16,0 0 0 15,1 0 0-15,1 0 1 16,4 0-1-16,-6 0 1 16,2 0-2-16,3 4 2 15,3-2-1-15,-6-2 0 16,5 2 0-16,-9 0 1 0,6-4-1 16,-6 4 0-16,2-2 1 15,3-2-2-15,-5 2 2 16,4-2-1-16,-4 4 0 15,-2-4 0-15,4 4 0 16,-2-2 0-16,0 0 0 16,2 2 0-16,-2-4 0 15,0 2 0-15,-2 0 0 16,5 2 0-16,-7-4 0 16,4 4 0-16,2-4 0 15,-4 2 0-15,0 0 0 16,0-2 0-16,2 2 1 0,-2 0-2 15,0-2 0-15,0 2 1 16,2-10 1-16,-2 4 2 16,4 3-2-16,-4 0-1 15,0-5 1-15,2 5-1 16,-2-10 1-16,2 8-1 16,2-4 0-16,-4 1 0 15,2 2 0-15,0-6 0 16,-2 4 0-16,3-4 1 15,-1 4-1-15,4 1 0 16,-10 0 1-16,6 0-2 16,-2-1 2-16,0 5-2 15,4 1 1-15,-8-4 0 16,6-1 0-16,-4 3 1 16,4 0-1-16,-2 1 1 0,0 3-2 15,2-2 2-15,-4 2-1 16,4-2 0-16,-4 2 0 15,4-5 0-15,-2 7 0 16,-2-2 0-16,0-2 0 16,4 0 0-16,-2 4 1 15,0-2-2-15,-2 0 1 16,2 2 0-16,2-4-1 16,-2 2 1-16,0 0 0 15,-2 0 0-15,4 0 0 16,-2 0 1-16,0 2-2 15,0-2-1-15,2 3-1 0,-2-1 2 16,6 5 1-16,-2-1 1 16,0 5-1-16,1-1 2 15,-1 2 1-15,2 0-2 16,-1 0-1-16,-7 0 1 16,16 2-1-16,-14-6 3 15,2 11-3-15,-2-4 1 16,4 2 2-16,-2-5-3 15,0 1 2-15,-2-1-2 16,2-4 1-16,3 0-1 16,-5-3 0-16,7-2 0 15,-7 6 0-15,0-9 0 16,2 13 0-16,3-9 0 0,-7-1 0 16,2-3 0-16,6 0 0 15,-10 0-1-15,8-6 0 16,-8 6 0-16,6 0 0 15,0-1 1-15,-2-1 1 16,0-4-1-16,4 6 2 16,-4 0-2-16,-4-3 0 15,4 6 1-15,4-3-2 16,-4 2 1-16,0 2 0 16,0-8 0-16,0 8 0 15,0-4 0-15,0 0 1 16,0 0-1-16,0-4 1 0,0 4-2 15,0-2 1-15,0 4 0 16,0-7-1-16,0 5 2 16,2-2 0-16,3-10-1 15,-5 7 1-15,7-3 0 16,-7-2-1-16,5 7 1 16,-5-12-1-16,6 3 0 15,-6 2 0-15,0-5 0 16,0 3 0-16,4 1 1 15,3-4-1-15,-7 2 0 16,4-3 1-16,4 6-2 16,-8 1 1-16,-5 2 0 15,10 3 0-15,-5-4 0 16,2 4 0-16,-2-6 0 16,2 6 0-16,0-6 1 0,-2 8-2 15,0-3 1-15,0 1 0 16,2 2 0-16,-4 2 0 15,2 2 0-15,0-4-1 16,2 4 1-16,-2-4 0 16,-2 2 0-16,4 0 0 15,-2 2 0-15,0-4-1 16,0 2 1-16,0 0 0 16,0 2-1-16,0-2-1 15,0 2-1-15,0 8 3 16,5-6 1-16,-1 2 0 15,-4 7-1-15,4-5 1 0,-1 2-1 16,-3 2 0-16,5-2-1 16,-5 8 1-16,6 0 1 15,-4-2 0-15,3 0-1 16,-1 2 1-16,-2-6-2 16,8 4 2-16,-4-4-1 15,1-2 0-15,-5 1 0 16,2-6-1-16,4 7 2 15,0-3-2-15,-6-2 2 16,3-1-2-16,1 4 2 16,-2-6-2-16,-4-2 1 15,10-2 0-15,-10 3-1 16,4-3-1-16,-4 5 1 0,0-7 1 16,5 2-1-16,-5 0 0 15,0 4 1-15,0-2 0 16,0-2 0-16,2 3 0 15,6-2 0-15,-8 0 0 16,-4-1 0-16,8-1-1 16,2 0-5-16,-6-2 3 15,4-1 3-15,-8-1 0 16,8-4 1-16,-4 1-1 16,4 2 0-16,1-6 0 15,-3 1-1-15,2-4 2 16,-8-2-2-16,12 4 0 0,-3-5 1 15,4 2-1-15,-2 0 0 16,-3 4 1-16,-4-6-1 16,4 11 1-16,6-4 0 15,-13 1-1-15,1 0 3 16,7 4-3-16,-8 3 1 16,8 1 0-16,-7-5 0 15,2 1 0-15,0 2 0 16,2-2 0-16,3 4-1 15,-5-3 2-15,-5 1-2 16,14 4 1-16,-9 4 0 16,-4-9-1-16,4 5 1 15,0 0-1-15,0 0-2 0,0 8 1 16,0-11 0 0,0 6 2-16,4-3-1 0,-4 0 1 15,0 0-3-15,4 2 3 16,0 0 1-16,-1 5-1 15,-3-3-1-15,0 3 1 16,2 7 0-16,-4-2 1 16,6 4-1-16,-4 0 1 15,3 1-1-15,1-3 0 16,-4 3 0-16,5-5 0 16,-1 4 0-16,3-8 0 15,-10 2 0-15,10 0 0 16,-3-2 1-16,-4 1-2 15,8-2 2-15,-4 3-1 0,2-6 0 16,-6 4 0-16,0-3 0 16,5 0 0-16,-1-1 0 15,-4 2 0-15,2-4 0 16,0-2 1-16,-4 4-2 16,4-6 1-16,1 4-1 15,-3-6 0-15,0 2-3 16,0-1 0-16,0 0 4 15,5-5 1-15,-5-2-1 16,0 2 0-16,4-2 0 16,-4-6-1-16,7 4 1 0,-7 1 0 15,4 2 0 1,-8 3 0-16,12-8 0 0,-4 5 1 16,-4-8-1-16,0 9 0 15,0-1 0-15,6 4 0 16,-6-2 0-16,0 4 0 15,0 3 0-15,0 0 0 16,4 0 0-16,-2 0-1 16,-6 0 0-16,6 0 1 15,-2 0-3-15,0 3 0 16,0 2 2-16,7-10 1 16,-5 12 0-16,0-5 0 15,2 1 1-15,-2-3-1 16,1 0 0-16,0 5 1 0,-3-5-1 15,8 2 0 1,-3 2 0-16,-3-2 0 0,9 2 0 16,-4 4 0-16,-1-4 0 15,7-2 0-15,-5 4 1 16,5-6-2-16,-2 2 2 16,0 0-1-16,-4 0 0 15,4-4 0-15,-7 2 1 16,1 0 0-16,0 0 2 15,1-2 1-15,0 2 0 16,1 0-2-16,-7 0 0 16,7 0-1-16,-2 2 1 15,3-4-2-15,-3 0 2 0,6 2 0 16,-11 0-2-16,5-3 1 16,-3 3 0-16,4-3 0 15,-1 6-1-15,-1-6 1 16,0 3-1-16,4-2 0 15,-6 2 1-15,2 0-1 16,-2 0 1-16,7 2-1 16,-3-2 1-16,-2-4 0 15,-2 4-1-15,6 0 0 16,-3 0 1-16,1 0-1 16,-4 0 1-16,6-2 0 15,-2 0-1-15,7 2 2 0,-1 0-1 16,-3-6-1-16,-3 6 1 15,5 0 0-15,3 0-1 16,-8 0 0-16,3-3 0 16,7 3 0-16,-10 0 1 15,3 0-1-15,1-1 0 16,-6 1 1-16,9 0-2 16,-6 0 1-16,2 0 0 15,0-2 0-15,-1 2 0 16,6 0 0-16,-5 0 1 15,-3-2 0-15,4 2-1 16,1-2 0-16,-5 2 0 16,2 0 1-16,-4 0-1 15,-2 0 0-15,2-2 1 16,3 4-1-16,-7 0 3 0,4-2-3 16,1 0 2-16,0 0-2 15,1 2 1-15,-4-2 0 16,7 2 0-16,0-2-1 15,-2 1 0-15,-3-1 1 16,5 0 0-16,-5 0-1 16,1 3 1-16,2-6-1 15,-3 3 1-15,3 3-1 16,-5-3 0-16,7 3-1 16,-7-3 1-16,0 3 0 15,3-6 1-15,2 8-1 16,-5-10 0-16,4 8 1 0,-3-3-1 15,8 2 0-15,-8-2 0 16,-1-2 0-16,2 2 0 16,0 0 0-16,-2-3 0 15,1 6 0-15,-1-3 1 16,-2 0-2-16,2-3 2 16,0 6-2-16,0-3 1 15,6 2 0-15,-6-4 0 16,-2 6 0-16,2-4 1 15,2 0-1-15,-2 0 0 16,1-2 0-16,-1 4 0 16,-2-2 0-16,6-4 0 15,-6 4 0-15,0 0 0 0,6 0 0 16,-6-3 0-16,4 6 0 16,-4-6 1-16,2 3-1 15,0-3 0-15,0 3 0 16,-2-3 0-16,3 3 0 15,-1-3 2-15,2-3-2 16,-4 1 2-16,0 0-2 16,0-2 1-16,2 0-1 15,-2 2 1-15,0 0-1 16,0-3 0-16,2 1 0 16,-2 2 1-16,0-1-1 15,2 0 0-15,-2 2 0 16,0-4 1-16,4-1 0 15,-8 5-1-15,4 4 2 0,0-5-1 16,-2 1 0-16,0-1 1 16,2-4-2-16,-2 6 2 15,0-4-1-15,2 3 0 16,0-3 0-16,0 4 0 16,0-5-1-16,-2 8 0 15,2-7 0-15,0 7 1 16,0-3-1-16,0 0 0 15,0-1 0-15,0-5 1 16,0 6-1-16,0 3 0 16,0-9 1-16,0 6 0 15,0-5-1-15,-2 0 0 16,4 4 0-16,-2-2 0 0,2 2 1 16,-2 5-1-1,-2-6 1-15,0 5-2 0,2-4 2 16,0-1 0-16,0 5-1 15,0 0 0-15,0-5 1 16,0 5-1-16,0 0 1 16,0 0 0-16,0-6-2 15,-3 10 2-15,3-8 0 16,3 4-1-16,-6 0 0 16,3-1 0-16,0-4 1 15,-2 1 0-15,2 2 0 16,0 6-2-16,0-10 2 0,-2 8-1 15,2-4 1-15,0 0-2 16,2-3 1-16,-6 4 0 16,4-5 0-16,-2 4 1 15,2-6-2-15,-2 2 2 16,-2-8-2-16,2 10 2 16,2-2-2-16,0 2 1 15,0 6 0-15,-4-8 0 16,4 3 0-16,0 3 0 15,-2-5-8-15,-3 5-11 16,5 8-7-16,-4-8-26 16,0 4-45-16,0 2-41 15</inkml:trace>
  <inkml:trace contextRef="#ctx0" brushRef="#br1" timeOffset="8016.25">10327 10622 116 0,'-2'-7'9'16,"0"10"8"-16,0-3 10 16,-3 0-15-16,3 4-4 0,0-2 0 15,-6-2 3-15,4 0 0 16,2 5 4-16,-2-5-3 16,6-1 0-16,-4 2-1 15,4-4 1-15,-4 3 3 16,4 0 2-16,-2 0 0 15,0 0 0-15,0 0-5 16,0 0 0-16,0 0-2 16,0 0-1-16,-2-4-3 15,4 8-2-15,-2-8-3 16,0 0 0-16,2 4-2 16,0 4 3-16,0-8-2 15,8 0 4-15,-4 4 0 16,5-4 0-16,1 8-1 15,5-8 2-15,-1 4-2 0,-1 0 2 16,-1 0 0-16,6 4 1 16,-4-8-3-16,1 4 1 15,-1 0-2-15,2 0 1 16,0-2-1-16,-2 4 1 16,-1-4 1-16,1 4-1 15,-5-6 1-15,-1 4-1 16,4-5 1-16,-7 8-3 15,4-8 2-15,0 5 0 16,-2 5 0-16,-3-10-1 0,13 5-1 16,-6 0 2-1,-4 0-2-15,4 2 2 0,3-6-2 16,-7 1 2 0,2 6-2-16,-2-6 1 0,2-1-1 15,-7 4 0-15,12-5 0 16,-9 3 0-16,-1 4 1 15,3-4-1-15,1 1 0 16,0 1 0-16,-3 0-1 16,7 0 1-16,-1 3 0 15,-2-6 0-15,5 4-1 16,-10-1 3-16,10 2-3 16,-7 3 3-16,11-10-2 15,-20 5 0-15,15 0 0 16,-10 0 0-16,11 0-1 0,-8 5 1 15,11-5-1 1,-11 4 1-16,13-6 1 0,-11 4-2 16,3 1 2-16,8-3-1 15,-3-1-1-15,-3 6 0 16,1-9 1-16,-5 3-1 16,14 1 0-16,-17 3 1 15,8-5 0-15,2 1 1 16,-4 6-2-16,-6-10 1 15,6 8 0-15,-3-6 0 16,4 3-1-16,-8 3 1 16,2 2-1-16,8-5 1 0,-5 4 1 15,-1-6-1-15,-3 2 1 16,9 0-2-16,-4 0 2 16,-2 0-2-16,4 2 1 15,-7 0 0-15,-2-4-1 16,5 4 2-16,-4-2-2 15,-2-2 0-15,-1 4 2 16,7-1-2-16,-2-2 1 16,-5 1-2-16,6-2 2 15,2 4-1-15,0-2 0 16,-3 0 1-16,-9 1 1 16,13-1-2-16,1 0 0 15,-6-1 2-15,3-1-2 0,3 4 0 16,-3-2 1-1,1 0-1-15,-2 0 0 0,-3 0 1 16,1 0-1-16,2-4 1 16,-1 4 0-16,2 0-1 15,0-7 0-15,2 4 1 16,1 6-1-16,-1-8 1 16,1 8-1-16,-3-6 0 15,-5-1 1-15,1 1 0 16,9-1-2-16,-3 4 2 15,-4-1-1-15,4 1 0 16,-4 0 1-16,5-2-1 0,-6 4 0 16,1-2 0-1,5-2 0-15,-3-3 0 0,-5 5 2 16,4-2-3-16,1 7 2 16,-5-12-2-16,4 9 1 15,3-2 0-15,-2-5 0 16,-4 1 0-16,-3 4 1 15,3 5-1-15,-5-6 0 16,4 1 1-16,1-4-2 16,-2 8 2-16,-3-8-1 15,7 4 0-15,-7 0 0 16,5 0 0-16,-3 0 0 16,3 0 0-16,0 0 1 15,-3 0-2-15,3-4 2 16,-3 4-2-16,1 0 2 0,2 1-2 15,-3-2 1-15,2 2 0 16,1-7 1-16,-3 6-1 16,10 0 0-16,-12 2 0 15,11-2 0-15,-3 0 0 16,3-2 0-16,-1 4 0 16,-2-2 0-16,3-2 0 15,-1 2 0-15,1-4 0 16,1 8 2-16,-3-8-3 15,2 4 1-15,-2-3 0 16,0 6-1-16,1-11 1 16,-10 8 0-16,7 5 1 15,-7-11-1-15,0 7 0 16,2-2 0-16,-1 1 0 0,1 1 0 16,3-2 0-16,-5 1 0 15,1 0 0-15,1 0 0 16,-2-3 0-16,0 3 0 15,0-2 0-15,1 4 1 16,1 1-2-16,-2-2 1 16,3-5 0-16,2 8-1 15,-5-1 1-15,0-1 0 16,2-7 0-16,1 5 0 16,-1 0 1-16,1 5-2 15,0-5 2-15,1-5-2 16,-4 5 2-16,3 0-1 15,-3 0 0-15,0-1 0 0,2 1-1 16,-2 0 2-16,2-3-2 16,-2 3 3-16,-2-2-3 15,10 4 1-15,-10-6 0 16,5 3 0-16,-1 2 0 16,-2-7-1-16,6 12 1 15,-8-6 1-15,0-6-1 16,2 6-1-16,2 0 0 15,1-2 1-15,-5-1-1 16,0 3 1-16,6 0 0 0,-4 0 1 16,2 0-1-1,-4-2 0-15,3-3 0 0,0 5 1 16,-1-7-3-16,2 12 3 16,-2-17-2-16,1 11 2 15,1-8-1-15,0 13 0 16,0-13 0-16,-1 9 0 15,-3-7 0-15,3 7 0 16,-1-5 0-16,-2 5 0 16,0 0 0-16,6 0 1 15,-10-11-1-15,8 7 0 16,-1 0 0-16,-3 6 0 16,2-10 0-16,2 12 1 15,-4-12-2-15,0 10 1 16,7-7-1-16,-7 5 1 0,0-12 0 15,0 12 1-15,0-9-1 16,0 1 1-16,2 8 0 16,-2 0-2-16,2 0 2 15,1 0-2-15,-8 0 1 16,5-6 0-16,0 2-1 16,5-2 1-16,-5-2 0 15,0 3 1-15,0 0-1 16,0 5 1-16,2-7-1 15,-7 5 1-15,10 2-2 16,-5 0 1-16,2 0-2 16,-4 0 1-16,4-12 1 0,-4 9 2 15,4-3-2-15,-2-2 0 16,0 2 1-16,0 12-2 16,0-16 2-16,5 10-1 15,-10 0 0-15,5-7 0 16,5 7 0-16,-10-10 0 15,5 10 0-15,0 5 2 16,0-12-4-16,0 7 3 16,0-20-2-16,0 20 1 15,0-3 0-15,0 3 0 16,2-10 0-16,1 16 0 16,-3-12 1-16,0 12-2 15,-5-23 2-15,5 12-2 0,5 3 2 16,-10 4-1-1,5-11 0-15,2 4 0 0,-2 5-1 16,-2 0 2-16,2-12-2 16,-2 12 3-16,6-6-4 15,-8 2 3-15,6-3-1 16,-2 4 0-16,0-4-1 16,0 7 1-16,0-4 0 15,0-6 0-15,0 10 1 16,5 7-2-16,-8-14 1 15,6 2 0-15,-1 1-1 16,-4 4 1-16,4-4 0 0,-2 4 1 16,-2-9-1-1,8 4 0-15,-6 0 0 0,0-1 1 16,-2 5-2-16,4 1 2 16,-2 0-1-16,0 0 0 15,0 0-2-15,0-7 0 16,0 14-10-16,-2-6 1 15,4-1-9-15,-4-1-5 16,0 2-15-16,-3 3-17 16,-1 3-20-16,6 0-52 15</inkml:trace>
  <inkml:trace contextRef="#ctx0" brushRef="#br1" timeOffset="13037.34">12414 10261 103 0,'4'9'15'0,"-2"2"9"0,3-1-6 15,-1 0-15-15,5-6-3 16,-4-4-2-16,3 0 2 16,4 0 2-16,-5-4-1 15,3 0 3-15,-3-2-4 16,-5 0 4-16,12 2-4 15,-8-7 0-15,-6 8 3 16,11 1-2-16,-3-9 0 16,-6 6-2-16,-2 3 2 15,2-10 0-15,-4 1 1 16,-5 8-2-16,4-11 0 16,-3 14-5-16,-3-13 0 15,3 12 1-15,-4-10-2 0,-1 7 0 16,3-3 3-16,1 11 2 15,-5-8 0-15,6 8 0 16,-3-4 0-16,2 3-1 16,5 0 2-16,-7 1-3 15,5-4 2-15,-3 5-5 16,7 3-2-16,-6-3-11 16</inkml:trace>
  <inkml:trace contextRef="#ctx0" brushRef="#br1" timeOffset="13845.35">12385 10251 121 0,'0'16'13'16,"2"-16"-3"-16,0 8-3 0,4-2-4 16,2-2 3-1,-2-2-6-15,3-2 5 0,0-6-3 16,-2 6-1-16,2-6 0 16,-1-8 5-16,4 4-2 15,-10-5-4-15,5 10 6 16,-3-7-5-16,3-4 3 15,-1 2-3-15,-6 7-1 16,-4-7 1-16,4 6-1 16,-2-5-1-16,4 4 0 15,-11 2 0-15,5 4 1 16,-1 3 0-16,5-4 0 0,-11 15 0 16,6-15-3-1,-5 8-1-15,3 1 0 0,-5-3 2 16,4 8-6-16,-1-3 0 15,5 2 6-15,-8-6 2 16,8 2-1-16,-1 9 2 16,1-6-1-16,4 9 1 15,-7 1 0-15,7-12 0 16,5 4-1-16,-5 2 0 16,4-6 0-16,-2 0 0 15,11-6 0-15,-5 8 4 16,0-8 1-16,3 0 1 15,3 0-3-15,-3-6-3 16,-2-8 6-16,2 7-4 16,-2 0 1-16,-7-9 1 0,5 2 0 15,-5 4-3-15,-4-3 0 16,4 4 2-16,-4-8-3 16,-3 5 0-16,-1-2 0 15,1 10-1-15,-4-10 1 16,-4 10 0-16,9 1 0 15,-3 3 0-15,0 0-1 16,0 7 1-16,1 0 0 16,4-2 5-16,-9 8-5 15,5-8-2-15,-2 9-3 16,6-11 1-16,-7 11 1 16,2-1 1-16,4 4 1 0,3-6 1 15,0 10 0-15,8-7 0 16,-2-2-2-16,9 2 1 15,-5-4-2-15,1-6 3 16,0-4 0-16,-4 0 3 16,2-16-2-16,-3 6 4 15,1-4 5-15,2-4-9 16,-7 1 6-16,3 3-6 16,-10 0 1-16,3 5 1 15,-7 1-3-15,4 2-8 16,1 12-1-16,0-6-11 15,-10 15-24-15</inkml:trace>
  <inkml:trace contextRef="#ctx0" brushRef="#br0" timeOffset="19904.06">12126 10764 104 0,'3'0'3'0,"1"3"-2"16,-4-2 0-16,7 1-1 15,-3 0 0-15,-2 0 3 16,2 0 2-16,-6 4 3 15,4 0-2-15,-4-1-3 16,0 7 7-16,-7-7-6 0,5 7 0 16,4-4-4-16,-10-2 0 15,4 0-7-15,-5 3-5 16,5-2 5-16</inkml:trace>
  <inkml:trace contextRef="#ctx0" brushRef="#br0" timeOffset="20242.9">12046 10824 104 0,'0'-10'7'0,"2"1"-2"15,0-3-3-15,3 7-2 16,-3-7 1-16,0 0-1 0,4 8 1 16,-2-4 0-1,2 8-1-15,-6 0 0 0,7 0 0 16,-5 0 1-16,4-3-1 15,-2 3 1-15,0 0-1 16,2 3 0-16,-6-6-1 16,9 6 1-16,-5-3-1 15,-2 12 1-15,0-9 1 16,3 0 1-16,-2 9-2 16,1-1 1-16,-2-4 0 15,-4 0-1-15,0 2 1 16,-3-3 0-16,0 6 2 15,1-4-1-15,-9 1-1 16,7 3-1-16,-6-10-9 16,1 4-10-16</inkml:trace>
  <inkml:trace contextRef="#ctx0" brushRef="#br0" timeOffset="20504.32">11970 10810 117 0,'-5'-5'15'0,"5"-2"-9"15,-2 2-5-15,7-4-1 16,1-1 1-16,4 4-2 16,-6-1 2-16,7-7-1 15,-2 5 0-15,0 1 0 16,0-1 0-16,-1 3 0 16,2 9-1-16,-2 0 1 0,1 6 0 15,5-7 0-15,-5 6 0 16,5 1 0-16,-6-6-2 15,5 13-6-15,-3-10 1 16,-4 0 2-16,-4 7-1 16,1-8 0-16,-3 7 6 15</inkml:trace>
  <inkml:trace contextRef="#ctx0" brushRef="#br0" timeOffset="21811.66">12046 10754 104 0,'9'0'8'0,"-5"2"-1"15,8-4-2-15,-8 4 0 16,5 12 0-16,-1-6-2 16,2 0 0-16,-1 2-1 15,-3 4-1-15,0 0 1 16,-3-6 5-16,-6-1 1 15,1 2 3-15,-2-3 2 16,-2 4-4-16,-5-2-5 16,3-2-4-16,-7 4 3 15,7-8-2-15,-4-2-1 16,3-2 1-16,-2-4 2 16,-3 1 5-16,6-1-2 0,-2 0-2 15,4-5 0-15,1 5-4 16,3-2 1-16,0 0 7 15,6 0-7-15,-1-2 0 16,-1 3 0-16,7-4-1 16,-2-1 0-16,-7 10 0 15,2-2-1-15,2 4 0 16,1 6-1-16,-3-6 2 16,2 9 1-16,8-6-1 15,-6 6 1-15,1 0 0 16,1 3-1-16,0-2-1 15,1 2 1-15,-9 0 2 16,4-1-2-16,-6-5 0 0,0 7 0 16,-7-3 2-1,1-1-1-15,0 4-1 0,1-5-2 16,-1-2 2-16,-8 2 0 16,9-6-7-16,-4 0 6 15,6-4-4-15,-6 0-1 16,5-7 4-16,-1 2-1 15,0 0 3-15,0-8 0 16,5 3-3-16,-2-4 1 16,6 3 0-16,2 4 2 15,-1-3 0-15,8 4 0 16,-4-4 0-16,-1 4-1 16,1 2 2-16,-1 1-2 15,4 2 1-15,-4-1 0 0,-1-1-4 16,3 5 3-16,0 0-1 15,0-3 2-15,-3 3-3 16,9 3 1-16,-6-3-2 16,-3 3 0-16,-3 3 2 15,4 2 2-15,-2 0 0 16,2 2 0-16,0 1 0 16,-1-2 1-16,-10 3 3 15,1-1 4-15,0-4-3 16,-4 3-1-16,2-4-3 15,-5-6 2-15,7-2-3 16,-2-5 0-16,-7 4 0 0,7-11 1 16,-10 4 0-16,14-8-2 15,-1 14-3-15,6-2 3 16,-1 0 0-16,10 0-2 16,-4-2-16-16,5-2-22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03T21:16:41.8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12915 8995 105 0,'3'-2'26'16,"-6"-3"-14"-16,1 2 2 0,4 3 15 15,-7 0-12-15,3 0-4 16,2 3-12-16,-2-3 0 15,4 0 0-15,0 0-1 16,-6 0 0-16,11 4 1 16,2-3 4-16,6 1 2 15,10-2 15-15,15-7-6 16,9-2-5-16,20-3 3 16,10-4 0-16,12-3-2 15,2-4-1-15,16 0 7 16,9-10-9-16,12 8 6 15,-1 2-12-15,-17 9 3 16,-16 5-3-16,-9 4-3 0,-7 3 0 16,-4 4 1-1,-1-2-2-15,-1 4 4 0,2-8-2 16,4 0 0-16,-2 1 3 16,15-4-2-16,6-3 6 15,5 6-1-15,10-10-4 16,-5 8-3-16,-8-4 1 15,-5 3-3-15,4 6 6 16,1 1-5-16,-8-4 6 16,5 8-10-16,-2-10 7 15,-1 9-2-15,1 1 0 16,3 3 0-16,-1-4-2 16,-2 10 5-16,-9-1-5 15,0-3 6-15,0 5-7 0,-1-7 6 16,3 5-4-16,-10 1 1 15,1-4-1-15,-9-5 1 16,12 0 0-16,3 5-3 16,19-14 7-16,7 7-6 15,1 4 7-15,-6 6-10 16,-4-6 7-16,-10 5-2 16,-4-6 0-16,-17 9 0 15,-3-2-2-15,-11-2 5 16,-4-2-4-16,-6 6 4 15,2-2-6-15,-6 6 4 16,8-4-2-16,1 11 1 16,3-7 0-16,4 1 0 15,5-9 1-15,-12 7-4 16,7-5 7-16,-13-5-7 0,7 3 9 16,-12 2-11-16,-5-5 6 15,4 3-1-15,3-10 0 16,8 0 0-16,2 1-2 15,6-6 5-15,-2 3-5 16,-1-10 6-16,3 6-7 16,6-4 5-16,-6-1-3 15,7-5 1-15,-3 11 0 16,-8-4 0-16,-3 8 1 16,-10-12-3-16,-6 13 4 15,5-8-3-15,-1 1 7 16,-3-4-11-16,2 4 6 0,0-7-1 15,-8 5 0-15,3-5 0 16,-4 8-2-16,9 1 4 16,-1-7-4-16,9-1 6 15,-1 9-8-15,8-12 6 16,13 8-3-16,-18-4 1 16,2 2 0-16,0-4 0 15,-8 2 0-15,1-3-2 16,8 3 4-16,7 1-4 15,0-3 8-15,6 0-12 16,-9 10 7-16,-2 1-1 16,-7-4 0-16,-2 0 0 15,-3 7-3-15,3-3 7 0,2-3-6 16,5-2 6-16,0-5-8 16,9-1 4-16,-6-5-38 15,-8-8-44-15</inkml:trace>
  <inkml:trace contextRef="#ctx0" brushRef="#br0" timeOffset="3773.03">10782 10043 151 0,'60'-5'5'0,"-2"10"1"16,11-10-5-16,1-5 5 15,3-7 29-15,3 3-19 16,4 2-3-16,2 5 0 16,1 1 16-16,-5 12-28 0,-6-6 1 15,-10 7-1 1,-2 0-1-16,-5-14 0 0,5 10 0 15,1-9 4-15,10 2 7 16,0 2 14-16,-6-2-9 16,0-3-5-16,-10 6-9 15,3 7 3-15,3-6-4 16,-5-2 2-16,6-2-1 16,0-4-1-16,3-7-2 15,-3 8 6-15,-4-11-4 16,2 14 3-16,-2-2-4 15,-10 4 1-15,-8 0-1 16,-3 7 0-16,-10 10 1 16,6-3-2-16,3 5 3 15,-3 4-4-15,4-3 4 16,2-2-3-16,6-6 5 0,2-6-6 16,-9-4 2-16,-14-14-1 15,-6 5-19-15,-13-3-13 16,-1-8-14-16,-8 6-48 15</inkml:trace>
  <inkml:trace contextRef="#ctx0" brushRef="#br0" timeOffset="4201.21">13404 8947 201 0,'-18'4'10'16,"-5"6"-9"-16,17-4 0 16,-1 3 8-16,3-9 13 15,0 14-19-15,-8 3 18 0,1 14-8 16,-1 9 16-16,-15 13-5 16,-6 19-5-16,-7 6-6 15,-6 8-12-15,15 4-1 16,-6 10 3-16,4 11-3 15,4-7 2-15,2-12-4 16,8-17 6-16,7-15-8 16,10-23-1-16,4-9-49 15,5-14-59-15</inkml:trace>
  <inkml:trace contextRef="#ctx0" brushRef="#br0" timeOffset="4568.96">12800 10094 275 0,'-6'-4'45'16,"14"0"-45"-16,9-18 0 15,12-20-2-15,14-2 2 16,10 5 2-16,12 4-1 16,-10 5 3-16,1 3 16 15,-13 24-7-15,-17 5-13 0,-23 12 0 16,-21 19-16-16,-45 32-9 16,-11 20-14-16,-7 7 5 15,6-10 31-15,25-34 3 16,27-20 6-16,38-20-5 15,39-27 29-15,62-28 0 16,69-29-11-16,29-1-18 16,-6-8-1-16,-5 27-43 15</inkml:trace>
  <inkml:trace contextRef="#ctx0" brushRef="#br0" timeOffset="12352.24">24788 10050 113 0,'0'0'45'0,"-3"-2"-21"15,3 2 2-15,0 0 10 16,-2-5-11-16,2 2-2 16,-2 6-6-16,-3-6 7 15,3-3-5-15,-2-2-5 16,-3 6-6-16,5-4-6 0,-7 6 8 15,9-4-9-15,-2 10-2 16,2-6 1-16,-9 16-1 16,-2 24 1-16,-3 11 0 15,-8 16 0-15,2 12 0 16,-2 15-1-16,3 4 2 16,-2-2-2-16,5-9 6 15,3-17-9-15,1-10 6 16,1-10-3-16,0-4 1 15,4-6 0-15,-2-6-1 16,12-7 3-16,-6-5-5 16,3-11 7-16,0 2-7 0,0-9 5 15,0-4-3-15,-4 4 2 16,4-4-1-16,0 0 0 16,0 0 0-16,0-2 0 15,4 4 0-15,-8-4 1 16,6 0 5-16,-2 2-8 15,-2 0 5-15,-7 0-4 16,-7-2 1-16,-10 6-1 16,-8 4 0-16,-8 0 2 15,-3 4-2-15,-5-3 5 16,-9 8-8-16,-1-5 6 16,-18 5-3-16,0-5 1 15,-15 13 0-15,12-9 0 0,19 6-1 16,8 0 0-16,8-3 2 15,7-5-2-15,2 3 7 16,10-5-11-16,2 0 5 16,10-1 0-16,-1-6-1 15,9 3-37-15,1-3 5 16,6 3-26-16,-4-11-36 16</inkml:trace>
  <inkml:trace contextRef="#ctx0" brushRef="#br0" timeOffset="12905.9">24839 10839 119 0,'18'-7'65'0,"-1"5"-50"15,-1 0-14-15,3-4 6 16,-11 3 19-16,-8 6-13 0,-4-1 23 15,2-2-15 1,-12 0-4-16,-13 0-14 0,-9 15-2 16,-6 0-1-16,0 5 0 15,-3 12 0-15,-15 15-1 16,-9 11 1-16,-11 9 1 16,-7-3 0-16,18 1 3 15,6-21-5-15,18-14 2 16,35-22-2-16,12-8 1 15,6-4 0-15,11-16 15 16,10-10-8-16,15-16 4 16,14-10-11-16,4 1 1 0,12 14 2 15,-5 10-4 1,-2 8 1-16,-5 11 0 0,-21 9-1 16,-22 10-4-16,-25 19 5 15,-10 17 3-15,-6 12 1 16,16-11-1-16,14-5-6 15,41-12-54-15</inkml:trace>
  <inkml:trace contextRef="#ctx0" brushRef="#br0" timeOffset="81704.53">14328 12446 120 0,'-8'4'32'0,"-4"-6"1"15,8-2-14-15,-3 4-10 16,-1-8-5-16,0 6 4 16,4 0 0-16,4-4 8 15,0 4 3-15,-7-4 4 16,10 6-5-16,-3 0-1 15,-3 3 3-15,6-3-15 0,-3 0-3 16,0 1-2-16,4 6-1 16,3-6 1-16,13 3 4 15,2 6-3-15,5-10-1 16,9 0 1-16,11-10 0 16,8 8 6-16,17-12-6 15,3-2 4-15,8-1-3 16,2 3-2-16,-6-1 2 15,18 10-2-15,-11-9 0 16,-3 16 0-16,-2 3 0 0,-10 2-1 16,-13-2-16-1,-9-3-22-15,-3-2-47 0</inkml:trace>
  <inkml:trace contextRef="#ctx0" brushRef="#br0" timeOffset="82882.57">12679 13738 195 0,'5'0'11'16,"-5"4"-7"-16,13 0-4 16,11 6 8-16,10-8 6 15,9 2 3-15,11 0-2 16,4 0-2-16,10-7 4 15,7-2-11-15,8-1-1 16,17 0-3-16,27-9-1 16,22-12 2-16,-12 1-2 0,-6-5-2 15,-6 7-6-15,-11-2-6 16,-16 22 5-16,-11 0-3 16,-7 0-9-16,-17 0-7 15,-19 4 2-15,-2-3-15 16</inkml:trace>
  <inkml:trace contextRef="#ctx0" brushRef="#br0" timeOffset="83190.38">14582 12897 186 0,'-35'57'47'16,"-9"18"-28"-16,10 22 0 15,-7 9 3-15,-3 11-12 16,9 27-9-16,-8 3-1 0,7-20-5 16,19-11-100-1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03T21:37:42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13354 10150 204 0,'0'0'57'0,"-2"4"-42"16,-2-2-5-16,2 6 23 15,0-6-23-15,-8 14-7 16,4-5 7-16,-3-6 3 16,-3 4-3-16,6 10-4 15,-12 6 6-15,0-15-10 16,-2 26 5-16,-7-8-6 16,1 2 2-16,-3 12-2 15,0-4 0-15,-4 0 1 16,2 6-2-16,-6 10 8 0,-1-3-7 15,5 9 6 1,-2 5-5-16,1 16-3 0,3-9 2 16,6 0-1-16,3-3 0 15,7 7 0-15,-8 0-1 16,3-12 3-16,22-11-4 16,5-12 4-16,0 8-4 15,1-1 3-15,3 1-2 16,12-6 1-16,14-11-6 15,21-3 5-15,10-6 1 16,1-7 0-16,6 8 3 16,6 5-1-16,-1 0-2 15,23-7-1-15,26-5-1 16,-13-7 2-16,-7 6 0 16,-2-9 1-16,-9 1 0 0,-13 11 2 15,-3-15-4-15,3 5 2 16,-1-4-2-16,-1-5 2 15,0-6-1-15,0-1 4 16,4-3 1-16,15 8-2 16,-7-1-2-16,3-7 14 15,-8 6-14-15,7-2 5 16,-10 2-4-16,1-4-1 16,3 0-1-16,-2 4 0 15,-4 4 0-15,-14 1 2 16,-4 4-4-16,-2 5 5 15,-8-2-4-15,1 2 3 0,-2-2-2 16,2-1 2-16,5 8-3 16,1-6 1-16,6-3 0 15,-3-9 0-15,-5 3 0 16,-2-4-1-16,3-2 3 16,-5-1-3-16,-2 6 3 15,2-13-4-15,-10 4 3 16,-5 0-1-16,-8 2 2 15,7-8 1-15,1 10-1 16,8-4 0-16,1-1 1 16,-6 0-3-16,5 3 1 15,7-6 0-15,7 3-2 16,-11-5 2-16,2 0-1 16,-6 0 0-16,-7 3 1 15,3-4-3-15,-5 0 4 0,3-8-1 16,-1-1 1-16,1-2-3 15,-6-9 2-15,-3-2-1 16,4-2 0-16,-1-4 1 16,-5 4-1-16,-6 1 1 15,-7 7 0-15,2-6 0 16,-4 0-1-16,-5 0 2 16,10-9-3-16,1 2 1 15,1-10 0-15,6-2 0 16,-8-5 1-16,-2 1-3 0,-4-8 4 15,-2 8-1-15,-13-6 1 16,0 7-2-16,-15-10 2 16,-10 12-2-16,2 5 1 15,-13-3 0-15,-2-2 4 16,-8 13 2-16,-12 4 0 16,0 3-7-16,-11 0 4 15,3 13-2-15,-3-1 0 16,7 15 3-16,-5-4-4 15,2 6 2-15,-3 6-3 16,-5-2 0-16,-6 0 4 16,-18-8-4-16,-3-8 3 15,-2-2-5-15,-19-4 3 0,-3 14-2 16,4 15-1 0,12 2-1-16,22 7 3 0,6-3 0 15,3 2 0-15,0-7 2 16,11-1-4-16,6-6 3 15,6 5-2-15,6-2-5 16,-3 2-2-16,-2 4 6 16,4-2 0-16,-7 8 1 15,-4 4 2-15,-17-3-3 16,-2-2 4-16,2-1-4 16,-12-1 2-16,2 14 0 15,12-13 0-15,1 6 0 0,7-4 0 16,10 2 0-1,2 3-2-15,-3 2 4 0,0-3-3 16,9 2 3-16,1-5-3 16,6 1 1-16,1-12 0 15,4-3-1-15,-1 6 3 16,-6-12-5-16,-3 18 6 16,-7-12-5-16,-12 15 5 15,-1 6-6-15,-6-4 3 16,-1 4 0-16,10-3 0 15,7-5 0-15,6-6-1 16,4-4 3-16,5 0-3 16,11-4 4-16,6 4-6 15,2 0 3-15,7-14-1 16,-3 3 1-16,-6 1 0 0,-6-2 0 16,-11 9 1-16,-3-1-4 15,-1 4 6-15,1 0-8 16,5 7 9-16,-6-5-8 15,4 10-7-15,0-2 9 16,-10-4-2-16,11-6 3 16,5-4-8-16,5-1-11 15,0-5 8-15,12-1-21 16,-10 8-22-16,7 6-69 16</inkml:trace>
  <inkml:trace contextRef="#ctx0" brushRef="#br0" timeOffset="30090.88">7249 3840 166 0,'0'0'60'16,"0"-3"-32"-16,0 6 7 16,-4-3-12-16,6 0-3 15,-2-3-10-15,-2 6 6 16,2-3 5-16,-3 0-1 15,0 3-6-15,3 0-10 0,-8 1-3 16,8 2 2-16,-9 8-3 16,5 2 1-16,-1 2-2 15,0 12 2-15,5 6-1 16,-2 0 0-16,4-1 0 16,3 5-1-16,0-4 2 15,-1 4-2-15,0-15 3 16,7-2-4-16,-3 1 5 15,-4-6-6-15,0 2 2 16,3-8-16-16,-5-4-18 16,-2-4-29-16,0-11-40 15</inkml:trace>
  <inkml:trace contextRef="#ctx0" brushRef="#br0" timeOffset="30915.86">7242 3743 163 0,'-5'3'26'0,"1"8"-19"15,-5-6 6-15,-2 7 1 16,2 10-2-16,-6-2-1 16,-1 4 2-16,-6 6 6 15,2 0-8-15,1 0-6 0,-4-5 3 16,4-1-7 0,3-13-2-16,10-2 2 0,2-2-2 15,4-9 1-15,0 2-1 16,4-5 1-16,-4-7 4 15,6-8 1-15,4-1-4 16,1-9-2-16,3-2 3 16,1-2-2-16,5-11 0 15,2 4 0-15,-6-7 0 16,-8 12 1-16,-1 11 1 16,-7 9-2-16,-4 10 19 15,4 11-8-15,0-5-4 16,-3 1-7-16,3-1-7 15,3 9 2-15,4 2 5 0,2-4 1 16,-5 7 0-16,9 5 0 16,1-6 0-16,13 14-2 15,-16-10 3-15,13 7-2 16,-9-2 0-16,6 1-1 16,-10-2 1-16,2 3 0 15,3-6 0-15,-5 0 2 16,-4-3-4-16,4-4 4 15,-11-2-4-15,0 3 0 16,-5 2 2-16,-3-1 3 16,-6 9-3-16,-6-6 2 15,9 0 0-15,-11-5 2 16,6-4-3-16,-4-4 2 16,-4-8-1-16,-5-3-4 15,-2 0-1-15,2-1-15 0,8-2-7 16,8 5-38-16</inkml:trace>
  <inkml:trace contextRef="#ctx0" brushRef="#br0" timeOffset="31642.5">7260 4191 142 0,'0'-4'14'0,"0"2"-7"16,0 4 25-1,-2 0-9-15,2 1-14 0,0 0-7 16,0 2-2-16,0 10 8 16,0 5 0-16,-7 2 3 15,7 8-6-15,0-1 1 16,4 6-6-16,5-7 2 16,1-2 1-16,5 1-3 15,-1-11 0-15,1-3 2 16,-7-3 0-16,13-1-1 15,-8-1 11-15,9-4-3 16,5-7-2-16,2-6-4 16,2-4 0-16,7-6 0 15,-7 6-2-15,-13-2 1 16,1 8-1-16,-6 6-2 16,-5-2-32-16,8 1-22 0,6 0-23 15</inkml:trace>
  <inkml:trace contextRef="#ctx0" brushRef="#br0" timeOffset="32304.7">8047 4117 135 0,'-2'7'24'0,"10"11"-3"16,-12 0 25-16,8 19-9 15,-4 9-3-15,4 7-9 16,-4 6-2-16,8 6-14 16,7-11-6-16,-3-8-3 15,-6-4 0-15,7-14-2 16,-11-18-3-16,6-9-30 15,-6-2-44-15</inkml:trace>
  <inkml:trace contextRef="#ctx0" brushRef="#br0" timeOffset="32621.04">7933 4171 245 0,'2'-11'44'16,"10"-7"-43"-16,-2 7 3 16,11-6 11-16,4 6-5 15,-4 7 5-15,6 8-7 16,4 7-3-16,2 7-2 16,4 3 10-16,-2 1 3 15,-15-8-15-15,7 10 1 16,-9-6-2-16,-14 1 0 15,-10 1 4-15,-15 1 6 16,-5 5-2-16,-12-4-3 0,2 2-4 16,5-12-2-16,7-8-10 15,3 6-38-15,17-6-30 16,0-8-80-16</inkml:trace>
  <inkml:trace contextRef="#ctx0" brushRef="#br0" timeOffset="33204.18">8419 4121 133 0,'0'-8'86'0,"4"5"-78"0,-4 3 10 15,5 4 7 1,-5 3-21-16,0 11 8 0,0 11 6 15,-2 8-1-15,-7 3-4 16,-7 11 3-16,2-5-14 16,4 1 2-16,1-9-3 15,7-7-1-15,2-6 0 16,6-11-3-16,3-2 2 16,7-7 0-16,1 1 1 15,4-6 1-15,6-3 3 16,-1-8-4-16,10-3 1 15,-5 2 1-15,5-5-2 0,-7 5 0 16,-2 7 1-16,2-2-1 16,-14 2 1-16,1-2-1 15,-12 3 2-15,0-3-2 16,5-9 1-16,-2 2 0 16,2-7-1-16,-5-2 1 15,3 2-2-15,-3-9 3 16,-2 9-5-16,6 1 5 15,0 3-4-15,-1 13 1 16,3-4 1-16,-8 5-1 16,4 0-2-16,1 6 3 15,-5 4 0-15,4 6 0 16,6 4 1-16,3 5 6 0,-3 10-4 16,1 1 5-16,0 11-6 15,3 2 1-15,0 0-1 16,-3-10-2-16,-5-4 0 15,-3-6 0-15,2 0-2 16,-12-11-38-16,5-3-25 16</inkml:trace>
  <inkml:trace contextRef="#ctx0" brushRef="#br0" timeOffset="33414.37">8724 4388 236 0,'12'-11'25'15,"9"2"9"-15,0 0 1 16,10-3-19-16,2 2-9 16,6-4-5-16,-6 2-2 15,-2 2-1-15,3-4-37 16,-13 2-101-16</inkml:trace>
  <inkml:trace contextRef="#ctx0" brushRef="#br0" timeOffset="33737.68">9293 4173 238 0,'-7'-9'7'15,"1"16"8"-15,-10-5 2 16,7 5-8-16,-18 5-7 16,0 11 6-16,0 5 4 15,-4 4-6-15,7 2-1 16,4-1-2-16,6-1 0 16,12-6-1-16,4 1-4 15,10 4 4-15,5-11-5 16,6-6 4-16,4-7-1 0,6 0 7 15,0-16 1-15,9 0-1 16,-1-12-5-16,1 2 3 16,-1-9-5-16,-20 8 0 15,0-3-18-15,-10 13-44 16</inkml:trace>
  <inkml:trace contextRef="#ctx0" brushRef="#br0" timeOffset="34088.47">9552 4451 215 0,'0'-5'38'16,"4"-9"-31"-16,11-6 17 15,-11-6-11-15,8-5-6 16,-7-1 0-16,-1-10 6 15,-4 2-3-15,0 16 6 16,0 2-5-16,4 18-6 16,-4 0-5-16,5 4-2 15,4 8-7-15,2 2 9 16,5 2 1-16,1 2 0 16,4 2-2-16,-4 8 5 15,8 1-3-15,-11 7 3 16,7 5 4-16,0-2-4 15,3 13-1-15,-3-7-2 16,-4-13-1-16,-3-2-8 0,-14-5-61 16,-8-5-4-16</inkml:trace>
  <inkml:trace contextRef="#ctx0" brushRef="#br0" timeOffset="34257.36">9494 4403 188 0,'40'-5'22'0,"18"-4"-21"16,0-1 3-16,-19 2-4 16,-1 8-75-16</inkml:trace>
  <inkml:trace contextRef="#ctx0" brushRef="#br0" timeOffset="35003.37">8223 4740 203 0,'31'0'8'15,"9"-4"0"-15,7 4 19 16,9-2-8-16,11-6-8 0,8 2 1 15,6 0 6-15,12 4-9 16,1 2 3-16,-5 2-9 16,-2-2 1-16,-14-2-3 15,3 4 0-15,-7-2 0 16,-2 0-1-16,3 3 0 16,1 0 0-16,7-3 0 15,0 0 1-15,-9 4-2 16,-7-6 3-16,-2 4-3 15,10 0 2-15,-8 1-2 16,-4-6 2-16,-14 7-2 16,-6-8 1-16,-5 2-1 15,-4 7 0-15,-6-10-26 16,0 5-3-16,-8-4-10 0,-8 1-27 16</inkml:trace>
  <inkml:trace contextRef="#ctx0" brushRef="#br0" timeOffset="35377.14">9857 3863 195 0,'0'7'45'15,"2"3"-38"-15,3-1 28 16,3 11 0-16,-3 1-24 15,4 9-4-15,-2 6 0 16,3 6 7-16,-5 7-8 0,-3 14 4 16,-4 18-4-1,-3 1-6-15,3 5 1 16,7 2-1-16,-1 0-49 0,1-17-133 16</inkml:trace>
  <inkml:trace contextRef="#ctx0" brushRef="#br0" timeOffset="36459.47">9872 4831 166 0,'25'-26'36'0,"6"-1"4"0,7-11-7 15,3 1-18-15,5-7-7 16,1 9 3-16,-3 1-7 16,-17 19 0-16,-20 12-4 15,-10 15 0-15,-5 17 5 16,-19 12 1-16,-4 10-6 16,-9 10 0-16,9-6 0 15,17-16-5-15,18-25 4 16,14-7-14-16,14-16 15 15,9-14 0-15,13-12 4 16,6-4-4-16,1 13-16 16,-22 11-75-16</inkml:trace>
  <inkml:trace contextRef="#ctx0" brushRef="#br0" timeOffset="49878.21">20218 4405 182 0,'-7'-14'53'16,"1"4"-38"-16,-4 3 13 16,2 1 11-16,-3 6-15 15,1 3-14-15,2 0 9 16,-3 2-14-16,-5 4 2 15,3 3-5-15,-7 5 0 0,4 15-1 16,-10 8 0-16,7 10-2 16,9 11 4-16,7-2-5 15,6-10 4-15,12-7-4 16,11-14-2-16,28-18-18 16,4-26 9-16,24-18-1 15,1-22-32-15,-7-10 22 16,-7-8 24-16,-18-5 1 15,-21 5 4-15,-30-2 4 16,-21 4 14-16,-17-1-12 16,-4 11 14-16,-11 18-21 15,-1 23-4-15,2 10-2 16,6 13 0-16,8 11-42 0,18 8-77 16</inkml:trace>
  <inkml:trace contextRef="#ctx0" brushRef="#br0" timeOffset="50223.01">20746 4521 192 0,'-2'0'48'16,"0"11"-42"-16,-1 9 3 15,-14 28 22-15,1 11-24 16,-9 6 14-16,-6 6-10 16,-7 1 2-16,-1-7 8 15,5-18-14-15,10-9-4 16,15-18 0-16,4-18-2 15,3-4 2-15,4-6-6 16,3-21-8-16,6-10-31 16,4 1 0-16,3-8-8 15,7-3-50-15</inkml:trace>
  <inkml:trace contextRef="#ctx0" brushRef="#br0" timeOffset="51056.5">20720 4425 194 0,'11'-12'43'0,"-3"4"-37"16,13 3 12-16,-1 3-3 16,6 7 6-16,11 1-10 15,-6 8 2-15,4 6-4 16,-10 8 6-16,1 3-6 16,-17-1-7-16,-2-2 3 15,-14 4 0-15,-15-4 1 0,-7-2-5 16,-17-1 4-16,-4-8-5 15,3-5 1 1,14-9-1-16,15 0-12 16,11-13-2-16,10 2-17 0,10-2-8 15,0-4-2-15,16 6-8 16,7-3-3-16,6 0 45 16,0 7 7-16,-1-1 2 15,-8 2 6-15,3 1 9 16,2-5 8-16,9 2 1 15,-10-11 0-15,3 2-7 16,-11-4-2-16,-8 4-8 16,3-12 1-16,-4 3-3 0,-11-3-6 15,-2 1 3 1,-9-4-3-16,2 1-1 0,-2 4 1 16,-3 6-2-16,3 8 0 15,-3 10 0-15,-2 5-9 16,1 10 4-16,-10 14 6 15,-10 5 0-15,-1 9 13 16,2 5-8-16,7-4 2 16,12-3-7-16,10-12 6 15,14-6-6-15,7-15 2 16,1 0 3-16,12-16 0 16,9-8 5-16,2-8-5 15,-3-10 1-15,8 0-5 16,-16-3 2-16,3 14-3 0,-10 6 0 15,-12 9 0-15,-16 4-2 16,-6 12 1-16,1 3-3 16,0 8 4-16,-7 1 1 15,3 2 1-15,4-1 0 16,-1-3-4-16,14-9 2 16,-2 2 0-16,3-5 2 15,-4-6 7-15,15-4 5 16,0-4-7-16,16-6 5 15,-1 6-11-15,-11-7 2 16,4 10-1-16,-4-7-2 16,0 8 0-16,-8 4-2 15,-12 12 2-15,4 8-4 16,-11 12 4-16,-4 8 1 16,-3 6 1-16,-6 0 0 0,6-13-2 15,7-16 0-15,2-5-9 16,9-9-34-16,3-6-35 15,8-25-66-15</inkml:trace>
  <inkml:trace contextRef="#ctx0" brushRef="#br0" timeOffset="52398.68">22828 4355 199 0,'11'-13'41'0,"9"4"-29"16,-1-5-8-16,-6 6 33 0,3-7-12 15,-10 6-14-15,-2 1-2 16,-8 10 23-16,0-4-2 15,-23 7-27-15,-11 10-3 16,-22 7-4-16,2 11-3 16,4-6-10-16,5 5 9 15,16 1-2-15,18-9 3 16,15-5 2-16,8 3 0 16,1-5 5-16,7-7 0 15,1 2 0-15,12 2 3 16,2 2-2-16,3 0 0 0,0 8 0 15,-15-10 0-15,-7 4 1 16,-10-6-1-16,-16 4 0 16,-10-2 6-16,-2 4-5 15,-11-4-2-15,4 0-2 16,4-8-1-16,16-2-5 16,13-5 2-16,4 1-1 15,-2-7-16-15,11 1 4 16,14-8 2-16,2 2 12 15,5-7-5-15,2-1 5 16,2 5-2-16,-1-7 7 16,5 6-1-16,1-6 0 15,1-2 1-15,-3 4 0 16,-7-7 1-16,-8 9 0 16,-21 4 7-16,-5 4 3 0,-16 10 17 15,1 5-7-15,-6 4-18 16,-12 14-3-16,-3 12 1 15,1 0-1-15,6 9 1 16,11-7 1-16,7-3-1 16,11-7 2-16,13-10-2 15,5-8 1-15,7-4 2 16,1-12 1-16,14-11 0 16,0-8-3-16,3-2 2 15,-7-10-3-15,-9 2-1 0,-10 1 2 16,-3-1-4-1,-16 4 0-15,-6 8-3 0,-7 11 1 16,-3 6-7-16,-2 14 8 16,-9 6 1-16,2 10 0 15,5 7 3-15,-1 0-1 16,13 2 0-16,7-2 3 16,8-4 0-16,8-6 0 15,9-10 5-15,7-2-3 16,9-6 4-16,3-10-7 15,1-7 5-15,-3-6-6 16,4-5 1-16,-11 0-1 16,-1-5 1-16,-9 7-2 15,-4-3 1-15,-16 7-1 16,0 5 2-16,-9 15-4 0,-1 2 0 16,-15 11 0-16,-1 8 1 15,-1 12 1-15,3-1 0 16,4-1-1-16,9-4 0 15,16-8 1-15,1-7 0 16,11-5 0-16,5-7 12 16,10-7-3-16,6-16 2 15,5-3-4-15,-6-6-4 16,1 6 0-16,1-9-3 16,-17 10 5-16,-4 2-4 15,-7 13 2-15,-15 10 0 16,0 4-4-16,-3 4 3 0,-7 23 0 15,-13 10-2-15,-8 8 1 16,8-7-2-16,16-6 4 16,11-4-6-16,11-8 3 15,6-12 0-15,-2-10-5 16,5-8 3-16,7-10-15 16,3-9-17-16,-6-2-36 15,1 3-66-15</inkml:trace>
  <inkml:trace contextRef="#ctx0" brushRef="#br0" timeOffset="52961.33">23796 4592 211 0,'-23'26'30'16,"1"-6"-22"-16,9-6 11 15,17-4 0-15,-4-8-19 16,9-4 1-16,-9 2 2 16,0-8 3-16,12-1 20 15,-2-12-20-15,4 1-2 16,-3 0-4-16,2-2 4 15,-8-2-4-15,0 3 0 0,7 0 0 16,-3 6 1 0,-4-3-2-16,0 13 3 0,-5 8 3 15,-5-1 1-15,-9 10 0 16,8 10-1-16,-10 10 0 16,-3 13-1-16,-4 1-3 15,10-7-1-15,-7-4 3 16,11-7-4-16,-1-8 4 15,8-10-6-15,2-8 5 16,0-6-2-16,12-3 21 16,-8-4-5-16,3-16-10 15,22-2-2-15,-9-2-2 16,4-1-2-16,3-9 0 0,8 7 3 16,-8 3-5-16,14 9 2 15,-17 4-1-15,-6 10 0 16,4 7 0-16,-6 4 0 15,-5 11-8-15,9 0-1 16,2 3-26-16,-1-6-4 16,-4-3-46-16</inkml:trace>
  <inkml:trace contextRef="#ctx0" brushRef="#br0" timeOffset="53598.94">24261 4575 196 0,'5'-1'47'15,"0"1"-43"-15,10-7 6 16,3 0 23-16,14-7-11 15,5-8-22-15,-3 0 6 16,-3 1-2-16,0 3 4 16,-20 3-4-16,-4-1-3 15,-14 0-1-15,-8 7-7 0,-12 9 7 16,-17 9 0 0,-6 16 1-16,-1 9 0 0,-2 12-1 15,3 11 0-15,15-10 3 16,17-1 2-16,11-9-3 15,16-9 3-15,11-12 3 16,7-7 8-16,11-7-11 16,9-9 11-16,15-7-15 15,5-11 0-15,0-6 0 16,-5-1 0-16,-6 3-2 16,-4-3-2-16,-13 11 0 15,-1 1-1-15,-2-3 1 16,-5 10-8-16,-9-6 2 15,-1 5-3-15,-8 1 4 0,-13 1 7 16,2-3-12-16,-7 2 0 16,-3-4 6-16,-1 17 4 15,0 0 3-15,-4 12 3 16,-12 4 6-16,5 17 12 16,-10 13 4-16,4 4-8 15,4 0-3-15,12 4-9 16,10-11 6-16,19-2-11 15,20 1 6-15,13-21-6 16,15-16 9-16,22-15-9 16,14-22-29-16,-1-10-34 15,-17 3-72-15</inkml:trace>
  <inkml:trace contextRef="#ctx0" brushRef="#br0" timeOffset="54438.42">20147 5221 236 0,'58'0'21'15,"26"-4"-17"-15,26 0 25 16,14 7 14-16,21-10-17 15,32-1-1-15,34 10-5 16,12 1 3-16,4 8-3 16,3-7-9-16,-7 22-5 15,49 2-5-15,-7-21 0 16,-2 0 1-16,-4-5-3 16,-17-2 4-16,-1-5-6 15,-44-7-8-15,-12 2-17 0,-14-11 4 16,-35 9 1-16,-19-13-2 15,-7 6-39-15,6 5-72 16</inkml:trace>
  <inkml:trace contextRef="#ctx0" brushRef="#br0" timeOffset="-87917.05">18662 10515 127 0,'-16'4'32'16,"-3"2"-27"-16,5-2 10 15,1-2 6-15,-3 2 0 16,-4 3-15-16,9-3-2 15,-12 0-3-15,10-1-2 16,7-1 1-16,-6-2-21 16</inkml:trace>
  <inkml:trace contextRef="#ctx0" brushRef="#br0" timeOffset="-87590.25">19012 10305 165 0,'27'-6'18'0,"-14"-4"-11"16,-6 8 20-16,-11 8 37 15,-4-2-20-15,-9-4-33 16,-3 10-9-16,-14 8 4 15,-1-8 8-15,8 10-3 16,-7-3-3-16,-7 8-7 16,-9 8 6-16,-21 6-7 15,-7 3 0-15,-20 0 4 0,0 1-6 16,15-8 2-16,27-4-1 16,19-9-12-16,18-10-23 15,4 0-36-15,11-6-57 16</inkml:trace>
  <inkml:trace contextRef="#ctx0" brushRef="#br0" timeOffset="-87310.65">18461 10415 276 0,'-6'-4'31'0,"1"8"-30"16,-3-4 8-16,8 10 5 0,-18 14-4 15,-1 3-9-15,-16 16 3 16,-1-2-2-16,7 7 0 16,5 4-2-16,-3-12 5 15,22-5-5-15,1-3 1 16,11-13-2-16,13-5 2 16,9-7 1-16,19-7-1 15,20-9 5-15,12-11-5 16,13 6-2-16,-21 2-16 15,-5 4-45-15,-9 11-101 16</inkml:trace>
  <inkml:trace contextRef="#ctx0" brushRef="#br0" timeOffset="-86419.06">18673 12934 205 0,'-13'14'28'0,"-9"4"-22"15,-1 4 4-15,-2 12 20 16,-4-1-6-16,-6 6-8 16,-14 9-2-16,-15 8 5 0,-8 2-6 15,5 7-7-15,5-5-4 16,8-6 0-16,10-6-1 16,5-4-1-16,8-20 0 15,7-6 1-15,4 5-1 16,9-14 0-16,4-5 0 15,7-8-25-15,5 3-33 16,-1-10-18-16,9 0 40 16</inkml:trace>
  <inkml:trace contextRef="#ctx0" brushRef="#br0" timeOffset="-86051.29">18196 13205 137 0,'7'-12'37'16,"-5"1"-27"-16,-2 5 14 16,5 6 20-16,-1-4-2 15,-11 6-3-15,7 8-7 16,-4-10-11-16,-10 16-9 16,-15 13-11-16,0 7 1 15,-15 8-1-15,6 18-2 16,-7 12 2-16,12-11-3 15,4 12 3-15,11-15-2 16,18-3 1-16,5-24 0 16,14-7 0-16,15-6-2 15,2-25-4-15,8-13 6 16,4-17 6-16,12-11-4 16,0-5-2-16,7 2 0 0,-15 1 1 15,4 10-2-15,-13 22-2 16,-34 14-5-16,-3-2-25 15,-10 13 3-15,4-9-17 16,-4-3-51-16</inkml:trace>
  <inkml:trace contextRef="#ctx0" brushRef="#br0" timeOffset="-85690.28">18203 13113 184 0,'-7'0'72'15,"7"0"-46"-15,-7 3-24 16,12 19 2-16,8 14 11 16,12 15-8-16,11 7-3 15,10 5-3-15,1 9 1 16,18 6 0-16,1-15-4 15,13-5-56-15</inkml:trace>
  <inkml:trace contextRef="#ctx0" brushRef="#br0" timeOffset="-77580.25">23183 15031 124 0,'0'0'21'0,"0"3"0"15,0-3 12-15,-2 3-17 16,2-6-12-16,0 3-4 16,0 3 1-16,2-9 1 15,-4 12 0-15,4-6 6 16,-4-6 3-16,2 9 4 0,0-6-9 16,0 12 0-1,0-18-3-15,2 12 2 0,-2-6 1 16,-2 6-2-16,4-3 3 15,-2 0-1-15,2 0 0 16,0 6 0-16,0-6 1 16,3 0-7-16,-3 0 4 15,4 0-2-15,0 7-1 16,-2-5 1-16,0-2-1 16,1 12 2-16,-1-7-2 15,5-5 2-15,-4 0-3 16,4 0 1-16,-3 0 0 15,7 0 2-15,-1 0-1 16,-6-11 2-16,5 5-1 16,3 4 1-16,-3-5 2 0,-5-2-5 15,6 9 3-15,-1-6-1 16,-5 1-1-16,-1 0 0 16,-2 10-2-16,5 0 2 15,-1-5-2-15,5 6 3 16,-8-6-2-16,11 0-2 15,-9 6 3-15,4 4-2 16,1-6 0-16,-5-4 0 16,6 0 0-16,-3 10 0 15,-1-5 2-15,4-5-2 16,-3 3 1-16,-1-3 0 16,8 0 1-16,-3-3-2 15,3-6 1-15,-1 9-1 16,6-10 0-16,-8 10 0 0,5-10 0 15,-1 10 0-15,-5-10 2 16,1-2-4-16,-1 12 4 16,-1 0-3-16,7 0 1 15,-12 0 0-15,5 5 0 16,3-10 0-16,1 5-1 16,1 12 2-16,-3-6-2 15,-4-6 3-15,3 0-3 16,5 4 1-16,-3 2 0 15,-4-2 0-15,11-8 0 16,-6 4 0-16,-1 0 0 0,3 0 0 16,1-6 1-16,5 6-1 15,-4 0 2-15,-3-4-2 16,-3 4 1-16,-1-6 1 16,5 16 3-16,-5-14-4 15,1 4 2-15,-4 0-3 16,7 0 3-16,4-6-3 15,-5 6 2-15,6-12-1 16,-2 10-1-16,-1 2 0 16,-5-5 0-16,1 10 0 15,1-1 0-15,-10 4 2 16,9 0-2-16,1-4 2 0,1 6-1 16,-12-3-1-1,7-14 0-15,3 17 0 0,-8-10 0 16,8-3 0-16,3 3 1 15,4-7-1-15,1 3 1 16,2 4 1-16,1-10-3 16,-3 10 2-16,3 0-2 15,-10-6 1-15,8 4 0 16,-3-6-1-16,0 6 2 16,-7 7-1-16,5-10 0 15,-2-2 0-15,-8 16 1 16,9-9-2-16,-5 0 2 15,-1 0-2-15,3 8 1 16,-3-2-1-16,-1 0 1 16,3 4 1-16,-5-2-1 0,6-2 2 15,-3-1-3 1,0 0 2-16,5-1-2 0,-3-1 1 16,7-3 0-16,-7 5 0 15,3-5 0-15,2-12-1 16,2 7 3-16,-2 0-3 15,7-1 2-15,-12 5-2 16,3 8 1-16,-10-13 0 16,3 12 0-16,3-1 0 15,1-5 0-15,-7 0 0 16,0 0 0-16,8-5 1 16,1 5-2-16,-3-6 2 15,8-2-1-15,-4 4 0 16,1-2 0-16,1 0 0 0,-9 4 0 15,7 2-1-15,-10-4 2 16,11 8-1-16,-9 4 0 16,5-12 0-16,1 0 0 15,1 8 0-15,-1 0 0 16,5-12 0-16,6 4 0 16,0-8 1-16,-3 2-1 15,-2-2 1-15,-11 12-2 16,9-6 2-16,-9-4-1 15,9 14 1-15,-7-8-1 16,11-12 0-16,-2 26 1 0,-5-20 0 16,6 4-1-1,1 3 0-15,-7 3 2 16,4-14-2-16,-11 19 2 0,-1-10 2 16,2 10-2-16,2-5-1 15,0 9 2-15,-6-9-2 16,10 5 0-16,-4 2 0 15,1-2 0-15,10-5 0 16,-4 6-1-16,-4-12 0 16,5 1 0-16,4 2 0 15,-10 3 0-15,7-4 1 16,-4 4 0-16,-5 12-2 0,11-17 2 16,-9-2-2-1,12 7 2-15,-2 0-2 0,-8 0 1 16,7-5 0-16,-1 0 0 15,2-4 1-15,-2 9-1 16,-3-9 1-16,-3 9-2 16,-3 6 1-16,1-2 0 15,-7-4 0-15,8 13 1 16,-1-13-1-16,8 7 0 16,-6-2-1-16,1-5 2 15,3 0-1-15,1 5 0 16,-1-3 0-16,-4-4 0 15,-3 10-1-15,9-16 1 16,6 20 0-16,-11-20 0 16,13 6 1-16,0-5-1 0,-2 4 1 15,6 6-2-15,3-8 2 16,-3 3-1-16,-2 2 0 16,-2 0 0-16,0 12 0 15,-16-3 0-15,10-9-1 16,-5 0 2-16,8 6-1 15,5-12 1-15,-2 1-1 16,-6 10 0-16,4-5 0 16,-5 6 0-16,3-3 0 15,-10 3 0-15,10-6 1 16,-12 6 0-16,9 5 0 16,-6-4-1-16,10-5 1 0,1-2-1 15,4-6 0 1,8 3 1-16,-4-8 1 0,-1 5 1 15,1-9 3-15,-4 10-1 16,-8 5 2-16,-6 0-5 16,-3 5 0-16,-3 1-1 15,1-3-1-15,-8 3 0 16,11 0 0-16,-5 0 0 16,0-1 0-16,3-5 0 15,-1 5 2-15,-3-1-4 16,11-8 3-16,-9-1-1 15,-2 5 0-15,2 5 0 16,0-10 0-16,5 5 0 16,-7 0-2-16,11 5-3 15,0 7-2-15,4-17 0 0,1 10 3 16,-4-10-2-16,-2 16 2 16,-5-8-3-16,-3-6-9 15,-5 6-14-15,-2-4-35 16,2 11-40-16</inkml:trace>
  <inkml:trace contextRef="#ctx0" brushRef="#br0" timeOffset="-76101.33">27759 15008 125 0,'-5'0'46'0,"-3"3"-20"15,-3-3 2-15,9 6-8 16,-8-6-3-16,10-6-8 16,-8 6 1-16,8 0 4 15,-9 6 2-15,2-6-7 16,2 3-2-16,1-3 6 16,4 7 0-16,0-14 0 15,0 7-10-15,-7 0 1 16,10 0-4-16,-6-3 3 15,-3 6-3-15,-8-3 0 16,-1 11 0-16,-3-8 0 16,-2 10 0-16,2-13 1 15,-5 4-1-15,6 0 1 0,8 2-2 16,-9-1 0-16,-4-10-18 16,1 10-10-16,-8-10-40 15</inkml:trace>
  <inkml:trace contextRef="#ctx0" brushRef="#br0" timeOffset="-73615.18">23121 15011 171 0,'-6'0'62'0,"12"-3"-57"15,-6 6-3-15,2-3-3 16,-4-3 2-16,8 12-2 15,-8-15 1-15,2 12 0 0,-2-6 17 16,4 8-1-16,-6-16-6 16,4 16-9-16,-6-8 2 15,12 0-3-15,-14 0 2 16,0 6-1-16,-3-6-1 16,4 12 0-16,0-12-1 15,3 0-2-15,4-9 1 16,0 18-4-16,2-9-2 15,-2-9 8-15,0 9 2 16,-2 0 7-16,4 9 4 16,-7-9-4-16,8 0-2 15,-6 0-6-15,-1 4 2 16,2-2-3-16,2-4 2 16,0 2-2-16,2 0 0 15,-2-4-2-15,7-5-5 0,-7 9 7 16,11 0 2-16,2-9 4 15,6-5-5-15,-2 6 3 16,-9 2-3-16,-2 6-2 16,-4-3 1-16,2 12-4 15,0-4 4-15,7 4 0 16,3 8 0-16,-1-4-42 16,10 11-114-16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03T21:44:18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7342 4988 186 0,'-10'7'76'0,"-9"1"-54"16,-3 6 4 0,-7-2-4-16,-2 5-2 0,-7 6-9 15,-22 9 20-15,-7 5-10 16,-7 4-4-16,1 8-2 16,2-6-1-16,5 0-5 15,9 1-8-15,10-4 3 16,0-6-3-16,9-13-2 15,9 2 4-15,10-7-4 16,0-9 1-16,3-4 0 16,1-1-14-16,5-2-23 15,-7-12-20-15,11 4-33 0,2-2-50 16</inkml:trace>
  <inkml:trace contextRef="#ctx0" brushRef="#br0" timeOffset="547.26">6765 5147 158 0,'-49'38'25'0,"-9"10"0"0,-3 1 9 16,3 11-14-16,12-2-7 15,11-14 2-15,8 0-2 16,6-7-2-16,6-10 2 16,11-5 2-16,-1-8-9 15,2 1-3-15,6-10-1 16,-1 2-4-16,12-9 4 15,6 4 0-15,4-9-2 16,12 2 7-16,21-3-7 16,18-6 6-16,7-3-1 15,-6-1-4-15,-12 0 1 16,-12 12-1-16,-19 6-2 0,-17-2 1 16,-12 4 0-16,1 6-6 15,-3-4 3-15,0-4 2 16,0 7-7-16,-2-7 4 15,-2 0 4-15,-2-11-4 16,-3-3 3-16,-7-8-1 16,4-5-2-16,-13-14 3 15,3-13-8-15,-12-2-2 16,3-3 5-16,-8 3-4 16,6 17 9-16,4 8-1 15,2 11-11-15,3-2-12 16,6 11-40-16</inkml:trace>
  <inkml:trace contextRef="#ctx0" brushRef="#br0" timeOffset="49991.13">7835 9358 173 0,'-4'-2'26'16,"4"2"-9"-16,0-2-3 15,0 1-6-15,-5-1-4 16,5-3 2-16,-2 1-5 0,2-4 8 16,7 2-6-1,-14 2 10-15,9-1-4 0,3 5-4 16,-10-3-5-16,10 6 1 15,-10-3 0-15,3 0 0 16,2 3 8-16,-2-1 6 16,0 0 2-16,-10 8-9 15,-13 5 0-15,-8 8-4 16,-27 14 2-16,2 0 1 16,-11 5 2-16,11-3-1 15,7-4-7-15,10 0 3 16,8-10-1-16,4-6-6 15,4-3 5-15,2-2-2 0,2 0 0 16,3 0-1 0,1-1 1-16,5-6-30 0,3 3-3 15,7-6-50-15</inkml:trace>
  <inkml:trace contextRef="#ctx0" brushRef="#br0" timeOffset="50746.66">7349 9474 142 0,'-2'0'71'15,"2"0"-59"-15,-5 2-7 16,-1 7-5-16,-4-1 9 16,-5 12-3-16,-5-2 5 15,-7 8-2-15,2 2 9 16,-1-3-8-16,8 6-1 16,-9 1 3-16,0 0-9 15,6-4 8-15,0-4-10 16,3-4 5-16,7-6-4 15,7-2 3-15,-2-4-4 16,0-5 0-16,6 1-1 0,0 1 1 16,-4 4-3-16,2-1 4 15,-5 1-1-15,7 0 1 16,0-3-4-16,0-2 3 16,3 2-1-16,-1-6 0 15,-2-2 0-15,0 6-1 16,2-8 2-16,2 0 3 15,8 1-4-15,-3 6 1 16,1-11 1-16,9 6-3 16,-1-7 2-16,1 6-1 15,4-6 0-15,-1 2-1 16,5-4 0-16,4-2-4 0,1 3 4 16,-3 0-5-16,-6 1 4 15,-4-3-11 1,-4 8 8-16,-8-1 2 0,-3 2 3 15,3-1-1-15,-5 2 3 16,5-3-4-16,2 5 4 16,0-7-4-16,-3 3 3 15,3-1-3-15,-9-4 4 16,5 3-2-16,-10-4 0 16,1 0 1-16,-5 1-1 15,0-10 1-15,0 5-1 16,0-2 4-16,-2 0-8 15,2 0 6-15,-4 0-3 16,0-5 2-16,-1 8-1 16,5 3 0-16,-3 0 1 0,4 2-4 15,1 2-41-15,1 4-34 16</inkml:trace>
  <inkml:trace contextRef="#ctx0" brushRef="#br0" timeOffset="62119.67">12697 13060 121 0,'11'-8'12'16,"-4"2"6"-16,1 3 20 15,-3 0-20-15,-1-3 8 16,-4 6-4-16,0 4 2 16,-2-4 2-16,2 0-11 15,0 0-13-15,-4 5-2 16,4-5 0-16,-5 7 0 0,-3 1 9 16,-15 18-7-1,-10 6 2-15,-19 11-3 0,-2 10 2 16,-3 3 3-16,-1 17-2 15,5-13 1-15,7-11-4 16,13-8 2-16,18-15-1 16,-1-2-4-16,12-11-25 15,-1-10-40-15,3-3-60 16</inkml:trace>
  <inkml:trace contextRef="#ctx0" brushRef="#br0" timeOffset="62689.11">12327 13218 135 0,'0'-1'50'0,"-5"5"-41"15,-3-3 5-15,2 19 8 16,-7 1-6-16,-2 7 10 16,-3 14-9-16,-7 0-3 0,-6 8-10 15,11-16 2-15,-4 8-2 16,6-6-1-16,9-9-2 15,5-2 0-15,2-7 0 16,2-11-1-16,8 3-1 16,5-5-4-16,3-7 4 15,0 4-1-15,8-2 2 16,3-5 1-16,2-2-1 16,11-6 2-16,-5-13-2 15,8 3 8-15,-5-1-5 16,0-2-4-16,-2 0 2 15,-10 6-1-15,1 8 0 0,-17 2 0 16,-4 6-1-16,-10 4 1 16,-8-6 6-16,1-8-4 15,-5 2 2-15,-13-5-3 16,3-10 7-16,-5 3-7 16,6-11 1-16,1 5-1 15,3-1 0-15,13 16-2 16,-1 0-1-16,-1 6-6 15,6 11-92-15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03T21:45:50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20106 6128 129 0,'2'2'20'15,"-4"0"-1"-15,6-4-6 16,-8 4-9-16,4-2-2 16,8 0-1-16,-14 0 9 15,2 1 3-15,4-2 3 16,0 1-5-16,2 1 7 15,-4-1-3-15,2 0-2 16,0 3-4-16,-4-1-5 16,4-2 1-16,4 4-5 15,-2-1 4-15,2-3-2 0,0 3-2 16,2-1 3-16,-10 4-3 16,12-5 2-16,-5 4 0 15,5-1 1-15,0 1-2 16,5 4 2-16,-1-5-2 15,5 6 5-15,3-1-5 16,4 2 5-16,3-1-2 16,-5 6 4-16,3-2-1 15,0-2-5-15,8 2 4 16,-6-6-6-16,-4 2 8 16,9-6-7-16,4 3 4 15,-3-9-2-15,7 4 2 0,12-1 0 16,4 5-4-16,15-1 7 15,16-2-1-15,11 1 8 16,-3 1-9-16,1 3-2 16,-9-3-2-16,0 3 0 15,-6-2-1-15,-8-8 0 16,-9 4-1-16,-1-8 1 16,-7 2-2-16,-11 0 3 15,3 0 1-15,-3 3-2 16,18-2 0-16,-7 1 1 15,4 4-2-15,13 2 0 16,2 0 1-16,2 0-1 16,-11-1 0-16,6 2-1 15,-5-3 2-15,-5-2-1 0,1 0 3 16,3-2-5-16,5 0 3 16,-5 4-1-16,-2 0 0 15,-8-2 0-15,-1 3-2 16,3-3 4-16,2 0-1 15,-6-3 2-15,-7 8-2 16,2-5 1-16,9 9 0 16,-7-6-2-16,-9-1 1 15,6 1-1-15,0-1 1 16,1 3 0-16,-2-10 0 16,-2 3-1-16,4 1 4 0,-2-10-6 15,4 8 3-15,7-4-1 16,-7 5 0-16,0 0 0 15,3-4-1-15,-2 1 4 16,-10 5-5-16,4-9 5 16,1 6-6-16,-5-4 4 15,12 7-2-15,0-2 2 16,-1-3-1-16,-6 2 0 16,4-9 0-16,1 4 0 15,-4 3 1-15,-3-8-2 16,6-1 4-16,-2 8-4 15,-7-3 2-15,3-11-2 16,-3 11 1-16,8-5 0 16,-6 6-1-16,3-2 2 15,3-2-1-15,-4 4 3 0,-6-3-5 16,3-1 4-16,-4 5-3 16,7-6 2-16,4 1-1 15,0-9 0-15,10 3 2 16,-12-3-4-16,-7 9 5 15,-14 3-6-15,-14-3 0 16,-11 6-34-16,-4-4-30 16,-21 1-135-16</inkml:trace>
  <inkml:trace contextRef="#ctx0" brushRef="#br0" timeOffset="1028.04">18287 7221 137 0,'-2'-9'156'0,"14"0"-149"16,1-5-5-16,11-7 3 16,3 2 17-16,11-8-15 15,13-3 10-15,5-5-8 16,2 0 8-16,-3 3-16 15,-14 2 8-15,-8 10-7 16,-15 8-2-16,-9 4 0 16,-2 0-8-16,-5 8-26 0,-9 0-40 15,-15 12 11 1,-9 10-27-16</inkml:trace>
  <inkml:trace contextRef="#ctx0" brushRef="#br0" timeOffset="1230.92">18305 7211 191 0,'-2'13'20'16,"0"-1"-8"-16,8-3 18 15,1 4 3-15,9-1-12 16,9 5 5-16,19 3-5 16,10 1 2-16,14 12-18 0,-3 1 1 15,-5-4-6 1,-8 0 0-16,6 7-20 0,-21-13 6 15,-12-15-23-15,-12 2-82 16</inkml:trace>
  <inkml:trace contextRef="#ctx0" brushRef="#br0" timeOffset="1640.8">18401 7122 225 0,'20'9'20'15,"20"-1"-13"-15,10-1 15 16,10 0 3-16,13-6-8 15,16-2 6-15,25-10-4 16,31-7 4-16,24-7-13 16,10 12-3-16,-7-16-7 15,-8-6 2-15,2 3-2 16,-20-8 3-16,1-1-3 16,5-10 0-16,-9 0 0 15,-27 15 0-15,-16 0 0 0,-9 0-1 16,-8 8 1-16,-10 4 1 15,-13-2 1-15,-10 4-4 16,-10 8-10-16,-3-5-14 16,-6 6-15-16,-8 6-25 15,-9 6-86-15</inkml:trace>
  <inkml:trace contextRef="#ctx0" brushRef="#br0" timeOffset="17334.25">9534 8617 141 0,'-19'3'15'15,"15"-6"-12"-15,-13 13 9 16,3-10 16-16,-1 5-11 0,1-1 0 16,-1-2-6-1,6-2 4-15,-7 0-8 0,1 0-3 16,7 2-1-16,2-6-4 16,-1 6 1-16,7-4 0 15,0 2 0-15,0 0 0 16,0 0-2-16,0 0 2 15,7 0 0-15,-1-4 3 16,15-6 5-16,10-9-7 16,16 0 1-16,22-8-1 15,11-4-1-15,-2-1 0 16,-3 3 3-16,6-9-3 0,-7 15 1 16,-5 0-2-1,-4 2-1-15,-26 15-9 0,-16 3-40 16,-23 3-26-16</inkml:trace>
  <inkml:trace contextRef="#ctx0" brushRef="#br0" timeOffset="17597.09">9324 8642 129 0,'-23'10'15'15,"2"11"-8"-15,16-12 0 16,-8 2 6-16,10-4 1 16,6 5-11-16,3 0 13 0,1 7-6 15,11 3 4-15,13-5-2 16,7 3 3-16,4 3-9 16,17-9 1-16,7-6-5 15,7 5-1-15,-30-10-1 16,4 3 0-16,-21-6-28 15,-1 0-67-15</inkml:trace>
  <inkml:trace contextRef="#ctx0" brushRef="#br0" timeOffset="17962.87">9438 8681 133 0,'-9'5'26'15,"24"-2"-26"-15,1-2 0 16,22-2 22-16,14-2 2 0,32-5-12 16,12 3-3-16,29-5 14 15,24-17-14-15,43-8 9 16,-1 0-14-16,-6-5 1 16,-17 0-4-16,-14 10 0 15,-25-2-2-15,-24 14-10 16,-14 12-29-16,-26 10-76 15</inkml:trace>
  <inkml:trace contextRef="#ctx0" brushRef="#br0" timeOffset="42442.13">7814 11426 135 0,'0'-4'54'0,"4"5"-39"16,-4-5-11-16,4 1 2 15,9-8-4-15,1 7-1 16,5-4 1-16,4-4-2 16,1 0 8-16,3 1-2 15,2 0 3-15,0-6-9 16,9-2 1-16,2 1-1 0,-3 2 0 16,9-6 0-1,-4 10-39-15,-9-5-43 0</inkml:trace>
  <inkml:trace contextRef="#ctx0" brushRef="#br0" timeOffset="42705.96">7601 11471 167 0,'11'14'1'15,"-2"9"10"-15,7-1 3 16,15 6-2-16,9 0-9 16,16-8 2-16,-6 10-4 15,11-14 3-15,-3 5-4 16,4 9-15-16</inkml:trace>
  <inkml:trace contextRef="#ctx0" brushRef="#br0" timeOffset="43092.71">7621 11427 147 0,'25'3'26'0,"12"-1"-23"16,23-4 21-16,7-2 1 16,12 4-11-16,16-4-4 15,15-8 1-15,28-6-2 16,13-5-8-16,15-7 9 16,9 5 6-16,-26-8-12 15,-28 5-2-15,-20 8-4 16,-30 4-1-16,-22 6-57 15,-7 3-55-15</inkml:trace>
  <inkml:trace contextRef="#ctx0" brushRef="#br0" timeOffset="44075.75">8096 11233 127 0,'15'-14'40'16,"-1"4"-29"-16,-1 2-2 16,-6 7 13-16,-3-6-7 15,-4 7-9-15,3 4 3 16,-8-1-4-16,5-3 6 16,-2 5-4-16,-7-1-3 15,-6 10-2-15,-6 2 1 16,-8 5-3-16,3-8 1 15,-4 10-1-15,-9-4 1 16,0 3 0-16,8-5 0 16,-2 2-2-16,6-4 4 15,3-2-5-15,4 0 3 16,-7 0-1-16,-7-4 0 0,12 5 0 16,-5 0-1-16,5-7 3 15,13 4-4-15,4-8 5 16,1 0-6-16,2-1 3 15,2 0-1-15,2-2-6 16,5 0 2-16,0 5 3 16,15 2 4-16,7 3-1 15,6 10 0-15,10 4 4 16,-3 4-4-16,5 10 1 16,0 0-1-16,4 8 0 15,-1 2 1-15,5 3-2 16,1-1-54-16</inkml:trace>
  <inkml:trace contextRef="#ctx0" brushRef="#br0" timeOffset="69467.02">8174 11272 115 0,'-5'-5'20'15,"3"7"7"-15,2-8 4 16,0 4-9-16,0 1-13 0,-2-6 5 16,2 7 2-1,-2-2 2-15,-3 4-1 16,3-4 0-16,2 2-8 0,-2 2 2 15,0-2-2-15,-3 0-3 16,5 7-2-16,0-6 2 16,-5 1-3-16,3 14-3 15,4 2 4-15,-2 6-3 16,7 16-2-16,0-1 4 16,8 5-2-16,-1-3-1 15,-5 0 0-15,2 5-1 16,-13-14 1-16,-1 4-18 0,-5-12-75 15</inkml:trace>
  <inkml:trace contextRef="#ctx0" brushRef="#br0" timeOffset="71176.78">10127 8340 122 0,'0'4'8'15,"-5"-1"6"-15,8-3 0 16,-9 2-5-16,6 0 0 15,0-2 9-15,0 0 3 16,-2 3-9-16,-2-3-2 16,2-3-6-16,2 10 4 15,-2-1-7-15,2-6 2 16,0 5-2-16,-5 2-1 16,5-2 0-16,-2 14 1 0,0-5 4 15,4 4 0-15,-2 14 4 16,0-2-4-16,-2 4 7 15,0 4-5-15,-8 4 1 16,10-3-2-16,-6 0-5 16,4-3 4-16,2-2-4 15,-7-1 3-15,7-1-4 16,-6 0 2-16,4-6-1 16,-6 2 0-16,2-5-1 15,8 2 1-15,-11-1 2 16,5 0-3-16,8-8 4 0,-6-1-3 15,0-10 0 1,2-1-1-16,6 1 1 0,-8-3-1 16,4-4 2-16,-4 2 0 15,2 0-2-15,2 2 4 16,-2-2-3-16,3-4 4 16,-6 4-3-16,3 0 9 15,-6-3-2-15,2-4-7 16,-8-4-1-16,-3 5 1 15,-8-3-2-15,-8-4 2 16,0 4-1-16,-5 2-1 16,-1 4 0-16,-4 1 0 0,-8-1 2 15,0 1-2 1,-3-5-2-16,2 0 1 0,-10 1-49 16,-1-8-54-16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03T21:49:14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3966 8078 119 0,'4'3'54'0,"-4"-6"-38"15,6 8 10-15,13-5-2 16,-7 0-9-16,-1 2-5 16,1 0-3-16,5-2 7 15,6 2-8-15,-12-8 8 16,11 4-5-16,1-6 8 0,-3 4-4 16,6 4 0-16,-3-8-4 15,-9 11-5-15,9-3 4 16,4-6-6-16,0 12 3 15,4-5-4-15,-2-1 0 16,2 1 0-16,1-1 0 16,1 5-1-16,10-3-1 15,-3-2 1-15,-3 5 0 16,6-5-1-16,-5 3 4 16,-5 3-5-16,-2-4 5 15,5 6-4-15,-1-8 2 16,-6 4-1-16,3-6 1 15,-3-2-1-15,4-1 0 0,-4 2 3 16,7-6 0-16,-2 9-3 16,1-7 4-16,3 7-3 15,-3 0 0-15,-6 2-1 16,9 3 0-16,-4-2 0 16,2-3 0-16,-3-3 0 15,5-2 1-15,-3 1 0 16,1 0 2-16,-2 0-1 15,-12 4-2-15,7 3 2 16,-2-3 1-16,4 1-2 16,0 3-2-16,2 0 4 15,3 1-4-15,3-5 3 16,-6 7-3-16,2-3 4 16,-10-3-4-16,6-4 1 15,-2 5 0-15,-4-8 0 0,10 4 2 16,-6-4-4-16,7 2 5 15,-3 2-5-15,-2-1 5 16,5 1-6-16,-7 2 4 16,4-3-1-16,-4 3 0 15,0-4 0-15,5 5-1 16,-3-2 3-16,0-5-3 16,0 2 2-16,-2 4-2 15,-6-8 4-15,2 4-2 16,-3 1 0-16,-2-6 0 15,0 6 1-15,0 3-2 16,6-7 3-16,-8 2-3 0,5 5 4 16,-8 0-2-16,1 0-2 15,-9 0 3-15,3 0-3 16,-2 3 0-16,-8-3 1 16,6 2-3-16,-1-4 5 15,-1-1-6-15,-2 3-9 16,-2 0-37-16,0-2-105 15</inkml:trace>
  <inkml:trace contextRef="#ctx0" brushRef="#br0" timeOffset="12544.57">3256 9904 263 0,'0'0'43'0,"-2"6"-25"15,2 2 4-15,-2-8-18 16,0 6-3-16,4 6-1 16,-4 10 3-16,2 0 4 15,-5 9 1-15,3 1 9 16,2 14-9-16,-12-8 7 0,8 11-9 15,0-3-3-15,-1 0-1 16,-1-15-2-16,4 5 1 16,-3-11 2-16,-4 1-2 15,2-17 0-15,7-5 0 16,0-8 0-16,2 0 2 16,1-6 12-16,-10-2-5 15,5-18-9-15,0-4 2 16,-2-6-1-16,1-6-1 15,1-7-1-15,-5 19 4 16,-2-14-6-16,3 10 2 16,4 8-1-16,-1 6 1 15,1 4-1-15,0 8 0 16,2 8-2-16,0 4 2 16,0 0-7-16,2 0-4 0,-2 4-6 15,5 4 9 1,-3 0 2-16,4 13 7 0,3 13 3 15,5 19-2-15,1-2 3 16,1 7-4-16,-3-8 1 16,12-11 1-16,-3-16-4 15,-2-7 0-15,-9-16-3 16,0-2-4-16,-4-18 9 16,-5-6 6-16,12-18-6 15,-6 4 5-15,4-2-4 16,-6 3-1-16,5 3 1 15,-9 10-1-15,1 8 0 0,-1-2-1 16,3 6-2-16,2 5-2 16,-7 9 4-16,4 0-2 15,-4 5-5-15,4 2-6 16,-2 7 14-16,12 3 0 16,-5 7 3-16,-3 4-2 15,1 7 1-15,0 14-1 16,-5-3 1-16,5 2 0 15,-5-1 0-15,7-12-3 16,-3-3 2-16,8-11-2 16,-5-9 0-16,-3-8-1 15,-2-12-5-15,8 6 7 16,-10-12 1-16,5-4 3 16,1-2 1-16,4-8-3 15,-5 10-1-15,-1-1 0 0,1 10-1 16,-4-6 0-16,-1 6 0 15,-2 9 0-15,0 0-2 16,-2 9-4-16,2 6-9 16,4 5 15-16,-2 8 0 15,11 6 3-15,3 6-2 16,9-10-1-16,-3-4 0 16,4-12-4-16,-3-3 3 15,-6-11-2-15,-1-5 3 16,-9-9 1-16,1-6 9 15,2-10-8-15,-10 2 0 16,-6-4 0-16,-11 13 0 0,-1-2-1 16,-3 3 1-16,-4 2-4 15,-2 8 1-15,7 8 0 16,13 3-4-16,7 8 5 16,-2-1-1-16,6-5 1 15,1 6-1-15,4-9-5 16,-2 2 3-16,13-1-5 15,-3-6 8-15,6-7 0 16,-8-9 0-16,8 2-13 16,-7 6-55-16,-5-3-106 15</inkml:trace>
  <inkml:trace contextRef="#ctx0" brushRef="#br0" timeOffset="12741.45">3655 10082 279 0,'7'-4'8'16,"8"-10"-4"-16,10 7 6 16,-2 0-5-16,4-7-4 15,-8 12-2-15,-3 0-47 16,-1 4-87-16</inkml:trace>
  <inkml:trace contextRef="#ctx0" brushRef="#br0" timeOffset="13138.06">3910 10391 245 0,'-10'4'24'16,"1"0"8"-16,7 0-5 0,-2 11-18 16,-3 2-8-1,3 13 1-15,2-14 0 0,2 13 2 16,2-2 2-16,2 0 1 15,7-11-2-15,5-4-4 16,-3-5-2-16,10-10 3 16,-1-11 5-16,-7-11 0 15,8-13 6-15,-6-5-6 16,-9 11 0-16,-8-5 6 16,-14 7-4-16,-1-2 1 15,-10 13-8-15,2 14-1 16,-3 12-1-16,8 4-3 0,-9 7-33 15,1 20-41 1</inkml:trace>
  <inkml:trace contextRef="#ctx0" brushRef="#br0" timeOffset="13842.63">4045 9868 105 0,'4'13'36'15,"-4"12"-4"-15,6-4 18 16,-6 2-24-16,0 19 7 16,-6-8-10-16,12 9 10 15,-6 5-7-15,4 11-9 16,-8-9-5-16,8 15-8 16,5-11 3-16,-5-10-7 15,5-10 6-15,2-10-6 16,2-6 3-16,-3-14-1 15,-4 3-1-15,1-7-1 0,-5-7-2 16,0 2 2 0,5-4 3-16,-5-2 8 0,16-3-6 15,-5-9 0-15,3 9-1 16,-12-10-4-16,13-10 0 16,-17 13 0-16,2 1 0 15,-2-1-3-15,-2 16 3 16,-1 16-2-16,-2-5 0 15,5 14-12-15,-4-2 11 16,4 19 6-16,0-11-4 16,2 9 1-16,10-12 0 15,5 0-1-15,-3-11-2 0,11-12-3 16,-13-6 4 0,11 2 0-16,-4-10 4 0,2-14-2 15,4-4 2-15,-10-12 6 16,-1 12-7-1,-8 2 1-15,1 9-2 0,-10 2 2 16,-1 23-2-16,6 8 0 16,-8 5-5-16,-1 15 5 15,5 14 5-15,4-3-5 16,0 3 0-16,18-12-26 16,-8-2-42-16,12-10-42 15</inkml:trace>
  <inkml:trace contextRef="#ctx0" brushRef="#br0" timeOffset="14256.38">4587 9745 199 0,'4'12'26'0,"-2"12"8"15,1 6 10-15,6 10-4 16,-7 7-10-16,7 1-4 15,-11 5-4-15,-5 8-3 16,5 10-11-16,-5-12 1 16,7 7-8-16,-2 1 0 15,4-16-1-15,3-16 0 16,-3 5 1-16,7-13-1 16,-7-1 0-16,0-25-15 15,0-1-12-15,5-10-27 16,-2-7 14-16,10-15 26 15,-1-11-67-15</inkml:trace>
  <inkml:trace contextRef="#ctx0" brushRef="#br0" timeOffset="14572">4685 10347 203 0,'-4'30'39'15,"10"16"-5"-15,10-12-1 16,7-1-9-16,-4-12-15 15,10-5-8-15,-2-6 10 16,-7-13-7-16,0-18 19 16,-6-4-10-16,-4-10 8 15,-7-13-19-15,-10 6 3 16,-10 10-1-16,-10-5-3 0,0 8-2 16,-2 11-1-16,4 18-1 15,19 2-8-15,6 14-2 16,-7 8 10-16,10 10 1 15,1-10-3-15,7 1-4 16,5-6-2-16,1-11-5 16,1 0 4-16,5-8-14 15,-2-2-5-15,4-4-15 16,6-8-32-16</inkml:trace>
  <inkml:trace contextRef="#ctx0" brushRef="#br0" timeOffset="15686.08">5497 9878 255 0,'-19'0'29'16,"4"3"-10"-16,-12 4 16 0,5-3-20 15,2 10-7 1,9-1-3-16,2 7-1 0,-6 3 1 16,5-3 6-16,4 9-3 15,6-4 5-15,4 5-9 16,3 5 2-16,9-4-4 15,6 5-2-15,4 3 4 16,-1-6-4-16,6 8 8 16,-2-1-8-16,-11-12 4 15,-16 0-2-15,-4 0 11 16,-10-3-1-16,0 2-4 16,-11-1-6-16,-1-10-1 15,-5-4 2-15,-5-1-2 16,10-2 0-16,6 8 1 15,7-19-4-15,5 6 1 0,10-11-1 16,-2 1-18 0,-2 3 11-16,4-16 7 0,12-7 4 15,0 6-1-15,1 0 1 16,5-2-4-16,-1 8 2 16,8 2 0-16,-12 6-1 15,8-3 1-15,-7 4 0 16,9-2 0-16,0-4-3 15,-12-1 1-15,5-8 1 16,-13 0-14-16,-1 10 10 16,3-12-5-16,-9 1 4 15,-4 2-2-15,-5 2 1 0,2 2-6 16,-4-3-5 0,2 11 10-16,-2 1 8 0,7 12-1 15,-8 6 2-15,8-10-2 16,-5 35 2-16,-3-5 2 15,2 4 0-15,8 3 0 16,-3-5 4-16,10 3-5 16,-8-9 4-16,6 0-5 15,13-19 4-15,-8-4-4 16,3 2 5-16,1-16 2 16,1-1 1-16,9-2 6 15,0-13-9-15,3-2 2 16,4-6-7-16,-5-8 1 15,-5 15-1-15,-9 0-1 16,3 17 1-16,-3-5-1 0,-4 14 0 16,-1-5 0-16,-5 1-2 15,4 4 1-15,0 4-1 16,-4 8-5-16,12 14 7 16,-5-10 5-16,11 26-2 15,-7-15-3-15,1 8 0 16,9-14 0-16,-10-14 0 15,11-14-2-15,-15 12-2 16,2-13 4-16,-2-4 5 16,13-17 9-16,-7 0-12 15,8 3 0-15,-6 6-2 16,-1-9 0-16,1 14-1 0,-7 15 3 16,-6 0-4-16,8 10-7 15,-3 6 9-15,1 16 1 16,-4 0 6-16,6 8-7 15,-10-12 2-15,9 0-2 16,1-2-2-16,0-15-7 16,1 4-18-16,-7-5-2 15,14 0-38-15,-7-10-55 16</inkml:trace>
  <inkml:trace contextRef="#ctx0" brushRef="#br0" timeOffset="16121.81">6252 10439 184 0,'0'-4'54'16,"2"4"-30"-16,5-14 34 15,5-8-23-15,-2-5-14 16,-5 6-13-16,7-14 4 16,-12 10-6-16,0-1 0 15,2 10-5-15,-2 2-1 16,4 12 0-16,0 8-4 16,-1-6 2-16,9 4-2 0,5 14 2 15,-2 8 4-15,5-2-1 16,9 10 1-16,-4-2 0 15,6-2-2-15,-14-5 0 16,-11 0 1-16,4-6 7 16,-20-10 10-16,-2 9-13 15,1-10 2-15,-9 0-7 16,-5-8 1-16,5-4-1 16,2 4-7-16,14 0-10 15,4-8-14-15,0 12-40 16,18-8-27-16,-5 0-17 0</inkml:trace>
  <inkml:trace contextRef="#ctx0" brushRef="#br0" timeOffset="16623.5">6535 10377 151 0,'2'24'41'15,"6"12"-1"-15,2-8-8 16,13-3 0-16,2-5-11 16,-2-11-8-16,6-4-8 0,3-12 5 15,-8-7-8-15,1-13 10 16,-8-12-3 0,-3-1-2-16,-16-2 0 0,-14 3-7 15,-3 5-3-15,-15 10-5 16,0 6 2-16,1 14 0 15,9 15 0-15,4 15 6 16,11 3 0-16,4 6 1 16,12-3-1-16,6-12 2 15,1-2-2-15,3-7 12 16,4-16-5-16,-6 3 13 16,9-14 5-16,3-10-7 15,-4 2-10-15,1-5-3 16,-4-5-3-16,-2 10 0 15,-5-1-2-15,3 14 0 0,-12 15 0 16,9 3-3-16,10 23-1 16,0-4 3-16,-6 18 1 15,3-8 7-15,3 13-5 16,-1-10 0-16,0-11 0 16,-10-6-4-16,1-10 2 15,-11-6-5-15,2-6-28 16,-4-6-49-16,7-6-96 15</inkml:trace>
  <inkml:trace contextRef="#ctx0" brushRef="#br0" timeOffset="19436.05">3225 10894 105 0,'-4'-6'39'15,"-1"3"-18"-15,1 0 7 16,0 1-17-16,4-4 0 0,-10 9 4 16,8-8 0-16,0 7 4 15,-1 1-12-15,1-8-3 16,-4 7-3-16,4-2-2 16,-3 0 3-16,3-2-1 15,-1-5 2-15,3 7 11 16,0 6 8-16,-2-12-2 15,2 5 2-15,0 2-7 16,2-1 1-16,-2 6-12 16,0-6-3-16,3 3-1 0,-1-3-5 15,3 0 3 1,8 6 2-16,3 0 1 0,3 0 1 16,-1-4 1-16,5 1-1 15,-4 0 6-15,8-1-7 16,-6-2 4-16,3-2-1 15,-4-1-1-15,2 0 0 16,5 1-3-16,-2 2 5 16,2 5-4-16,-4-8 2 15,2 1-1-15,2 2-1 16,2 0-1-16,-6 2 2 16,6-8-1-16,-5 8 0 15,-9-2-1-15,12-4 2 16,-4 6 2-16,8 0-3 15,-4 2 3-15,2-4-4 0,-2 8 4 16,-1-4-4-16,-4-6 2 16,7 0-1-16,7 0-1 15,-7-4 8-15,0 9-7 16,4-6 3-16,-4 6-3 16,4 0 1-16,-12 3-2 15,4-2 0-15,-3-4 1 16,4 4-1-16,-1-9 1 15,4 2 1-15,-9 3 2 16,16-6-3-16,-9 6 3 16,-3-6-4-16,1 9 1 15,-3 0 0-15,2-1 0 0,1 0-1 16,4-4 1-16,0 6 0 16,-2-6 0-16,-3 0 1 15,10 0 1-15,-15-1-2 16,4-2 0-16,4 3 1 15,0-3 1-15,-8 2-3 16,4-1 2-16,-3 6-1 16,5-2 1-16,-6 0 0 15,4 2-4-15,-3-2 4 16,-5 0-2-16,8 0 0 16,-8-2 0-16,-1 2 0 15,5 2 0-15,-3-4-1 16,2 2 3-16,2 0-2 15,7 2 3-15,0-2-6 16,-5 0 4-16,3 4-1 0,1-5 0 16,-2 2 0-16,-1-2-1 15,-3 6 3-15,0-9-3 16,-6 8 3-16,1-6-3 16,1 4 3-16,-3 0-2 15,1-2 1-15,-1 0-1 16,3 0 0-16,3 0 0 15,-1 2 3-15,3 4-3 16,-2-6 3-16,6 4-1 16,-2-6-3-16,-4 4 4 15,1-4-3-15,3 4 0 16,-4 3 0-16,-3-4 0 0,7 1 1 16,-10-2 0-16,5 2 0 15,-5-2 0-15,-4-2 1 16,2 0-2-16,5-2 1 15,-7 7-1-15,8-3 0 16,0 1 0-16,0-5-1 16,5 4 3-16,-3 3-2 15,-11 0 3-15,15-6-5 16,-10 3 4-16,3-5-3 16,5 10 1-16,2-5 0 15,-1-3 1-15,-4 3 0 16,2-2 1-16,0 2-2 15,0 0 1-15,0 2 1 0,1-4-4 16,-6 4 4 0,-1 1-3-16,13 0 1 0,-6-1 0 15,0-6-1-15,3 4 3 16,1 0-3-16,-6-1 4 16,0 2-5-16,3-2 4 15,-7-4-4-15,12 7 2 16,-12-4 0-16,3 4 0 15,-1-4 1-15,2 4-1 16,-1-4 0-16,2 2 0 16,-4 0 3-16,-6 2-5 15,9-4 3-15,1-8-1 0,-9 13 0 16,4 0 0-16,3-6-1 16,-2 3 2-16,-1 3-2 15,-1-1 4-15,1-2-6 16,4 2 4-16,8-2-1 15,-8 0 0-15,4 0 0 16,-8-4 0-16,1 4 0 16,-6 0 0-16,7-3 1 15,-5 3-2-15,-2 0 4 16,3 3-6-16,-4-3 4 16,2 2-2-16,2-4-1 15,1 8 2-15,-1-3-1 16,0-3 2-16,-3 0 0 15,3 0 1-15,5 1-4 16,-3-1 4-16,5 2-3 0,-4 0 2 16,2-2-2-16,-2 4 1 15,1-4 0-15,4 3 1 16,-11-2-1-16,4-2 0 16,-3 1 2-16,0-3-4 15,-2 2 4-15,2 1-3 16,0-3 1-16,3-1 0 15,-1 6-1-15,-4-4 2 16,0 2-1-16,0-1 2 16,-5-2-4-16,3 1 4 15,-2 2-4-15,3 0 2 16,1 2 0-16,1-2 0 0,-2 3 0 16,1-3-1-16,-3 0 2 15,4 1-1-15,-1-2 2 16,-7-2-3-16,6 3 2 15,-5 0-2-15,1 0 1 16,-4-4-5-16,3 6-14 16,-6 0-15-16,3 1-18 15,0 6-48-15,-4-2-89 16</inkml:trace>
  <inkml:trace contextRef="#ctx0" brushRef="#br0" timeOffset="122469.37">3927 11622 185 0,'2'-1'21'16,"3"-6"-6"-16,-5 3 18 16,9-8-4-16,-9 10-3 15,2-8-3-15,0 6 9 16,-2 6-12-16,-2-2-4 16,4-2-11-16,-2 9 1 15,-2-7-6-15,6 7 0 16,3 12 2-16,9 6 2 15,-5-1 4-15,1 8-7 0,-4 2 3 16,1 1-2-16,-3-3-4 16,-4-3 4-16,8 5-3 15,-14-9 1-15,4 1-15 16,-8-7-13-16,4 1-21 16,-3-8-6-16,5-5-43 15</inkml:trace>
  <inkml:trace contextRef="#ctx0" brushRef="#br0" timeOffset="122801.16">3566 11584 197 0,'3'2'42'0,"8"-2"-41"16,-3 6 15-16,13-9 14 16,5 0-4-16,12-3-2 15,4-2 1-15,10-9-9 16,6 5-10-16,-5-2-3 0,1 5-2 15,-10 6 1 1,8 0-2-16,-14 7-2 0,-16 0-41 16,5-3-24-16,-10-1-53 15</inkml:trace>
  <inkml:trace contextRef="#ctx0" brushRef="#br0" timeOffset="123728.75">4161 11983 163 0,'14'0'34'0,"8"-7"-11"15,-8-2 18-15,9-5-22 16,-9-9-3-16,-1 8-3 16,10-5-2-16,-19 4 1 15,10-10-5-15,-10 16 0 16,1-10-6-16,-1-1 1 16,-2 4 0-16,-8 3-3 15,1-10 1-15,-1 6-20 16,-6 1 6-16,-3 5 10 15,-1-2-3-15,1 7 0 16,13 4 4-16,-12 11 3 16,5-6 0-16,5 12-3 0,2 8 3 15,4 7 1-15,-2 9 3 16,13-4 2-16,1 12-5 16,-1-11 3-16,3-12-3 15,5-7-1-15,-7-12 1 16,-1-4-1-16,10-4 2 15,-10-16 6-15,3-6 4 16,6-11-4-16,-9 6-5 16,3 0-2-16,-5 9 1 15,-2 0-1-15,-3 12-2 16,-1 3 1-16,-2 7-1 16,1 2-5-16,5 3 5 0,-3 9 1 15,-4 1 0 1,10 6 4-16,-6 10-4 0,5-7 1 15,-3-1 1-15,7-6-4 16,-7-9 2-16,8-1-2 16,-5-14 2-16,-3 14 0 15,5-18 7-15,0 1 3 16,1-8 4-16,-4 2-11 16,6 1 4-16,-5 6-5 15,0-5-1-15,1 4-1 16,-12 16 0-16,6-6-2 15,-6 4-1-15,5-4 2 16,1 5 2-16,1 4-3 0,-2 6 4 16,6 14-1-16,2-5 0 15,0-10-2-15,6 0 1 16,-9-10-2-16,3-4 1 16,3-14 2-16,-5 4 4 15,5-22-5-15,-5 6 1 16,-2-1 1-16,-2 13-3 15,-5 1 1-15,-2 13 0 16,0 4-1-16,0 5-8 16,9 10 8-16,0-6 1 15,-7 18 0-15,1 1-2 16,3-11 0-16,5 4-4 0,-2-6-22 16,0-10-10-16,2 3-25 15,0-6-41-15</inkml:trace>
  <inkml:trace contextRef="#ctx0" brushRef="#br0" timeOffset="124150.39">5033 11907 140 0,'11'36'23'0,"7"-3"-11"0,-3 2 4 16,-5 2 5 0,5-12-6-16,-6 2-6 0,-4-4-1 15,-5-13 0-15,-3-2 1 16,1-6 0-16,-1-2 0 16,3-5 6-16,-4-10-15 15,-2-8-6-15,-10-11 4 16,9-7-9-16,1-3 11 15,-3-7 0-15,7 0-8 16,0 18 8-16,6 3 0 16,2 16 1-16,-1 1-3 15,-1 13-1-15,5 9-5 16,2-5 3-16,2 15 5 0,6 0 1 16,-4 1 1-16,1-1-2 15,-10-5-2-15,-1 11 1 16,-5-8-1-16,-3-1-1 15,-3-3-9-15,-12 6-15 16,9-6-29-16</inkml:trace>
  <inkml:trace contextRef="#ctx0" brushRef="#br0" timeOffset="124292.3">5164 11930 106 0,'21'-12'11'0,"-2"-2"-6"15,-3-7-2-15,-3-2-2 16,-1 2-1-16,-3 3-4 0,-1-10 4 16,4 8-1-1</inkml:trace>
  <inkml:trace contextRef="#ctx0" brushRef="#br0" timeOffset="124637.09">5243 11821 103 0,'2'30'27'0,"4"-2"19"15,5 0-23-15,-1-8-7 16,11-10-5-16,-5 0-8 16,0-2 4-16,0-16 1 15,-3-9 4-15,0 5-9 16,-2-13 12-16,3 1-14 0,-5 8 3 16,2-12-4-16,-2 4 0 15,0 8-12-15,-1 4-5 16,-1 12 16-16,-2 2-14 15,-3 14-11-15,1-5 26 16,-3 12 2-16,4-9 1 16,-2 10 1-16,-2-8-1 15,6 0 1-15,3-6 3 16,-1-10-5-16,-2 4 2 16,9 0-2-16,-1-12 7 15,-1 1-1-15,-1 4-1 16,1-13-4-16,-3 0-3 0,-4 16-15 15,5-10-70-15</inkml:trace>
  <inkml:trace contextRef="#ctx0" brushRef="#br0" timeOffset="124922.93">5686 11775 164 0,'0'16'12'0,"0"-2"-3"16,12 18 19-16,-8-16-8 15,11 6-12-15,3-2-8 0,-7-26-3 16,7 12 3 0,-9-12 9-16,3 6-2 0,-4-14 3 15,-1 2 4-15,-7-4-3 16,-9-2-6-16,-7 3 3 15,-6 6-8-15,-2-7 0 16,-3 6-17-16,-2 6-5 16,6 9-11-16,10 16-25 15</inkml:trace>
  <inkml:trace contextRef="#ctx0" brushRef="#br0" timeOffset="125088.84">5729 11821 145 0,'4'0'57'15,"7"0"-46"-15,-2 5 18 0,-2-5-14 16,8 8 4 0,1 11-13-16,-3 11 3 15,3 5-5-15,-1-3-1 0,3-3-2 16,-5 3-1-16,21-16-19 16,-10-4-68-16</inkml:trace>
  <inkml:trace contextRef="#ctx0" brushRef="#br0" timeOffset="125366.67">6090 11404 120 0,'2'3'100'16,"-4"16"-99"-16,15-8 14 16,-7 26 15-16,13-3-3 15,7 8-18-15,-1-2 2 16,3 10 3-16,-3-4 4 16,6 22-17-16,-4-24 2 15,-11 35-3-15,-7-29-25 16,-11 4-47-16</inkml:trace>
  <inkml:trace contextRef="#ctx0" brushRef="#br0" timeOffset="125515.58">6192 11756 176 0,'23'2'3'15,"6"8"-3"-15,-6-5-8 16</inkml:trace>
  <inkml:trace contextRef="#ctx0" brushRef="#br0" timeOffset="125754.43">6568 11930 145 0,'23'23'18'0,"2"-17"-13"15,-5-1 8-15,-1-5 8 16,-2-14-1-16,-7-11-2 16,2 1-4-16,-8-12-6 15,-6 5 1-15,0 4-7 16,-5 3-2-16,-6 12-11 15,4 8-64-15</inkml:trace>
  <inkml:trace contextRef="#ctx0" brushRef="#br0" timeOffset="126092.22">6854 11887 106 0,'-2'26'35'16,"2"-4"-27"-16,0 0 9 0,5 2 12 16,5-8-9-16,-3-10-9 15,0-6-1-15,2-4-1 16,-1-4 31-16,-1-7-3 15,7-14-8-15,-6-7-10 16,4-3-8-16,-1-2-5 16,-2 4-3-16,2 10-3 15,-2 14 0-15,0 12 0 16,2 1-10-16,0 3-23 16,-2 12-18-16,11-1-26 15</inkml:trace>
  <inkml:trace contextRef="#ctx0" brushRef="#br0" timeOffset="126309.09">7184 11794 153 0,'-4'11'11'0,"-1"9"-10"15,5 6 19-15,-5 10 3 16,10-8-11-16,2-4-9 15,6-8-1-15,0 2-2 16,8-18 0-16,-3-4 8 16,3-10-3-16,-7-4-5 15,11-22-12-15,-8 0-23 16</inkml:trace>
  <inkml:trace contextRef="#ctx0" brushRef="#br0" timeOffset="126519.96">7289 11689 143 0,'0'4'48'16,"4"13"-30"-16,2-6 10 16,2 3-7-16,3 9 11 15,5-13-12-15,3 11 4 16,-1-5-2-16,9-9-3 16,2 15 0-16,3-5-11 15,5-8-2-15,-3 3-6 16,-5-1 2-16,-9-7-2 15,-7 14-20-15,-11-12-48 16,-4-2-73-16</inkml:trace>
  <inkml:trace contextRef="#ctx0" brushRef="#br0" timeOffset="128013.04">4188 12659 150 0,'0'-12'135'16,"-4"12"-123"-16,-1 0 0 16,5 8 27-16,0-2-29 15,13 18-2-15,-6 17 7 16,3 8-1-16,-2 8-8 16,-1 7 7-16,9-1-11 15,-6-13-1-15,3-4 0 16,-3-19-2-16,-10-15-10 0,4-5-41 15,-4-19-45-15</inkml:trace>
  <inkml:trace contextRef="#ctx0" brushRef="#br0" timeOffset="128262.89">4081 12680 252 0,'20'-12'7'0,"0"-5"-4"15,7-7 8-15,4 6 11 16,9-4-12-16,2 4 0 16,-7 8 0-16,-4 1-9 15,-5 16 2-15,-6 2 1 16,-9 12 2-16,3 9-3 0,-14 7 3 16,-7 12-4-16,-9 3 0 15,-1-6-2-15,-6 7 0 16,5-11-19-16,7-13-18 15,3-8-46-15</inkml:trace>
  <inkml:trace contextRef="#ctx0" brushRef="#br0" timeOffset="128581.69">4483 12901 147 0,'0'22'16'0,"-2"-4"-3"16,2 9 18-1,2-3-3-15,2 0-9 0,-4-11-2 16,2-10-9-16,-2-3-1 16,0-8 2-16,0 4 18 15,0-20 3-15,9-10-21 16,3-3-1-16,-4-2-7 15,3 0 4-15,3 8-5 16,-1 12 2-16,-2 6-2 16,0 16-3-16,4 6-4 15,17 9 7-15,1 5-4 0,-4 5-59 16,-2 0-86 0</inkml:trace>
  <inkml:trace contextRef="#ctx0" brushRef="#br0" timeOffset="128792.56">4705 13022 154 0,'7'4'79'16,"7"4"-76"-16,-4-2 6 16,11-3 16-16,0-3-7 15,4-14 2-15,2 2-7 0,-2-9-7 16,-7 1-3-1,-7 3 1-15,-9-3-4 0,-2-1-8 16,-11 0-18-16,-3 3-33 16,-3 3-20-16</inkml:trace>
  <inkml:trace contextRef="#ctx0" brushRef="#br0" timeOffset="129173.33">4803 12886 118 0,'0'22'37'16,"12"2"8"-16,3-2-18 15,8 6-3-15,6-8-3 16,0 2-9-16,4-12-3 15,2-1-4-15,-3-9-1 16,-8-11-2-16,-1 3 1 16,-10-20 1-16,0 0 5 15,-4-4 0-15,-4-11-1 16,-1 8-4-16,-6 2-3 0,0 7 1 16,-1 14-2-16,1 9 2 15,2 3-2-15,-2 5-3 16,4 5-11-16,9-2 14 15,5 6 5-15,-1 4-4 16,4-3 0-16,-7 3 0 16,7 0-1-16,-2-7 1 15,-10 1-1-15,2 2 0 16,-5 0 2-16,-1-4 4 16,-8 3-3-16,-3-6 4 15,-2 4-7-15,-1-3 1 16,0-1-1-16,6-2 0 15,3-5-10-15,2 6-12 16,7-6-10-16,2-11-13 0,4-2 19 16,7-13-15-16,-1 5-6 15</inkml:trace>
  <inkml:trace contextRef="#ctx0" brushRef="#br0" timeOffset="129400.19">5330 12819 106 0,'2'-3'28'0,"2"3"1"15,-2 2-9-15,7 1 6 16,5 9 7-16,5 2-17 16,0 3-12-16,3-3 0 15,-5 5-2-15,4-3 2 0,-8 7-3 16,7 3 3-16,-11-6-4 16,3 2 3-16,-6 3-3 15,-6-4 2-15,0 1-1 16,-6-4-1-16,-2-7-4 15,2-2-15-15,-5-11-19 16,-1-10-59-16</inkml:trace>
  <inkml:trace contextRef="#ctx0" brushRef="#br0" timeOffset="130073.77">5394 12865 135 0,'-2'-6'32'0,"-3"5"4"15,3-3 0-15,0 9-9 16,2-2-14-16,0 0-1 16,-3-1 5-16,1 5-4 15,-2 9-7-15,-3-2 1 16,5 4 12-16,4 4-7 15,-2 5 2-15,3 4-8 16,5-4-3-16,-3 4-3 16,2-16 0-16,-7 2 0 15,4-8-18-15,1-6-34 0,3-11-25 16,-1-4-39 0</inkml:trace>
  <inkml:trace contextRef="#ctx0" brushRef="#br0" timeOffset="130411.57">5592 12858 243 0,'-2'1'32'0,"0"-1"-24"15,0 13 5-15,0 3-12 0,4 0 0 16,2 7 1-16,0-6-2 16,15 5 3-16,-6-12-3 15,9 2 3-15,3-10-2 16,-3-7 2-16,-2-9 1 16,0-1 4-16,-11-9 1 15,-9-3 18-15,-7 5-18 16,-9 4-5-16,-3 4-1 15,-8 0-3-15,-9 9 0 16,10 8-3-16,-3 1-21 16,8 7-38-16</inkml:trace>
  <inkml:trace contextRef="#ctx0" brushRef="#br0" timeOffset="130853.29">5750 12789 247 0,'0'2'39'0,"-2"6"-37"16,-7 2 8-16,18 18 7 15,-4-3-10-15,0 4-4 16,3-2-3-16,7-1 0 16,-1-6 2-16,13-8-4 15,-10-8 2-15,-5-4 0 16,10-6 4-16,-15-4 8 15,18-6 3-15,-10 4-5 0,-8-1-5 16,7 2-3-16,-6 8 1 16,-4 3-2-16,-1 0-1 15,3 3 0-15,-8 3 0 16,16 8 0-16,8 2 3 16,14 14-3-16,4-11 1 15,-1 0-1-15,13-1 0 16,-8-9 0-16,-5-9 0 15,-12-14 0-15,-12 2 2 16,-9-8 4-16,-12-9-2 16,-17-2-2-16,-10-2-2 15,-18 1-4-15,-2 6 4 0,-16-2-16 16,6 9 0 0,5 9 0-16,0 12 2 0,31 3-23 15,3 3-46 1</inkml:trace>
  <inkml:trace contextRef="#ctx0" brushRef="#br0" timeOffset="131065.17">5285 12587 323 0,'24'12'2'0,"14"-2"7"15,20 2 27-15,2-2-24 16,-2-7-6-16,3 4-6 16,-6-3 2-16,4 10-2 15,-20 0-63-15,-12 8-123 16</inkml:trace>
  <inkml:trace contextRef="#ctx0" brushRef="#br0" timeOffset="131687.78">4117 13718 229 0,'-20'-13'20'16,"11"4"-13"-16,-1 9 36 16,16 0-15-16,-14 0-24 15,8 0-2-15,5 0-1 16,-10 4 5-16,10 0 6 16,-10-3-10-16,19 20 6 0,-5 0 7 15,4 14 11-15,5 15-9 16,-7 6-10-16,7 4-3 15,-7 0-3-15,1-11 2 16,-6-15-2-16,-4-15-2 16,3-10 1-16,-10-9-16 15,3-9-20-15,-16-12-81 16</inkml:trace>
  <inkml:trace contextRef="#ctx0" brushRef="#br0" timeOffset="131942.63">3860 13609 268 0,'7'-27'11'0,"0"4"-9"15,15 1-1-15,-4-4 2 16,11-4 2-16,11 11 0 16,-5 10-2-16,8 6 4 15,8 8-5-15,-8 16 6 16,-1 0-6-16,-7 16 4 15,-10 0-5-15,-23-4 2 16,0 4-3-16,-15 8 5 16,-11 1-5-16,-1-4-5 15,-11-11-4-15,12-4-41 16,-8-13-71-16</inkml:trace>
  <inkml:trace contextRef="#ctx0" brushRef="#br0" timeOffset="132797.1">4309 13914 120 0,'-3'32'70'15,"3"-2"-64"-15,5-2 9 16,1-3 11-16,12-7-8 16,-5-8-13-16,10-6 11 15,2-8-2-15,-6 2-5 16,1-10-3-16,-6-9 2 16,-7 1 1-16,-3-10-5 15,-4 4-1-15,-4 2-2 16,-6-3 4-16,-5 3-5 15,-7 4 0-15,-8 6-20 16,11 5 10-16,-6 11 1 16,21 2 2-16,-6-1 2 15,20 11 1-15,-1-1 4 16,-5 6 0-16,12-4 5 16,3-7-4-16,4 8 6 0,2-8 2 15,-3 3-1-15,2-11-3 16,1 0-2-16,2-2 5 15,-5-1-8-15,1-11 3 16,-6 6 1-16,6-2-1 16,-3-4-3-16,-7 2 0 15,-2 0 1-15,0 0-1 16,-8 4-6-16,1-8-12 16,-4 0 8-16,-7 4-4 15,-4-2 13-15,-7-2 1 0,2 6 3 16,-11 14 0-16,17-3 8 15,1 6-2-15,5 5-8 16,1 7-1-16,-2 6 0 16,5-1 3-16,5 8 1 15,-2 4 3-15,3-3-4 16,9 1 7-16,-3-2-4 16,15-15-6-16,-3-3 0 15,7-5 1-15,-4-9 1 16,-3-6 0-16,-3-11 7 15,-6-5-5-15,-1-10 4 16,-1-2-8-16,-7-2 2 16,2 5-2-16,5 2 0 0,-9 15 0 15,0 8-2 1,-2 12 1-16,1-2-21 0,2 8 10 16,4 0 12-16,-7 16 6 15,4 12-3-15,-2 4 9 16,6 1-5-16,3-4-7 15,-4 0 1-15,5-17 0 16,-2-13-2-16,-5 1-10 16,0-15-27-16,-4-3-51 15</inkml:trace>
  <inkml:trace contextRef="#ctx0" brushRef="#br0" timeOffset="133277.59">4836 13704 239 0,'0'1'56'15,"-2"-2"-45"-15,2 1 6 0,0 1-4 16,2-2-13-1,1 1 0-15,-6 0-4 0,3 0-29 16,5-3-31 0</inkml:trace>
  <inkml:trace contextRef="#ctx0" brushRef="#br0" timeOffset="133651.37">4984 13872 184 0,'0'-1'70'0,"0"4"-61"16,0-1 0-1,0 5 17-15,11 14-10 0,0 16 23 16,-2 6-24-1,3 6-8-15,-2-7-4 0,-1-10-2 16,-5-10 2-16,-1-10-3 16,-3-16 2-16,5-2-1 15,-5-3 9-15,-8-17-2 16,6-18-6-16,0-6-2 16,4-6 0-16,8 6-2 15,-2 8 4-15,1 13-4 16,0 6-1-16,2 19-7 0,-2 4-12 15,3 7-6-15,7 13 16 16,2-1-47-16</inkml:trace>
  <inkml:trace contextRef="#ctx0" brushRef="#br0" timeOffset="134057.12">5305 13851 235 0,'-2'3'19'16,"-2"3"0"-16,-4 0 12 16,4 18-29-16,2 8 1 15,2 3 8-15,-2 10-1 0,10-9-8 16,6-5-2-16,6-20-1 16,0-8-1-16,5-15 2 15,-8-12 4-15,1-17-3 16,-7-3 1-16,-4-9-2 15,-12 8 1-15,-8 9 0 16,-5 8 0-16,-2 10 2 16,2 15-2-16,7 3 0 15,9 7 0-15,0 5-1 16,9 10-3-16,-1-5 1 16,14 4 1-16,5 1 1 15,-3 2 14-15,9 1 3 16,5-1 10-16,-2-1-20 15,-1-2 7-15,-2-7-8 0,-8 5-3 16,-6-11-3-16,-1 1 1 16,-9-1-2-16,-1-6-28 15,1 2-59-15</inkml:trace>
  <inkml:trace contextRef="#ctx0" brushRef="#br0" timeOffset="140336.57">2907 12017 108 0,'6'-6'52'16,"0"12"-28"-16,6-8 9 15,-3 2-15-15,2-4-5 16,5 10-10-16,-5-4 6 15,9-4-5-15,-7 2-2 16,5 5 2-16,-3-2-2 16,3-3 1-16,0 4-2 15,2-4-1-15,1 8 2 16,1-8-4-16,-3 4-30 16,-2 1-92-16</inkml:trace>
  <inkml:trace contextRef="#ctx0" brushRef="#br0" timeOffset="140964.78">3125 13009 177 0,'-7'-1'58'0,"3"10"-20"16,2-12 8-16,-1 3 2 15,6 0-13-15,-6 0-2 16,3-6-13-16,0 12-12 16,3-12-8-16,-1 12-3 0,9-4-3 15,11-2 5-15,18 1 1 16,2-2-8-16,10 2-36 16,-10 4-66-16</inkml:trace>
  <inkml:trace contextRef="#ctx0" brushRef="#br0" timeOffset="141473.5">3056 13916 163 0,'4'-7'22'16,"5"2"3"-16,7 5 13 16,3-6-21-16,0 8-8 15,12-4-4-15,4 8 0 16,5-1-3-16,-1 4 2 16,1 3-4-16,-3-6 0 15,1 6-96-15</inkml:trace>
  <inkml:trace contextRef="#ctx0" brushRef="#br0" timeOffset="143499.49">3503 14788 130 0,'2'0'36'15,"2"0"-27"-15,0-5 8 16,-4 2 2-16,9 3-13 16,-9 3-4-16,6-6-1 15,4 3-1-15,-4 0 2 16,9-4-2-16,3 3 1 16,5 2 0-16,-6 2-1 15,12 1 1-15,-4-4-2 16,0 5-12-16,-1 0-54 15</inkml:trace>
  <inkml:trace contextRef="#ctx0" brushRef="#br0" timeOffset="147876.65">4203 14552 112 0,'-2'2'17'0,"2"-4"-1"16,0 2 1-16,5-6-6 15,-5 3-6-15,5 3 1 16,-5 3-2-16,0-8 2 0,2 4-2 16,-4-1 4-1,4 4 1-15,-2-6-3 0,0 6-5 16,0-4-1-16,0 4 0 16,0-4 1-16,0 4-2 15,4-2 2-15,-8 2-2 16,8-4 0-16,-2 2 1 15,0 8 0-15,3 0 8 16,3 8 26-16,2 10-4 16,-4 11-8-16,1 4-9 15,3 3-1-15,-2-13-9 16,-4 3 0-16,1-6-2 16,-3 0-2-16,-2-9 1 15,10 4 0-15,-6-7-15 16,-4-4-20-16,0 2-3 0,2-8-27 15</inkml:trace>
  <inkml:trace contextRef="#ctx0" brushRef="#br0" timeOffset="149768.34">4206 14570 113 0,'-7'-4'21'0,"14"8"-5"15,-14-4 1-15,14 0-13 16,-7 0-3-16,5 5 4 16,-5-5 12-16,10 3 6 15,1 6-8-15,-1 5 6 16,15 5-8-16,-2 11-6 16,8-6-5-16,-6 2 1 15,-4-4-3-15,3 0 1 0,-11-5-1 16,3-8 0-1,-7 0-3-15,-5-9-32 0,-2 4-26 16</inkml:trace>
  <inkml:trace contextRef="#ctx0" brushRef="#br0" timeOffset="150040.31">4433 14578 167 0,'2'16'36'0,"-6"10"-11"16,2 4-3-16,0 11-9 15,-3-2-7-15,1-3-4 16,4-9-2-16,-3-5-8 16,6-7-42-16</inkml:trace>
  <inkml:trace contextRef="#ctx0" brushRef="#br0" timeOffset="150285.9">4518 14500 113 0,'2'16'19'15,"5"-3"10"-15,-5 6 3 16,2 8-8-16,4-2-14 15,-2 8-7-15,3-4-2 16,-1 0-1-16,0 6-1 16,-2 0-36-16</inkml:trace>
  <inkml:trace contextRef="#ctx0" brushRef="#br0" timeOffset="150473.79">4656 14897 137 0,'12'-16'15'16,"-4"4"11"-16,3-6-11 16,-1-3 0-16,0 7-11 15,-1 5-4-15,1-8 3 16,-8 7-3-16,6 0 0 16,-5-3-2-16,1 0-31 0,-2 8-29 15</inkml:trace>
  <inkml:trace contextRef="#ctx0" brushRef="#br0" timeOffset="150653.79">4714 14691 137 0,'-4'7'20'0,"-5"-2"-19"15,5 4 8-15,1 1-1 16,3 7-1-16,0 1 6 16,3 0 11-16,5 14-8 15,3-5 7-15,3 0-14 16,5-5-2-16,4-4-4 15,-3-1-2-15,3-6-1 16,1-4-28-16,-4-6-46 16</inkml:trace>
  <inkml:trace contextRef="#ctx0" brushRef="#br0" timeOffset="151065.53">4859 14448 103 0,'2'11'37'0,"5"1"19"16,-2 5-7-16,4 11-8 16,1 8-5-16,-3 6-6 15,2 2-1-15,-2 0-10 16,6 4-13-16,-1-8 2 15,-4-8-6-15,3-4-1 16,-6-3-2-16,2 3 2 16,-3-7-2-16,-4 2-17 0,-2 0-17 15,-7-6-31-15,4-11-24 16</inkml:trace>
  <inkml:trace contextRef="#ctx0" brushRef="#br0" timeOffset="151733.17">4917 14834 147 0,'4'-5'43'16,"7"-3"-42"-16,3-6 2 15,4 4-2-15,-3 1 1 16,6 0-1-16,-2 0-2 16,-1 9-2-16,-5 0-15 15,3 5 14-15,-5-1 2 16,-6 0 1-16,-3 8-1 15,1-5 2-15,-3 6 2 0,-3 1 2 16,1 3 5-16,2-5 6 16,7 5-11-16,2-5 12 15,1 0 1-15,4-7-15 16,6 0 3-16,-4-10-4 16,-1-4 7-16,1-9-2 15,-3-1-1-15,-8-2-3 16,-8 5 9-16,-8-5-10 15,1 9-1-15,-7-6 0 16,0 2-8-16,1 11 7 0,3 5 1 16,9 0 2-1,6 8 4-15,0-4-5 0,5 5-1 16,1 9 1-16,4-4 4 16,3 3 0-16,3-7-1 15,2-10-3-15,-4 8 1 16,6-16-2-16,-4-2 5 15,0-12-3-15,-1-9 0 16,-1-9-2-16,-3 5-5 16,-5-14-2-16,-4 7 2 15,0-3-2-15,-2 6 2 16,-8 3 5-16,4 14-1 16,-10 8 0-16,3 0 1 15,-1 7 0-15,4 6 1 0,4 1-1 16,0-4 0-16,6 8 0 15,-6-3 0-15,4-1 1 16,-4 13 16-16,4 10-5 16,-2 8 4-16,2 8-2 15,10 7 0-15,-3 7 0 16,0 10-4-16,4-2-5 16,-4-2-5-16,9-5 0 15,2-3-27-15,0-10-38 16</inkml:trace>
  <inkml:trace contextRef="#ctx0" brushRef="#br0" timeOffset="152979.91">3432 15619 238 0,'0'0'28'16,"-2"0"-16"-16,4 0 18 15,-4-8-14-15,4 8-16 16,-4 4 4-16,4 0-1 15,-2-8 1-15,2 0-4 16,1 12 2-16,3-8-3 16,12 1 2-16,9-1 3 15,4 7-3-15,3-9 0 0,-1 0 0 16,-2 2-1-16,-6 0 0 16,-2-12 0-16,-6 8-51 15,-3-2-44-15</inkml:trace>
  <inkml:trace contextRef="#ctx0" brushRef="#br0" timeOffset="155215.25">4639 15615 325 0,'-3'0'108'0,"1"0"-94"15,2 5 26-15,-2-5 5 16,2 0-33-16,0 0-10 0,0-1 0 16,0 2-3-1,2-1 2-15,-2 5-2 0,0-1-21 16,2 4-22-16,3 9-37 16,1-2-70-16</inkml:trace>
  <inkml:trace contextRef="#ctx0" brushRef="#br0" timeOffset="155348.16">4875 15584 148 0,'24'0'6'16,"3"4"-2"-16,-3 1-1 16,3-5 2-16,0 3-5 15,-4-3 0-15</inkml:trace>
  <inkml:trace contextRef="#ctx0" brushRef="#br0" timeOffset="155553.04">5465 15557 236 0,'7'-10'22'0,"2"1"-20"15,0 5 24-15,-5 4-16 16,9-4-9-16,-3 0 0 16,1 8-2-16,-5 0-18 0,8 7-76 15</inkml:trace>
  <inkml:trace contextRef="#ctx0" brushRef="#br0" timeOffset="205933.49">9478 10118 153 0,'-3'0'29'16,"3"-8"-13"-16,5 4 6 15,-5-6-9-15,4 4-5 16,1 2 0-16,-5 0-2 15,0-4-3-15,3 6-2 16,-3-1 0-16,0 3 0 16,0 0-1-16,-3-5 0 0,3 5-4 15,0-2-44-15</inkml:trace>
  <inkml:trace contextRef="#ctx0" brushRef="#br0" timeOffset="206796.98">9575 9742 147 0,'0'-13'26'0,"6"5"-2"16,-6 6 0-16,0-2-15 15,0 8-5-15,0-4-4 16,-2 2 5-16,8 3-1 16,-4 7 28-16,7 2-11 0,-9 3-1 15,6 10-8 1,-6 10 10-16,3 8 4 0,-3 1-16 16,-5-5 1-1,-1 10-8-15,-3-12 2 0,-3-2-5 16,8-1 1-16,0-4-1 15,-3-10 0-15,1-4 0 16,8-13-2-16,2 2-39 16,-4-11-38-16,9-6-55 15</inkml:trace>
  <inkml:trace contextRef="#ctx0" brushRef="#br0" timeOffset="207366.29">9847 9798 124 0,'-2'13'54'15,"4"1"-15"-15,-6 10 9 16,0 10-19-16,-5 1-2 15,7 3-5-15,-8 3-1 16,6 2-6-16,-7-3 2 16,5 8-5-16,-8-10-3 15,8-6-4-15,-1-9 0 0,5-20-3 16,0 2-1-16,4-5 0 16,-4-8 0-16,6-3 6 15,0-17-1-15,3-12-4 16,7-12-2-16,-1-2 1 15,-3-2-1-15,11 6 0 16,-7-2-1-16,-3 2 2 16,2 11-2-16,-11 15 2 15,5 15-2-15,-7 9 2 16,0 0-2-16,2 7-7 16,5 7 6-16,1 7 2 15,4 13 2-15,3 17-1 0,3 0 0 16,4 3 0-1,5-2 0-15,4-12-2 16,-2-10 1-16,-2-12-1 0,-7-15-1 16,5-10 2-16,-3-16 4 15,-2-12-2-15,3-13 3 16,-15-2-5-16,3 1 2 16,-15 11-2-16,-3-6 0 15,-8 17-11-15,1 4-29 16,1 13-50-16</inkml:trace>
  <inkml:trace contextRef="#ctx0" brushRef="#br0" timeOffset="207669.13">10381 9801 148 0,'6'29'74'15,"1"-1"-33"-15,-5 2 6 16,5 12 0-16,-5-2-15 16,-2 6-12-16,-4 7 2 15,4-7-8-15,-5-11-8 16,3 0-1-16,-3-22-5 0,3-3 1 15,2-6-1-15,0-8 0 16,-4-6-12-16,-5-13-64 16,-3-16-21-16</inkml:trace>
  <inkml:trace contextRef="#ctx0" brushRef="#br0" timeOffset="207937.96">10298 9738 154 0,'4'-23'47'0,"10"2"-41"16,9 7 12-16,-4-5 7 15,10 7 1-15,0 4-16 0,5 14 3 16,-3 4 2-16,-9 8 8 16,-3 4-10-16,-2 7-5 15,-13 2 6-15,-6 5 0 16,-9 1-4-16,-3-6-1 15,-10-4-5-15,2 3-1 16,2-14-2-16,2 0 0 16,-2 2-2-16,-1-6 0 15,9-4-51-15,12-6-55 16</inkml:trace>
  <inkml:trace contextRef="#ctx0" brushRef="#br0" timeOffset="208296.74">10663 9793 178 0,'0'18'51'0,"3"4"-16"16,-6 9-1-16,6-2-3 15,-1 14-13-15,3-1-8 16,2 8 1-16,-1-12-3 16,10-8-1-16,-5-9-5 15,4-14 3-15,-1-9 1 16,-3-7 4-16,5-30 16 0,5-9-10 16,2-10-6-16,-9 6-7 15,-6-3 2-15,-3 0-2 16,-5 6-3-16,-5 18 0 15,-3 2 0-15,4 17-2 16,-2 12 2-16,4 0-36 16,0 14-53-16,-7 8-115 15</inkml:trace>
  <inkml:trace contextRef="#ctx0" brushRef="#br0" timeOffset="208603.07">11085 9685 126 0,'4'6'48'16,"8"-6"-14"-16,-3 10 14 15,-1 3-14-15,2 4 13 16,-4 5-11-16,-1 11-11 15,-1 6 4-15,-8-3-9 16,4 9-6-16,8 9 1 16,-12-3-10-16,4 0 0 15,-11 4-2-15,11-18-2 0,-14-5-1 16,10-3 0-16,4-13 0 16,-4-16-17-16,8 0-30 15,-15-16-66-15</inkml:trace>
  <inkml:trace contextRef="#ctx0" brushRef="#br0" timeOffset="208844.92">10835 9687 227 0,'5'-5'63'0,"6"-6"-42"0,18 1 31 15,-7-2-14-15,16 2-19 16,7 7-4-16,13 6 0 16,11 3-2-16,4 5-8 15,5 6-4-15,-9-8 2 16,-13 10-3-16,-16-5 0 16,-18 2-91-16,-12-2-186 15</inkml:trace>
  <inkml:trace contextRef="#ctx0" brushRef="#br0" timeOffset="210852.58">9505 10413 140 0,'0'5'33'16,"2"-5"-30"-16,-4 0 6 16,4 0 12-16,-2 0-5 15,2 0 3-15,2 0 13 0,-2 0-8 16,4-3-8-16,7 3-2 15,-1 0 1-15,2 6-12 16,9-9 0-16,-4 6-1 16,6-1 0-16,13-2 1 15,-9 2-2-15,9-4 3 16,-2 2-1-16,-1-5 3 16,7 8-3-16,-8-11 3 15,4 10 0-15,9-2 1 16,-2-4-1-16,-1 2-3 15,-3 4 2-15,-2-2-5 16,-1-2 4-16,-2 4-2 16,-5-2 0-16,-4-2-2 15,2-4 2-15,-2 4-1 16,4-2 0-16,0 4 1 0,-4-2-2 16,2-2 3-16,0-2-1 15,-2 7 0-15,-6 6-1 16,2-7 3-16,-1 6-2 15,1-6 1-15,-6 6-2 16,-1-2 0-16,-3-6 1 16,3 2-2-16,-1-2 2 15,-3 4-1-15,5-6 2 16,-1 2-2-16,2 0 1 16,-4 4 0-16,7-2-1 15,4 0 2-15,-7 6-3 16,5-8 2-16,-2 2-1 0,-7 2 1 15,6 0-2-15,0 0 1 16,0 2 1-16,-5-8-1 16,4 8 0-16,-4-6 0 15,-3-2-1-15,3 2 0 16,-6-2 2-16,2 2-1 16,0 2 0-16,-7-4-1 15,19 4 1-15,-17 0 0 16,4 0 0-16,1 2 0 15,2-6 1-15,-6 6 1 16,6-2-1-16,-4 0 0 16,4-2-2-16,-10 2 1 15,3 2-1-15,-6-4 1 0,7 0-1 16,-14 6 0 0,14-4 1-16,-14-4-1 0,7 8 0 15,-11-2-88-15</inkml:trace>
  <inkml:trace contextRef="#ctx0" brushRef="#br0" timeOffset="-212095.86">3872 4057 246 0,'-3'-5'41'15,"6"5"-13"-15,-6 5-7 16,-1-2-11-16,8 1-8 15,-8 0-2-15,15 9 4 16,-9 6 4-16,3 3 8 16,-5 15 6-16,0 1-3 15,-7 8-6-15,3 10-1 16,-3-4-6-16,-4 4 0 16,0-7-5-16,4-6 0 0,-2-6-1 15,5-3 0 1,-1-4-1-16,1-8 3 0,-1 1-5 15,8-9-27-15,-1-2-52 16,0-17-96-16</inkml:trace>
  <inkml:trace contextRef="#ctx0" brushRef="#br0" timeOffset="-211563.66">3960 4434 165 0,'12'-11'18'0,"-10"1"2"16,0 6 3-16,0-2-2 15,-2 3-4-15,7-2-2 16,-7 8-6-16,0-1-1 15,0 3-8-15,4-3 1 16,-2 8 7-16,12 8 3 16,-5 6-2-16,1 2-3 15,3-2 4-15,-11 6-8 16,4-2 5-16,-4-3-4 16,-8-9 3-16,12-6-3 15,-8-10-2-15,0 0 1 0,0-5 1 16,0 0 18-16,2-5-8 15,8-2 2-15,2-12-9 16,3 0-4-16,1-5-2 16,12 8 0-16,-10 3 0 15,-3 7-1-15,3 5 0 16,-8 11-7-16,-5 3 6 16,6 1 2-16,4 8 1 15,-6 5 1-15,-1-2 1 16,6 12 0-16,-4-6 0 15,-3 2-1-15,-7-2-1 16,6-4 3-16,-4-6-3 0,2 5 1 16,-4-16-2-16,14-7-25 15,-10-3-80 1</inkml:trace>
  <inkml:trace contextRef="#ctx0" brushRef="#br0" timeOffset="-211188.36">4451 3941 205 0,'0'0'22'0,"-5"7"-21"15,10 5 10-15,-2 4 21 16,1 21 11-16,-6 5-3 16,-5 6-13-16,4-1-8 15,-3-2-10-15,6 7-2 16,0 2 3-16,-5-1-4 16,3-7 1-16,2 0-4 15,-6 0 3-15,-6-6-3 16,3-6 0-16,5-4-3 15,0-2 1-15,2-7-2 16,-12-10 3-16,9 7-4 16,1-16-16-16,6-2-20 0,-17-5-45 15,8-7-113-15</inkml:trace>
  <inkml:trace contextRef="#ctx0" brushRef="#br0" timeOffset="-210993.48">4195 4458 194 0,'8'1'49'15,"15"1"-11"-15,6-2 5 16,2-3-23-16,10-4-9 0,7 2-1 16,-3-6-7-1,-5 6 1-15,-7 7-4 0,-6 0-2 16,-2 5-69-16,-10 8-80 15</inkml:trace>
  <inkml:trace contextRef="#ctx0" brushRef="#br0" timeOffset="-209742.1">4516 4676 154 0,'6'0'51'15,"13"-5"-39"-15,0-7 21 16,8-1-9-16,4-11-15 0,0 0-3 16,-4-7-5-16,-4 3 2 15,-4 3-3-15,-11 3 2 16,-2 1-1-16,-4 6-1 16,-6-9-3-16,0 4-15 15,-1 1-10-15,-6-3-3 16,-7 6 23-16,4 10 5 15,1 4 3-15,6 9 9 16,3 0-5-16,-5 0-4 16,3 11 2-16,-8 8 2 15,5-3 0-15,7 3 3 16,-2 2-6-16,1 7 5 16,6 1 1-16,5 0 2 15,1-2-2-15,11-5-3 16,3-8 1-16,-1-5-4 0,2-7 4 15,-1-6-3-15,-9-5 5 16,5-8 1-16,1 0 0 16,-2-2 6-16,2-12-4 15,3 2-5-15,-8 4-3 16,1-6 1-16,-3 2-2 16,3-3 0-16,-8 7 1 15,-1-1-3-15,2-5 1 16,0 7 0-16,-5 7 0 15,5 0-1-15,-9 3 1 16,5 5-1-16,-5 2 0 16,2 0 0-16,1-2 1 0,-1 2-4 15,0-3 4-15,7 3 0 16,-5 0 0-16,-2 0-2 16,0 0 0-16,0 0 2 15,-2 0 0-15,6 3 1 16,-4-1 0-16,2-2-1 15,0 2 0-15,5 1 1 16,-5-3-1-16,0 0 0 16,-4 4-2-16,2-2 2 15,-2 8 1-15,-2-2 1 16,-4 12 2-16,2 5-4 16,-5 5 3-16,5 4-2 15,-3 2 0-15,7-12-1 0,5 2 0 16,-1-11-1-16,5-2 0 15,-1-6 0-15,4-6-3 16,1-1 3 0,-1-1 1-16,-4-8 0 0,8-2 3 15,0-6 0-15,-6-1-2 16,7-2-1-16,-9 0 2 16,8-6-2-16,-5 11 1 15,-5-4 1-15,1 4-4 16,5 1 3-16,-10 11-1 15,2-2 0-15,-2 2-1 16,0-4 0-16,-2 7 1 0,3-1 0 16,-3-4 1-16,-3 3-2 15,6-5 2-15,-6 0-1 16,6 3 0-16,-3-8-1 16,4 2 1-16,-4 6 0 15,2-6-1-15,6 6 2 16,-6-2-2-16,4 1 0 15,-1 0 0-15,-1 3-1 16,0 2-2-16,1 2 1 16,2-2 2-16,4 6 1 15,5-6 0-15,-3 4 1 16,3 2 0-16,-5-4-2 16,-1 0 2-16,-2 3-2 15,-6-2 1-15,-4-4-1 16,2 2 0-16,0 3 1 0,2 0 0 15,0 11 2-15,5 1-1 16,-7 6 0-16,2 6-1 16,2 3 0-16,-2-6 0 15,-4 1 0-15,11 4 0 16,-6-7 1-16,-1-11-1 16,7-1 0-16,-3-5-2 15,1 2 0-15,4-13-17 16,-2 2 0-16,2-3-4 15,-2 2-44-15</inkml:trace>
  <inkml:trace contextRef="#ctx0" brushRef="#br0" timeOffset="-209297.78">5519 4403 103 0,'0'14'40'15,"0"6"-18"-15,0 9 12 0,-4-2-16 16,-2 12 5-16,4-4-7 16,2-2-2-16,0 3-7 15,6-13 0-15,2-8-4 16,1-3-3-16,3-2 1 16,-2-6 0-16,3-4 4 15,3-9-4-15,5-2 7 16,-2-1 4-16,6-10-7 15,-2-4-1-15,-4-4 0 16,-1 0 0-16,-7-1-1 0,-7 4 1 16,-4 3-4-1,-4 5 0-15,-3 8-3 0,3 9-44 16,-2 2-68-16</inkml:trace>
  <inkml:trace contextRef="#ctx0" brushRef="#br0" timeOffset="-208766.1">5827 4481 119 0,'8'16'45'16,"8"7"-1"-16,4 9-1 0,-9 6-9 15,-6 4-16-15,6 10 2 16,-4 2-15-16,2-8 0 16,-3-2 2-16,-4 0-2 15,7-9 0-15,-7-12-4 16,1-14 1-16,-1-1 2 16,1-14 10-16,3 4 18 15,-8-10-3-15,0-6-27 16,-8-7-1-16,10-13 0 15,-6-1 0-15,1-14-2 0,1 4 0 16,13-2-4 0,-3 10-4-16,10 2-6 15,5 8-8-15,-2 5 7 0,6 5 8 16,-11 10 7-16,1 4 0 16,-1-4-2-16,-1 11 1 15,-1 0-3-15,0 11 4 16,-3-4 0-16,-3 4 0 15,-1 2 2-15,-5 3-1 16,0 5 2-16,-5-5 3 16,-5 6 7-16,1-5-6 15,-5 4-2-15,8-1-2 16,-7-12-1-16,3 1 0 16,6-6-2-16,-3 1-12 15,3-11-39-15,-6 2-90 0</inkml:trace>
  <inkml:trace contextRef="#ctx0" brushRef="#br0" timeOffset="-208358.01">6271 3988 166 0,'-4'5'47'0,"10"2"-38"15,0 3 29-15,-4 12-20 16,5 5 9-16,-7 2 0 15,2 7-3-15,2-1-12 16,-2 15 9-16,-4 4 6 16,-4 8-16-16,-1 8-1 15,7-2-1-15,-6-10-1 16,2-9-6-16,-4-6 0 16,10-10-1-16,-2-13-2 0,0-8 2 15,-2-2-1 1,2-2 0-16,0-13-3 0,-6-2-44 15,-1-6-88-15</inkml:trace>
  <inkml:trace contextRef="#ctx0" brushRef="#br0" timeOffset="-207798.35">6136 4471 171 0,'16'0'49'15,"11"0"-31"-15,-3-1 6 16,9-2-8-16,10-1-5 16,-5-3 1-16,2-1-5 0,-4 1-6 15,-7 7 2-15,-7 2-2 16,-11 1 0-16,-6 4-1 16,-3-2 3-16,-4 11 3 15,-10-1-2-15,6 13 1 16,-7 1-5-16,8-5 1 15,0 6 1-15,8-8-3 16,4-2 1-16,8-3-1 16,1-2 1-16,3-11 0 15,2-4-1-15,-3-7 2 16,1-8 0-16,2-9 1 16,-8-7 3-16,-6-3-4 15,-7 1-1-15,-4 3-1 0,-8-3-11 16,-5-1-2-1,-4 9 3-15,-3 8 11 0,13 13 0 16,7 8 13-16,4 10-13 16,0 7 0-16,8 0-2 15,5 9 2-15,10-5 2 16,6-6-1-16,0-1 8 16,4-9 1-16,-6-4-1 15,8-7-4-15,-1-1 3 16,-3-3 0-16,-6-2 5 15,-7 2-7-15,-12 6-4 16,-4 4-2-16,1 10 2 0,3 18 6 16,-6 18-5-1,2 10-1-15,8 11-2 0,9-20-6 16,-5-7-80-16</inkml:trace>
  <inkml:trace contextRef="#ctx0" brushRef="#br0" timeOffset="-187575.47">9380 9523 180 0,'0'4'41'0,"8"-4"-24"15,-8 0 21-15,3 5-12 16,-3 4 2-16,5 5 12 0,-13 9-13 16,8 6-3-1,0 7-8-15,-6 3 2 0,-5 8-3 16,7 11-1-16,-10 9 2 16,5 6-7-16,3-12 5 15,-6 1-14-15,12-11 1 16,0-5 0-1,4-20-2-15,-4-5 1 0,0-21-1 16,-4-5-31-16,16-11-15 16,-20-10-5-16,4-11-63 15</inkml:trace>
  <inkml:trace contextRef="#ctx0" brushRef="#br0" timeOffset="-186277.69">9741 9274 167 0,'6'-4'57'0,"1"-2"-40"0,13 0 24 16,-9 4-16-16,7 4-9 16,-3-2 2-16,8 0-6 15,4 3 7-15,0-3-7 16,8 5-2-16,8-5-3 15,-3 4 0-15,4-4-3 16,1 6-1-16,2-1 1 16,-2-10-4-16,-6 7 4 15,7 1-3-15,-4-2 3 16,-1-2-4-16,-2 6 3 16,1-5 2-16,-2 2-3 15,-1-4 1-15,6 4-2 16,-5-9 1-16,-1 0 0 15,4-3-2-15,-1 7 2 0,-4-9-3 16,-7 7 2-16,8 5-1 16,-8-2 0-16,0 7 0 15,-2-3 4-15,2-7-3 16,0 3 5-16,9 2 7 16,-9 0-6-16,-9 2-6 15,1-2 2-15,-2 0-2 16,-3 5 0-16,7-5-1 15,-2 0 1-15,-5 3 0 16,4 1-1-16,2 1 1 0,-1-2 2 16,-2 1-5-1,8-2 4-15,-2 0-3 16,-7-2 1-16,1 0 0 0,-9 0 0 16,9-2 1-1,-5 10-2-15,1-12 3 0,-1 4-4 16,1-2 3-16,2 4-2 15,-5-4 2-15,-2 0-1 16,-1-4 0-16,-5 10 1 16,0-6-1-16,1 0 0 15,4 4 0-15,-2-4 1 16,-1 6-3-16,-1 0 0 16,-3 2 2-16,6-2-1 15,-2 10 1-15,-6 4 3 16,0 8 4-16,-10 8 9 15,6 8-13-15,-3 0 5 0,1 8-5 16,-1-6 2-16,2 9-2 16,3-7 0-16,0-3-3 15,-3 3 1-15,1 0 0 16,4-2-1-16,-4 4 0 16,4 0 2-16,-5-4-2 15,5-6 1-15,0-3-1 16,3-4 0-16,-6 3 0 15,3 0 0-15,0-8 0 16,5 2 2-16,-10-7-1 16,1 2-2-16,-1-2 3 15,5-7-3-15,-5 5 2 16,5-4-2-16,-6 7 1 0,4-6 0 16,-2 0 1-16,-1-7-1 15,5-2 0-15,0 5 1 16,0-6-1-16,-5 2 1 15,1-6-1-15,-1 4 0 16,5-6 0-16,-4 5 0 16,4 0-1-16,-4-1 1 15,4 1 0-15,0-7 0 16,2 4-2-16,-4-4 0 16,2-1 4-16,2 3-2 15,-2-4 3-15,-7-4 0 16,-7 6 0-16,-5-2-2 15,-14 2 0-15,4 2 1 0,-14 4 0 16,-4-8 0-16,7 6-1 16,4 2-1-16,1 1-1 15,-1-8 1-15,5 1-5 16,-5-4-15-16,-6 0-37 16,4-9-15-16,-4 3-88 15</inkml:trace>
  <inkml:trace contextRef="#ctx0" brushRef="#br0" timeOffset="-185415.22">9480 9689 155 0,'0'-4'57'0,"4"1"-18"16,4 3 10-16,2-7-13 15,-5 3-17-15,9-2 2 16,-4 2-5-16,9 0-5 16,-4 3-8-16,7 1-1 15,5 0-2-15,2 5 0 0,0-5 0 16,-3 12-39 0,1-3-49-16</inkml:trace>
  <inkml:trace contextRef="#ctx0" brushRef="#br0" timeOffset="-184926.51">9398 10240 119 0,'9'-5'100'0,"-14"14"-62"0,10-9-10 16,-14 7-12-16,13-4-10 16,-4-3 10-16,5 0-2 15,-1 0 2-15,7 0-1 16,-4 0 6-16,6 4-1 15,10-11-5-15,12 0 4 16,15-2-10-16,0 9-5 16,-14-4-4-16,4 4 0 15,-4 0-7-15,-11 4-60 16,-1 1-151-16</inkml:trace>
  <inkml:trace contextRef="#ctx0" brushRef="#br0" timeOffset="-182685.89">14123 5029 218 0,'0'-9'66'0,"-2"0"-39"15,4-2 17-15,0 10-10 16,-2 1-12-16,0 0-4 0,-2 1-10 16,0 7-1-16,4 4-5 15,5 14 25-15,0 3-13 16,-3 9-5-16,1 8-6 15,-3 6 0-15,-4 3-2 16,2 1 0-16,4-12-2 16,-4-1-25-16,2-2-23 15,-13-12-33-15,0-8-73 16</inkml:trace>
  <inkml:trace contextRef="#ctx0" brushRef="#br0" timeOffset="-182337.11">13876 4879 193 0,'33'-29'46'15,"12"12"-17"-15,4-2 8 16,4 17-17-16,3 4-6 16,-2 10-11-16,-10 12 1 15,-6 0-3-15,-9 2 3 0,-2 1 5 16,-7-1-9-16,-11-3 5 16,-5 8-3-16,-10 1 13 15,-17-4 1-15,-10-3-4 16,-9 4-10-16,4-7 0 15,9-8-2-15,0-4-24 16,9-7-38-16,1-3-85 16</inkml:trace>
  <inkml:trace contextRef="#ctx0" brushRef="#br0" timeOffset="-181536.6">14235 5552 123 0,'6'2'80'0,"-8"4"-46"15,2-9 9-15,0 0-9 16,9-6 0-16,7-11-15 15,11-15-6-15,-6-7-7 16,6-8 5-16,-4-4-1 16,2 14 1-16,-3 3-5 0,-9 12-1 15,-2 12-3-15,1 4-1 16,1 2-2-16,-4 2 0 16,2 5-1-16,4-7 1 15,1 14-2-15,-7-4-3 16,0 11-2-16,-2-8 1 15,4 10 7-15,-11 4 2 16,-3 2-1-16,-1 5 4 16,0 3-4-16,-8 2 1 15,12 4 0-15,0-9-4 16,0 2 3-16,8-11-2 16,-4 0-1-16,11-8-3 15,-1-10 3-15,5-8 2 16,4-4 5-16,-5-12-3 15,4 2 1-15,4-14-2 0,-5-15 0 16,-5 17-1-16,-10 5 1 16,3 13-1-16,-5 7 1 15,-1 8-1-15,-6 2 0 16,6 6-5-16,-1-1 0 16,5 11 5-16,-5 7 3 15,9 1-2-15,-7 1 0 16,15 0-1-16,-4-2 2 15,7-8-2-15,-3-12 0 16,-11 4 2-16,17-25 3 16,-14-3-1-16,7-11 3 15,1-5-6-15,-17-2 1 0,-17 4 0 16,-7 1-1-16,-9 8 0 16,-5 9 0-16,9 14 5 15,5-3-1-15,9 13 2 16,8 3-7-16,5 9 0 15,0-8 0-15,9 6-1 16,6 0 1-16,3-10-1 16,7-4-1-16,6 0 4 15,0-8-5-15,9-5 0 16,1-4-25-16,-8 2-21 16,12-11-27-16</inkml:trace>
  <inkml:trace contextRef="#ctx0" brushRef="#br0" timeOffset="-181215.8">15211 5213 249 0,'-6'0'73'16,"1"0"-45"-16,-13 0-3 16,10 0-13-16,-13 12 4 15,4 5-6-15,-6 2-8 16,1 6 1-16,5 11-3 15,9-2 2-15,4 5 0 16,8-8-4-16,4 1 2 16,9-16-1-16,1-4-4 0,7-19 5 15,-4 0 1 1,4-23 3-16,-5-12 2 0,2-4-4 16,-10-1 5-16,-12 14-3 15,-12 2 3-15,-7-1-7 16,-13 17 0-16,1 10-4 15,-4 10 4-15,14-2-20 16,5 14-39-16,8-9-44 16</inkml:trace>
  <inkml:trace contextRef="#ctx0" brushRef="#br0" timeOffset="-180933.97">15191 5220 113 0,'3'4'96'0,"-6"-8"-76"15,3 9-14-15,-2 3-5 0,9 2 24 16,-5 14 3-16,9 11-7 16,-5 9-1-16,13 0-5 15,-11 12 3-15,6 0-5 16,-14 6 2-16,9-16-7 16,-18 8-1-16,-3-7 14 15,2-9-12-15,-24-8 17 16,-9 7-11-16,-7-11-7 15,-4 1-6-15,7-15 2 16,3-7-3-16,4-12-2 16,11-11-4-16,15-8-52 15,-1-2-33-15,21 0-85 0</inkml:trace>
  <inkml:trace contextRef="#ctx0" brushRef="#br0" timeOffset="-180150.45">15468 5271 182 0,'-3'20'43'0,"-4"11"-9"15,-1 1 7-15,-3 9-18 16,6 0-7-16,0-3-7 0,8-13-3 16,-1-10 2-16,-4-7-1 15,-1-8 12-15,-1 0 22 16,2-8 11-16,0-2-28 16,-5-8-17-16,1-4-5 15,-2-6 1-15,8-2-3 16,0-10-2-16,10 8 1 15,5 3 1-15,1 12-2 16,1-10 5-16,4 18-6 0,-1-3 3 16,6 10 0-1,-3-12-3-15,10 15 0 0,-4 2-17 16,0-2-13-16,-4 5-9 16,-3 2-41-16,0-4-50 15</inkml:trace>
  <inkml:trace contextRef="#ctx0" brushRef="#br0" timeOffset="-179691.73">15735 5282 259 0,'-7'0'52'16,"1"2"-16"-16,-3 0 1 16,-9 5-15-16,3 2-1 15,-8 5-5-15,9 2-3 16,-3 1-9-16,13-3-3 0,4 11-1 15,6 3 0-15,1-6-3 16,15-7 0-16,5-10-4 16,4-3 7-16,1-16 1 15,-3-18 2-15,-3-16 2 16,-8 16-5-16,-8-9 5 16,-16 7-4-16,-7 15 3 15,-10-4-2-15,-6 17-2 16,0 4 5-16,10 4-4 15,5 22-1-15,8-12 0 16,10 5 0-16,7 1-7 16,1 7-1-16,3-20 3 0,9 3 1 15,-3-8-1 1,-2 4 3-16,4-8 2 0,-7 4 2 16,-1 4 4-16,-1 8-5 15,1 10 8-15,5 12-2 16,-2 0-4-16,-7 19-1 15,-2-10 0-15,0 1 0 16,0-7-2-16,-2-8 0 16,6-16-46-16,3-16-35 15,1-7-124-15</inkml:trace>
  <inkml:trace contextRef="#ctx0" brushRef="#br0" timeOffset="-179436.89">16163 5196 213 0,'-7'0'40'15,"9"3"2"-15,-4 4 4 16,0-10-20-16,-11 13-18 16,7-3-6-16,-4 2 2 15,1-9-1-15,5 9-2 16,4-16-1-16,-6 16 0 15,8-9-2-15,2 0 1 16,-4-9-10-16,4 9-4 16,-1-2 7-16,-1 1-2 15,0-2-22-15,-2 7-30 0</inkml:trace>
  <inkml:trace contextRef="#ctx0" brushRef="#br0" timeOffset="-178280.6">16108 5166 188 0,'0'-7'44'0,"0"7"-11"15,-6-4 22-15,4 4-18 16,4 0-14-16,-2 2-4 0,-2 3-13 16,-2 6-3-16,6 3 4 15,-4 24 13-15,-2 3-5 16,4 5-4-16,6 14-5 15,2-16-2-15,-2 10-3 16,-2-20-1-16,-1-10 2 16,-6-7-2-16,6-17 0 15,-3 0 0-15,2-7 8 16,2-23 5-16,8-4-9 16,-1-6-4-16,-3-12 0 15,6 6 1-15,1-1 0 16,1 3-1-16,2 23 2 0,-7 6-4 15,-4 9 0-15,-5 12-3 16,4 5-8-16,1 11 13 16,-7 11 5-16,7 4-4 15,-4-1 1-15,7-10-1 16,1 2-2-16,-3-4 1 16,-2-6-1-16,-8-14-7 15,8 1 5-15,-6-10 3 16,5-11 3-16,9-7 1 15,-8-3-3-15,7 6 0 16,7-7 0-16,-11 5-2 16,7 4 2-16,-7 1-2 15,1 4-2-15,-2 6-8 0,-8 4 5 16,2 6-1-16,2 2-4 16,1 5-3-16,-1 12 14 15,5 14 0-15,-2 0 3 16,2 5-3-16,4 6 1 15,-2-1-1-15,2-26-1 16,-6-5 0-16,9-7 1 16,-16-5 0-16,11-9 0 15,3-8 12-15,5-1-7 16,-5-10-2-16,9-5-2 16,-4 0-1-16,-3-10 0 15,3 8 1-15,0-10 0 16,3 21 0-16,-20 17-1 0,1-1 1 15,-1 9-2-15,-7 1-13 16,8 16 5-16,-8 5 9 16,16 0 1-16,-2 12 0 15,9-4 0-15,2 7-2 16,-2-28-1-16,8 8 2 16,-5-14 0-16,-6-9 2 15,-9-5 6-15,8-14 5 16,-5 1-6-16,3-14-7 15,-2-2 5-15,-20-4-4 16,2 0 1-16,-15 4-1 16,-6 1-2-16,-17 3 0 0,9 6-1 15,10 14-5 1,2 6-19-16,25 10-12 0,12 4-55 16,-3 1-11-16</inkml:trace>
  <inkml:trace contextRef="#ctx0" brushRef="#br0" timeOffset="-177510.07">16812 5240 146 0,'17'2'51'16,"-1"-6"-13"-16,-3 15 2 16,-1-6-12-16,1 12 3 15,3 8-10-15,-7 4-2 16,4 16-5-16,-2-3-7 16,-2 4-6-16,5-5-1 15,-3-18 1-15,2-4-1 16,-6-15 0-16,4-7 0 0,4-14 10 15,-1-6-5-15,6-15 1 16,-7-2-2-16,0-21-2 16,5 10-2-16,11 0 1 15,-2 23-1-15,-2 6 1 16,-3 0-2-16,-6 10 1 16,-6 8-1-16,4 1 0 15,-1 4-2-15,1 10-2 16,-3-6-3-16,-2 7 8 15,5-3 0-15,-6-6 0 16,-3 3-7-16,1-6 5 16,-2-1-16-16,4-7-6 15,-8-2 19-15,2-6-9 16,-6 5 7-16,-6-1 3 16,6 8 2-16,-3 4 2 0,-6 4-5 15,2 7 5-15,2 6 4 16,-9 7 2-16,0 3 4 15,-8 13 12-15,3 10-4 16,3-4-2-16,7 8-6 16,13-8-3-16,4-6-4 15,8-12-3-15,9-11 3 16,13-5-3-16,4-19 5 16,-2-19 7-16,1-10-3 15,-1-4-6-15,-9-6 2 16,2-19-4-16,-4 19 1 0,1-2-1 15,-1 15-1-15,-18 20 0 16,-3 5 3-16,-4 8-3 16,-4 6-1-16,1 2 1 15,-11 18 0-15,4 9 2 16,3 9 1-16,12 2-6 16,-3 2 3-16,13 6 0 15,5-13-2-15,1-10 0 16,2-9 1-16,2-13-2 15,-7-9 3-15,-5-13 3 16,-1-17 8-16,3-1-11 16,-5-8 2-16,-4-3-2 0,-12-16 2 15,3 10-2-15,-10 10-5 16,-6 7-5-16,-2 1-6 16,-6 16-8-16,7 11-6 15,4 8-11-15,0 10-49 16</inkml:trace>
  <inkml:trace contextRef="#ctx0" brushRef="#br0" timeOffset="-177038.36">17637 5221 173 0,'4'4'21'15,"-2"0"-9"-15,-2 10 10 0,4 7 3 16,-1 11-16-16,-6 0 1 15,6 10 2-15,0 2 3 16,7 0-4-16,-7-10-1 16,12-6-6-16,5-6 0 15,1-12 15-15,-2-10-5 16,3-6 9-16,1-12-11 16,0-2-1-16,-2-9-3 15,-5-4-1-15,-1-11 0 16,-3-2-4-16,3 12 1 15,-11 14-4-15,2 0 4 16,-12 17-4-16,10 15 0 0,-20 11 0 16,9 9 1-1,-3 17-1-15,16-3 0 0,0 3 0 16,1-11 0 0,7-9-2-16,1-8 1 0,1-16 1 15,-8-7 3-15,1-8 15 16,9-4 3-16,-7-18-13 15,3-11-6-15,-1-3-1 16,0-4 0-16,-8-4 0 16,-14 1-1-16,-4 17 0 15,-16-4-4-15,-5 7-21 16,-1 2-7-16,-6 9-23 0,3 9-63 16</inkml:trace>
  <inkml:trace contextRef="#ctx0" brushRef="#br0" timeOffset="-176834.49">17505 4941 184 0,'20'6'43'15,"0"-4"12"-15,18 3-5 16,11-5-21-16,0-1-15 15,-4-2-1-15,-12 0-13 16,-15 3 0-16,-9 6-47 16,-7-5-91-16</inkml:trace>
  <inkml:trace contextRef="#ctx0" brushRef="#br0" timeOffset="-176333.8">17090 5747 254 0,'0'0'34'16,"5"-6"-15"-16,-3 0 4 15,4 4-15-15,13-10 28 16,5-6-11-16,8-3-2 16,1 7-4-16,-4 5 0 15,-11 3-10-15,-18 6-9 0,0 8 0 16,-5-1 0-16,5 17 10 16,-11 5-5-16,-14 7 0 15,6-4-4-15,5 2-1 16,5-10 0-16,7-2 0 15,13-10-5-15,-2-7-15 16,9-5-14-16,7-11 7 16,1 5-32-16</inkml:trace>
  <inkml:trace contextRef="#ctx0" brushRef="#br0" timeOffset="-163591.45">13483 10092 150 0,'17'-8'68'16,"-9"2"-46"-16,7-3 19 0,-5 9-10 15,1-3-11-15,5-1-11 16,-1-3-1-16,7 2-1 16,3 3-4-16,4-3 1 15,4 5-3-15,-1 0 4 16,-5 0-3-16,-1 0 0 16,0 3-1-16,-3-6-1 15,2 3 1-15,-3-5-1 16,-2 1 0-16,-7 1-8 15,0 0-10-15,1 3-20 16,-3 0-20-16,3 6-14 16</inkml:trace>
  <inkml:trace contextRef="#ctx0" brushRef="#br0" timeOffset="-162549.29">13916 9847 222 0,'-2'-3'66'0,"2"5"-45"15,0-4 16-15,0 5-8 16,0 1-20-16,0-1-6 16,5 3-3-16,1-1 7 15,7 11-2-15,8 1 2 16,1-1-7-16,9-6 2 16,-2 5-2-16,-1-4 0 15,-9 1 0-15,-1 0 1 16,-16-1 2-16,2-2-3 15,-8 11 5-15,-10 2-5 0,-5 6 3 16,-6-2-3-16,-2-3 1 16,11 0-1-16,-1-12-2 15,3-2-10-15,7-3-43 16,10-2-70-16</inkml:trace>
  <inkml:trace contextRef="#ctx0" brushRef="#br0" timeOffset="-161815.75">15093 9772 232 0,'-4'15'14'0,"-1"12"15"15,-3 3 12-15,2 12-12 16,-2 11-5-16,-3 10 6 16,-5-1-11-16,7-2 1 15,3 5-7-15,-1-10-2 16,4-10-7-16,3-23-4 15,-2-2 4-15,2-28 0 16,0 8 4-16,-4-12-7 16,8-22 8-16,-4-17-9 0,5-9 0 15,2 0 0 1,1 0 0-16,1 8 0 0,-4 2 1 16,8 1-4-16,6 0-1 15,-9 10 2-15,9 7-3 16,-2 10 4-16,-6 4-1 15,-2 4 1-15,4 10 0 16,-1 4-4-16,-6 0 4 16,7 9 1-16,-1 8-2 15,-1 14 5-15,-3 6-3 16,6 6 1-16,-5 3 2 16,4-2 1-16,-1-3-1 15,1 8 2-15,-2 3-4 16,0 9 5-16,-2-8-6 15,-9 12 1-15,-2-21 1 0,2-4-3 16,-7-10 1-16,-1-16-16 16,-4 4-23-16,3-18-34 15,-9-6-68-15</inkml:trace>
  <inkml:trace contextRef="#ctx0" brushRef="#br0" timeOffset="-161635.85">15051 10147 195 0,'4'0'75'0,"3"-15"-51"16,9 7 12-16,3 2 2 15,6-4-18-15,6 0-12 16,10 4-4-16,-1 4-1 16,-5 6-3-16,5-8 0 0,-1 4-33 15,0 6-42-15,-5 8-14 16</inkml:trace>
  <inkml:trace contextRef="#ctx0" brushRef="#br0" timeOffset="-161244.42">15525 10282 123 0,'3'20'78'0,"-1"1"-34"16,-2-11 12-16,3-6-10 16,-1-1-12-16,-4-6-7 15,2 3 3-15,0-18-5 16,-5-2-20-16,2-6 7 0,6-14-10 15,2-4 3-15,5 2-5 16,9 1 0-16,-4 7-1 16,7 5 1-16,1 6 0 15,-2 11-2-15,-2 1 0 16,-6 16 1-16,0-3 0 16,-4 8 2-16,-2 10 0 15,-3-8 0-15,-4 8 2 16,-2 3-3-16,-3-8 1 15,1 5-1-15,2-2 2 16,2-4 1-16,0-2-2 16,0 1 4-16,6 6-3 0,-1-4 0 15,4-8-2-15,9 7 0 16,-4-1 0-16,1-9 0 16,-1 4-2-16,3-4-17 15,1-8-12-15,5-4-21 16,-8 4-33-16,7-9-60 15</inkml:trace>
  <inkml:trace contextRef="#ctx0" brushRef="#br0" timeOffset="-160848.68">15927 9982 158 0,'-2'6'113'16,"4"-9"-63"-16,-6 3-15 16,6-3 1-16,0 9-22 15,5-9-3-15,10 0 1 16,1-3 2-16,7 12-7 15,2-6-6-15,8 8 7 16,-4 8-8-16,3 0 2 16,-7 8-1-16,-7 10 0 15,-3-6-1-15,-8 16 2 0,-13-2-2 16,-9 0 1-16,-12-10 0 16,0 9-1-16,-2-13 1 15,1-5-1-15,4-23-2 16,-1 0-11-16,-6-11 0 15,0-12-16-15,7-12-34 16,2-3-51-16</inkml:trace>
  <inkml:trace contextRef="#ctx0" brushRef="#br0" timeOffset="-160667.78">16036 9974 250 0,'4'4'66'0,"6"6"-32"15,-2 13 31 1,-3-8-33-16,3 11-20 0,4 4-9 16,-10 8-1-16,3-16-1 15,-3 12-1-15,0-7-23 16,0 3-41-16,2-14-61 16</inkml:trace>
  <inkml:trace contextRef="#ctx0" brushRef="#br0" timeOffset="-160345.95">16372 10046 174 0,'-2'-6'66'16,"4"6"-35"-16,-4 3 9 15,2 0-5-15,-2 13-19 16,0 12-2-16,-7 6-2 15,9 1-5-15,-2 4-2 16,6 3-2-16,5-5-1 16,5-9-2-16,7-7 2 15,6-7-1-15,-4-7-1 16,-1-15 1-16,3-6 8 16,-3-14 7-16,7-4-5 15,-9-9 3-15,-9-17-7 16,5 14 1-16,-12 6-5 15,-12 2-3-15,0 10-17 0,-5 15-28 16,-9 8-48-16</inkml:trace>
  <inkml:trace contextRef="#ctx0" brushRef="#br0" timeOffset="-159932.58">16810 10055 184 0,'0'2'63'16,"0"7"-32"-16,6-3 18 16,-14 14-7-16,12 8-15 15,-4 12-9-15,0 0-3 16,0 4-2-16,0 1-4 15,-4-15-5-15,8-9-3 16,0-1-1-16,-4-20 1 16,0 0-2-16,0-5 1 15,0-10 0-15,11-16 2 16,-9-3 2-16,0-10-4 16,6-1-4-16,-8 1-2 15,6-4-8-15,-6 6 2 16,-2-2 1-16,6 1 5 15,7 19 1-15,-5 10 5 16,-12 11-3-16,6 3 2 0,0 0 1 16,0 0-12-16,-2 0-25 15,2 6-28-15,0-2-79 16</inkml:trace>
  <inkml:trace contextRef="#ctx0" brushRef="#br0" timeOffset="-159158.29">17066 9941 222 0,'-2'-7'59'16,"-1"7"-32"-16,6 2 11 15,-3-2-8-15,-7 3-19 16,11 16 6-16,-6 1 5 16,0 13 2-16,2 2-3 15,-4 20-5-15,6 3-3 16,-4 2-5-16,-5-9-2 15,14-5-5-15,-9-11-1 16,4-17 1-16,-2-13-2 0,0-7 1 16,0-3-6-16,6-13-14 15,3-10 5-15,-5-18-8 16,1-3-15-16,4-2-13 16,-2-2-50-16</inkml:trace>
  <inkml:trace contextRef="#ctx0" brushRef="#br0" timeOffset="-158919.45">17107 9893 230 0,'-6'2'41'15,"6"10"-16"-15,10 17 38 0,-2 9-20 16,11 10-15-16,2 8-16 15,8 4-1-15,-2-9 0 16,-2 7-10-16,0-20 2 16,-4-4-3-16,-3-16 0 15,1-10-10-15,-6-4-30 16,-5-13-39-16,2-8-34 16</inkml:trace>
  <inkml:trace contextRef="#ctx0" brushRef="#br0" timeOffset="-158665.6">17474 9860 184 0,'-2'0'60'0,"2"4"-23"16,-3 6 13-16,-6 9-39 15,3 15 19-15,-5 13 7 16,4 10-12-16,-9 1-8 16,12 7-12-16,-10-4-2 0,3-13-3 15,3-9-7-15,8-8-21 16,-2-15-29-16,6-8-46 16</inkml:trace>
  <inkml:trace contextRef="#ctx0" brushRef="#br0" timeOffset="-158319.78">17701 9927 167 0,'-2'9'118'0,"-2"-4"-82"0,-3 18-29 15,3 3 21 1,-4 16-2-16,6 10 0 0,2-4-1 16,7 14-9-16,11-5-9 15,13-9-5-15,7-19 0 16,5-12-1-16,-1-22-2 16,-3-10 1-16,-2-33-2 15,-4-7 4-15,-4-15 2 16,-16 2 0-16,-6-5-2 15,-22 12 1-15,-21 15-2 16,-18 10-1-16,-4 26-4 16,0 17-18-16,-6 20-31 0,1 11-80 15</inkml:trace>
  <inkml:trace contextRef="#ctx0" brushRef="#br0" timeOffset="-156234.37">14960 10488 126 0,'-3'-5'64'0,"3"1"-31"0,0 4-5 16,0 0-2-16,-2 4-2 15,7-8 4-15,-1 4-9 16,-2 0 4-16,7 0-7 15,-2 0-6-15,4 0-3 16,6 2-2-16,4-7 4 16,3 5-3-16,1 0 5 15,0 0-8-15,8 0 5 16,-4 0-5-16,4 0 2 16,7 5-3-16,0-10 0 15,-7 8 0-15,6-3-2 0,-6-3 4 16,1-2-2-16,-1 7 1 15,-2-4-3-15,-4 0 2 16,4 0-2-16,0 2 2 16,-4 0-2-16,4 2 0 15,1-2 1-15,-3 2-1 16,-7 0 0-16,5 1 3 16,-3-3-5-16,5 0 4 15,-7 0-3-15,5-5 1 16,4 3 0-16,-4-2 0 15,-7 3 1-15,-4 1 2 16,-1 3 4-16,1-9 3 0,0 6-6 16,1 0 2-1,-1-10-2-15,4 10 0 0,-2-7-3 16,2 7 1-16,-2-3 0 16,4 3 0-16,3-2 2 15,-6-2-4-15,4 6 6 16,-5-2-6-16,-3 4 4 15,3-1-3-15,7-3 1 16,-8 7-2-16,6-3 1 16,-8 0 1-16,3-4-1 15,-5 2 0-15,1-2 1 16,3-6-2-16,0 2 0 16,-2 4 2-16,-4-2-2 15,4 2 1-15,-1-5 1 16,2 5 0-16,-3-3 1 0,7 3-2 15,-4 3 1-15,-3-6-1 16,3 3 0-16,1 0-1 16,1 0 2-16,1 0 0 15,0 0-2-15,-1 0 4 16,5-4-2-16,3-3 2 16,-4 7 3-16,-10-3-3 15,5 6-3-15,-12-3 0 16,4 2 0-16,0 1 0 15,2-1 2-15,3 0-3 16,-6 0 3-16,5 1-2 16,3-3-1-16,-5 7 2 15,3-9-3-15,-8 8 2 16,7-8-2-16,-1 6 1 0,3 4 0 16,4-8 1-16,-4 4-1 15,3-4 0-15,-7 2 1 16,7-2-1-16,-3 5 0 15,10-2 0-15,-9 3-1 16,3-6 1-16,6 5 0 16,-9-5 0-16,9 3 0 15,-8-6 2-15,10-2-3 16,-7 5 3-16,0-4-3 16,-2 4 1-16,2 4 0 15,-3 1-1-15,6 2 1 16,0-1 0-16,0 2 1 15,2-4-1-15,-5-2 1 0,1 0-2 16,-2 3 2 0,4-5-1-16,-3-5 0 0,0 5-1 15,4 0 1-15,-3 0 0 16,6-4 0-16,2 2 2 16,-8-1-4-16,2 6 4 15,1-5-4-15,-3 4 3 16,-2 4-2-16,-1-6 1 15,0 3 0-15,-2-3-1 16,-1-3 2-16,3 3-2 0,7-2 0 16,-8-2 0-1,-3 10 0-15,-1-3-1 0,5 0 1 16,-5-3-1-16,1 2-1 16,-3 5 1-16,3-7 1 15,-1-3 0-15,0 6 0 16,3-6 0-16,2 1 1 15,4 4-1-15,-8 4 0 16,-2-1-1-16,5-1 0 16,-11 1 2-16,7-3-2 15,-3 2-2-15,5 0-5 16,-1-5 3-16,-6 1-3 16,3-7 3-16,1 5-1 15,-1-1-6-15,-3 1 0 16,-6-5-27-16,-4 7-4 0,2-2-18 15,-13 4-116-15</inkml:trace>
  <inkml:trace contextRef="#ctx0" brushRef="#br0" timeOffset="-133170.06">13903 11339 148 0,'-11'3'41'16,"4"1"-19"-16,-6 0 17 15,2 0-10-15,1 6-11 16,-3 2-11-16,1-7-2 15,0 12 2-15,-4-10-4 16,7 4-3-16,0 0 0 16,5-6-1-16,2 2-21 15,0-7-15-15,2 3 5 16,4 6-22-16,2-4 0 0</inkml:trace>
  <inkml:trace contextRef="#ctx0" brushRef="#br0" timeOffset="-132804.28">13832 11468 138 0,'-2'-6'8'16,"-2"-5"1"-16,0-1 16 15,0 0-19-15,-3 7 2 16,7-3 6-16,-4 1-2 16,2 4 9-16,0 3 1 15,0 0 2-15,-1 3 2 16,0 6-3-16,-1 1-18 15,-5 1-3-15,9 3-1 0,-8-1-1 16,6 5 0-16,6-10 0 16,2-1-2-16,3 2-2 15,1-9 3-15,7-4-6 16,1-1 7-16,1-14 0 16,0 1 2-16,-8-6-1 15,-11 2 1-15,0 4 1 16,-11 0-2-16,-8-5 3 15,7 14-1-15,1 2 4 16,-1 11-2-16,3 3-3 16,5 7-2-16,4 3-3 15,0 7-5-15,9 3-36 16,1-5-37-16</inkml:trace>
  <inkml:trace contextRef="#ctx0" brushRef="#br0" timeOffset="-132129.72">13780 12186 208 0,'2'3'56'15,"-4"9"-45"-15,2-1-8 16,0 7 0-16,4-1 1 16,5 2-2-16,1 3-1 15,3-8 2-15,-5-6 2 16,8-8 2-16,-7 2-1 15,3-14 2-15,-1 2 8 0,-11-10 14 16,0 8-13-16,-5-4 5 16,-1 0-16-16,-4 2 6 15,-3 8-3-15,-3 6-3 16,5-5-4-16,-5 13-1 16,5-1-2-16,3 9-2 15,-4 6-21-15,6-6-54 16,1 0-46-16</inkml:trace>
  <inkml:trace contextRef="#ctx0" brushRef="#br0" timeOffset="-131579.75">13784 13060 141 0,'5'30'35'0,"4"1"-18"16,4-10 19-16,0-4-18 16,8 0-7-16,-3-17-7 15,-3 0 1-15,-1-5 16 16,-3-14 20-16,2 0 0 0,-6-16-19 16,-3 3-12-16,-8 2 7 15,-8 8 7-15,-7 2-13 16,-10 6-9-16,-4 5-2 15,1 18-4-15,8 7-7 16,3 17-22-16,13 4-49 16,3 3-88-16</inkml:trace>
  <inkml:trace contextRef="#ctx0" brushRef="#br0" timeOffset="-131011.09">13830 13075 277 0,'-4'3'25'15,"12"3"-19"-15,-10 4-5 16,8 6 8-16,-4 7-6 16,5-2-2-16,-5-1-1 15,4 0 0-15,2-7 0 16,-4-6-1-16,7-11-1 15,-7 1-1-15,-1-4 3 16,2-11 32-16,-3-10-21 0,-2-4-6 16,-10 11 15-16,2-2-6 15,-7 3-3-15,3 12-3 16,1 13 5-16,5 4-13 16,-2 5 0-16,2 2-20 15,-3 8-33-15,11-6-87 16</inkml:trace>
  <inkml:trace contextRef="#ctx0" brushRef="#br0" timeOffset="-130363.49">13832 12194 136 0,'-10'4'48'0,"10"-6"-28"15,-2 0 13-15,2-1 1 0,-2-4-23 16,0 3 25-16,-9 1 4 16,7-6-28-16,-2 11 9 15,0-4 4-15,6 11-16 16,-5-9-6-16,3 9-2 15,0 13 6-15,2 8-7 16,-4-4 1-16,8 8-1 16,5-4 0-16,0-2-3 15,4-16 2-15,0 0-3 16,-7-14 2-16,0 2-12 16,-4-22 14-16,9 5 4 15,-9-14-4-15,-6 7-2 16,0-6-28-16,-5 4-51 0,7-1-79 15</inkml:trace>
  <inkml:trace contextRef="#ctx0" brushRef="#br0" timeOffset="-129742.88">13943 11360 172 0,'-7'1'61'0,"-2"11"-58"15,-4-2 2 1,2 3 3-16,0 3 0 0,-1-1-5 16,4 4 1-16,3 0 3 15,1 6 9-15,4-4-1 16,2 0-1-16,9-5-11 15,5-9-3-15,-1-4-1 16,8-11 1-16,-10-2 7 16,-2-10 0-16,-6 6 1 15,-1-7 18-15,-8 1-7 16,-1 3-1-16,-6 1-12 16,-2 0 0-16,-1 10-6 0,-6 10-1 15,0 0-2-15,7 4 1 16,-3 5-48-16,7-2-62 15</inkml:trace>
  <inkml:trace contextRef="#ctx0" brushRef="#br0" timeOffset="-129001.64">13818 11442 190 0,'2'4'43'15,"-2"0"-12"-15,0 0-1 16,-6 6-21-16,3 4-7 16,1-7-1-16,4 12-1 15,1-9 0-15,5 2 0 16,6 2 1-16,-3 4 0 16,3-14-1-16,-1-4 0 15,5 0 3-15,-5-10 1 16,1-2-1-16,-6-10-1 15,-3-2 1-15,-3 8 0 0,-2-11 2 16,-11 2 29-16,-3 0-32 16,-1 7-2-16,-5 0 2 15,5 13-2-15,-6 3 0 16,5 13 5-16,-1 8-4 16,1 7-1-16,1 4-2 15,8 4 1-15,2-2-28 16,5-4 23-16,7-8-18 15,2-14 14-15,4 5 6 16,-3-11 1-16,5-13 3 16,1-1 0-16,1-8 1 15,-3-2-1-15,-5 4 1 0,-9-6 1 16,8 6-1-16,-14 0 3 16,4 2-3-16,-7 10-1 15,-3-1 0-15,4 11-19 16,1 5-69-16</inkml:trace>
  <inkml:trace contextRef="#ctx0" brushRef="#br0" timeOffset="-128087.2">13801 12386 217 0,'-8'-10'57'16,"4"2"-49"-16,2 0 20 15,-5 2-7-15,3 6-17 16,-3-3-3-16,5-2 1 16,-3 3-2-16,1 2 0 15,-1-4 2-15,7 6 0 16,-2 0 2-16,0 0-4 15,0 3-4-15,3-2 4 0,-6 11 2 16,8-2 0 0,-1-2-2-16,10 0-1 0,-5-6-2 15,9 2 2-15,1-12-3 16,2 2 4-16,-7-11 1 16,3-4 3-16,-6-8-3 15,3 2 2-15,-12-1-2 16,2-2 2-16,-6 3 0 15,-2 8 1-15,-5-3 4 16,2 9-4-16,-2 4 15 16,-6 3-11-16,5 10-3 15,-3-2-4-15,-3 4 0 0,8 12 3 16,-8 1-4 0,9 4 0-16,-2-3 0 0,16-2-3 15,-5 3-12-15,10-6 7 16,1-5 3-16,1-8 1 15,5-4 1-15,-1-4-1 16,0-2 4-16,-9-3 2 16,2-10 1-16,0 1-1 15,-8-2 3-15,-3 5-3 16,-3-5 0-16,1-5 1 16,-9 1-1-16,0-1-2 15,-1 7 1-15,-3 10 3 16,-3 7-4-16,-3 10-2 15,2 9 1-15,3 3-1 16,-1 7-27-16,10-3-28 0,2 4-62 16</inkml:trace>
  <inkml:trace contextRef="#ctx0" brushRef="#br0" timeOffset="-127156.61">13851 13055 152 0,'-4'-7'69'0,"4"2"-26"15,0 5 11-15,2 3-4 16,0-1-18-16,-4-4-12 16,-2 6-8-16,-3 1-6 15,1 0-4-15,-2-3-2 0,4 4 2 16,-9-6 1-16,7 14 2 16,-4-6 1-16,3 0-6 15,1 8 0-15,0 6 2 16,3-8-1-16,-2 2-2 15,8 0 1-15,-1 0-2 16,7 3 2-16,4-10 0 16,7 2-2-16,9 5-2 15,3-16 0-15,1-9 0 16,-8 4 4-16,-8-4 3 16,-8-7 0-16,-6 0 1 15,-3-6-2-15,-5-2 2 16,-6-2-2-16,-5 4 1 0,-8-4-2 15,-10 6 5 1,-1 5-3-16,4 6-2 0,15 18-1 16,3-2-2-16,6 7 1 15,4 12 1-15,3 2 0 16,5 4-2-16,8-6-5 16,-2 6-4-16,10-10 5 15,1 1 2-15,-5-11-3 16,-1-11-1-16,-3-2 2 15,-5-3-1-15,3-13 7 16,-9-5 5-16,-2 0-3 16,-7-4 0-16,-7 0-1 15,-1 4 1-15,-3 9-2 16,5 8 0-16,-3 10-2 0,10 8-33 16,1 6-65-16</inkml:trace>
  <inkml:trace contextRef="#ctx0" brushRef="#br0" timeOffset="-124816.96">13767 13791 114 0,'-7'9'25'16,"7"3"-18"-16,-2-8-1 16,4 5 3-16,0-9 0 15,-2 0 13-15,0 0 10 16,0 0-7-16,-2 0-8 15,4 0-7-15,0 0-10 16,1 0-1-16,-3-5-4 16,2 5 4-16,1-4-4 15,-1 0 5-15,-2 4 9 16,2-2 2-16,-2-3 10 16,2-2-8-16,-2 2-6 0,-2-2-2 15,0 9 15-15,0-4 5 16,2 2-10-16,-3 0-8 15,1 4-1-15,-5 4-6 16,2 4 0-16,-1-2 0 16,0 7 6-16,6 2-5 15,0-7-1-15,2 6 1 16,4 5-2-16,7-8 1 16,-1-7-3-16,7-6-2 15,-3-10 2-15,3-9 3 16,-6-9 4-16,-5-1 0 15,0-4-1-15,-8 4 1 16,-4 3-3-16,-2 0 3 0,0 6 0 16,-5 7 3-16,-3 4-6 15,-1 7 1-15,-4 0-2 16,2 4 0-16,1 4-4 16,3 8 4-16,-1-2 2 15,1 4-2-15,4 6 0 16,0 3-3-16,3-1 1 15,6-5-1-15,2-3 3 16,6-4 0-16,-3-4-2 16,7 0 1-16,9-5-4 15,-1-10 2-15,3 3 1 16,0-4 2-16,-10-1 3 0,-1-2-3 16,0-3 3-16,-3-2-3 15,-3-2 2-15,-6 4 0 16,-4-4-1-16,-2 4 0 15,-5-6 1-15,-7 4-1 16,-3 7-1-16,2 2 3 16,0 10-3-16,7-2 0 15,2 8-6-15,1 1 6 16,5 3 2-16,2 7-2 16,4-4-1-16,2 0 0 15,5 8-1-15,1-8 0 16,5-8 0-16,1-3 0 15,-3-5-4-15,3 1 0 0,-5-13 1 16,-5 2 5-16,0-4 3 16,-2-2 2-16,2-3-4 15,-8 0 0-15,-2-3 0 16,-4-1-1-16,-3 1 1 16,-7 1 0-16,3 7-1 15,-5 5 1-15,5 6 1 16,-2 7-2-16,13 6-2 15,-2 6 2-15,1 8 6 16,5 2-6-16,3-6 0 16,1 4-2-16,2-6 2 15,10-14-2-15,-5 10 0 16,-2-12 1-16,5-6-5 16,-6-2 0-16,5-6 6 0,-3-2 3 15,-1-4 1-15,-7 0-4 16,0-6 2-16,-9 5 1 15,5-2-3-15,-6 3 0 16,-4 0 3-16,3 6-3 16,1-1 0-16,-6 4 1 15,9 1-1-15,3 6 0 16,2 1 0-16,-2 4-6 16,2 9-9-16,4 0 15 15,10 6 2-15,-5 2-2 16,4-6 0-16,3-6 0 0,-7 0-2 15,1-5 0 1,-8-8-2-16,6-1-1 0,-6 0 5 16,0-4 4-1,0-5 0-15,-4-4-1 0,0-5-1 16,-8 0-1-16,4 6 0 16,0-6 0-16,-1 10-1 15,3-2 1-15,2 14-1 16,2 0 0-16,-3 0 0 15,-2 14 0-15,3 2 0 16,-2 14 2-16,1 0-1 16,6-4-2-16,3-8-1 15,4-2-4-15,-2-9-2 16,-1-4 0-16,-1-9-5 0,2-2 9 16,-6 2 4-16,2-14 7 15,-8-1-2-15,2-4-1 16,-8 7-1-16,4 2-2 15,-1 2 1-15,3 8-2 16,2 2 0-16,0 14-4 16,-1 10-29-16,3 4-17 15,-5 5-75-15</inkml:trace>
  <inkml:trace contextRef="#ctx0" brushRef="#br0" timeOffset="-123010.98">13818 14391 122 0,'-4'4'49'0,"-3"-4"-19"15,3 5-6-15,-1-1-15 16,2-4-1-16,1 1 4 16,-2 2 8-16,-1-3 17 15,1-4 3-15,-2 9-19 16,6-5 0-16,-2 4-7 16,-3 5-13-16,2-1-1 15,-1 1-3-15,4 6 1 16,-2-5-3-16,2 4-15 15,0 2 2-15,0-6 2 0,0 2-5 16,4 6 9-16,-4-12 5 16,2 8 1-16,3-13-2 15,0 2 1-15,-1-9-9 16,2 0-1-16,-3 0 17 16,3-5 8-16,-4-6 6 15,4 0-5-15,-2 4-1 16,0-7-5-16,-4 4 2 15,-2 7 2-15,0 2 7 16,-8 0 2-16,2 2-1 16,-10 2-10-16,4 3 4 15,-3 3-8-15,-3 1 3 16,-5-1-4-16,5 8 1 0,5 1-1 16,1 2 9-16,9 4-8 15,3 4 0-15,2-7-2 16,7 8 2-16,4-11-2 15,-2 6 1-15,3-8-2 16,3 2 0-16,1-8 0 16,3-4 1-16,-2-2-4 15,-7 0 2-15,4-6 3 16,-5-6 6-16,-3-1-4 16,3-4 2-16,-2 0-3 15,-10-1 0-15,9 3-1 16,-6-1 2-16,-6 0-1 15,-2 10 0-15,-7-3 1 0,1 8 1 16,-4 3 0-16,-6 8-3 16,5-1 1-16,6 6 1 15,-3 5 0-15,10-1 2 16,4 10-3-16,0-1-1 16,6-2 0-16,5 6 0 15,9-6-2-15,0 0 2 16,10-5-2-16,1-6-1 15,0-13-1-15,-4-4-2 16,0-6 6-16,-7-8 4 16,-12 2-1-16,-6-7-1 15,-2 0 2-15,-2-1-3 16,-14-1 1-16,1 2 4 0,-2-1-3 16,-12 4-2-16,-2 8 0 15,4 6 1-15,8 8 2 16,8 10-2-16,1 6-2 15,4 1 0-15,12 15 5 16,3 3-5-16,6-2 0 16,10-3-1-16,-1-11 0 15,2-3-2-15,1-11-1 16,0-4-2-16,-12-13-2 16,1-3 8-16,-10 4 4 15,0-17-1-15,-4 2-1 16,-4-1-1-16,-4-4 0 15,-7 5 2-15,-1-1-3 0,1 16 2 16,4 3 0-16,4 2 4 16,-2 9-6-16,7 6-1 15,0 3 0-15,-2 12 1 16,8 1 0-16,-4-1-4 16,11-3-12-16,1 0-11 15,-2-18 4-15,3-7 12 16,-5 4 1-16,-6-16 10 15,0-6 0-15,0-9 12 16,-2 8 0-16,-2-9 8 16,-4 8-1-16,-11 3-12 15,9 12-3-15,-1 2 0 0,4 5 0 16,-4 11-4 0,3 4-5-16,6 14 3 0,-2 3-8 15,6 2-41-15,7-4-44 16</inkml:trace>
  <inkml:trace contextRef="#ctx0" brushRef="#br0" timeOffset="-107731.91">14418 11378 209 0,'0'-5'57'15,"4"5"-43"-15,-2 0 7 16,-2-4-4-16,2 3-3 16,-4 2 1-16,0-2 5 0,2 2-4 15,0 2-2-15,-4-2-6 16,4 2-3-16,0-1-5 15,4-1 1-15,-2 10 2 16,5-8 3-16,-5 2-3 16,3 9-2-16,-1-4 2 15,-1 7 0-15,1 8 4 16,-2-4-1-16,0 2-3 16,-2 5-1-16,0-9-2 15,-2 4 2-15,0-12-2 16,2-4-2-16,0-2-42 15,0 0-39-15,-7-10-65 0</inkml:trace>
  <inkml:trace contextRef="#ctx0" brushRef="#br0" timeOffset="-106938.88">14347 11272 200 0,'13'-17'33'15,"3"-3"-9"-15,5 4 20 16,4 0-16-16,-5 10-8 16,-2 12-7-16,4 0-6 15,-8 6 0-15,8 5-3 0,0-2 2 16,-3 11-6-16,-2-1 0 15,-1 1 2-15,-5-1-2 16,-11 8 2-16,-3-11 0 16,-9 0 2-16,-5 0-2 15,-1-5 0-15,5-3-1 16,0-7-1-16,2-2 1 16,4-5 0-16,5-3 0 15,2 3 1-15,0 0 1 16,0 0-2-16,4 0-2 15,-4-2 2-15,0 2 0 16,0 0 1-16,2 2-2 16,1 4 2-16,8 2 0 0,-2 4 5 15,4 2-5-15,-3 2 0 16,2-8-1-16,-3 6-2 16,3-6 2-16,-1-4-1 15,-3 1 0-15,4 0 0 16,-3-3 0-16,-3 3 0 15,-2-5 0-15,8 0 1 16,-10 5-1-16,1-5 1 16,1 2-1-16,-4-6 0 15,2 4-5-15,-4-3 4 16,8 0 1-16,1-6 9 16,-4-5-6-16,6-6 0 0,-5-5-3 15,4 1 2 1,0 3-1-16,3-6 3 0,-5 6-1 15,1 6-1-15,0 5 0 16,-3 5 0-16,1 5-2 16,-7 7-4-16,6 2 4 15,5 2 5-15,11 3 2 16,-7-2-6-16,-1-1-1 16,-4 0 0-16,3 1 0 15,1-2 1-15,1 3 0 16,-9 0 0-16,12 7-1 15,-3-1 2-15,-3 2-1 0,-2-3 0 16,-1-8-1 0,-1 5-14-16,-6-12-20 0,0 1-22 15,-13-4-50-15</inkml:trace>
  <inkml:trace contextRef="#ctx0" brushRef="#br0" timeOffset="-106756.98">14663 11548 228 0,'8'0'31'0,"6"0"14"15,4-5 6-15,2 0-26 16,11 1-11-16,-4-1-9 0,2-2-3 16,-8 5-2-16,-6 2 0 15,5 0-59-15,-5-3-68 16</inkml:trace>
  <inkml:trace contextRef="#ctx0" brushRef="#br0" timeOffset="-106393.2">15055 11412 192 0,'2'-5'21'15,"9"2"-11"-15,-11 0 11 16,2-2-10-16,-8 7 10 15,6-4 19-15,-13 4-4 16,1-2-11-16,-1 3-11 0,2 10-14 16,2-5 3-16,5 2-3 15,1 0 1-15,10-1-1 16,0-2 0-16,0 0 0 16,6 2 0-16,9-3 3 15,-1 6 3-15,2-7 0 16,4 4-2-16,-2 5 0 15,-5-4-2-15,-5 3 0 16,-3-1 0-16,-3 5-2 16,-16 0 4-16,-4-8 0 15,-7 3-1-15,0-7-1 16,-11 1-2-16,4-9 0 16,4-5-13-16,0 6-9 15,15-5-33-15,-1 2-34 16</inkml:trace>
  <inkml:trace contextRef="#ctx0" brushRef="#br0" timeOffset="-106105.39">15292 11436 146 0,'0'6'66'16,"4"6"-39"-16,-4-1 20 16,7 9-17-16,1-5-15 15,6 11 4-15,-7 0 5 16,3 0-9-16,-4-3-2 16,-4-6-1-16,6-2-7 15,-8-6-4-15,0-7-1 16,0-2 0-16,0-2-15 15,-4-4-22-15,-12 0-75 16</inkml:trace>
  <inkml:trace contextRef="#ctx0" brushRef="#br0" timeOffset="-105852.53">15220 11347 228 0,'9'-5'42'0,"4"2"-27"15,8 3 24-15,-2 0-16 16,8-2-10-16,6 11 0 16,-8 3 1-16,2-5-3 15,-2 7-4-15,-3 0-6 16,-7-3-1-16,-1 1 1 16,-9-1-1-16,-5 8 4 15,-12-7 0-15,-8-2 2 16,0 2-6-16,2-4-6 0,-2-2-19 15,14-6-25 1,-8 3-38-16</inkml:trace>
  <inkml:trace contextRef="#ctx0" brushRef="#br0" timeOffset="-105475.77">15568 11404 227 0,'0'0'38'16,"0"1"-17"-16,0-1-9 16,0 11-9-16,7-1 14 15,-5 8 8-15,2 6-2 16,2 5-3-16,-2-3-3 16,4 3-6-16,-3-5-7 15,-1 1 1-15,-2-8-4 16,-2-7 1-16,-2-5-2 15,0-2-10-15,-5-6-47 0,-1-8-72 16</inkml:trace>
  <inkml:trace contextRef="#ctx0" brushRef="#br0" timeOffset="-105043.03">15564 11376 230 0,'0'-3'44'15,"6"3"-33"-15,3 0 16 16,13 0-9-16,-1 3-7 16,0 2-5-16,2-3-2 15,-7 8-2-15,-1-3 0 16,-8 3 1-16,-5-4 0 16,-2 4 3-16,-5-4-1 15,1 4 0-15,-13-2-2 0,5 0-3 16,-7-2-8-16,0 2 1 15,3-6 4-15,8 0 1 16,6 2 2-16,6 1-4 16,0 0 0-16,6-5-1 15,11 7 5-15,2-7 3 16,4 0 8-16,2 5-3 16,2 1-6-16,-6 4 5 15,-4-2-1-15,-11-2 0 16,-6 5 0-16,-4-4 12 15,-8 9 5-15,-19 2-2 16,-2-1-15-16,-5-3-4 0,-1-1-1 16,6-11-1-16,2 4 0 15,15-2-18-15,8-2-21 16,6 3-38-16,12-10-42 16</inkml:trace>
  <inkml:trace contextRef="#ctx0" brushRef="#br0" timeOffset="-104756.2">15880 11439 232 0,'-2'11'37'15,"-5"-1"-8"-15,3 4 15 16,0-3-24-16,4 8-8 15,0-1 0-15,4-2-4 16,2 6 1-16,1-4 3 16,9 2-3-16,-3-5 5 15,9-2-9-15,-2-3 1 16,2 4-5-16,1-10-1 16,-5-8-4-16,-5-6-2 15,-4-2-22-15,-5-3-38 16,-10-4-50-16</inkml:trace>
  <inkml:trace contextRef="#ctx0" brushRef="#br0" timeOffset="-104591.31">15851 11497 206 0,'6'0'78'0,"10"0"-31"16,5 0 10-16,-2 0-24 15,8-7-18-15,0 5-7 16,-9-1-5-16,-3 3-1 15,-8-3-2-15,-7 6-17 16,-2-6-42-16,-9-1-67 16</inkml:trace>
  <inkml:trace contextRef="#ctx0" brushRef="#br0" timeOffset="-104440.4">15869 11396 232 0,'7'-6'79'16,"9"-1"-52"-16,-3 7 20 15,11-7-27-15,1 3-15 16,1 1-3-16,-4 13-2 16,1-8 0-16,-6 5-43 15,1-3-72-15</inkml:trace>
  <inkml:trace contextRef="#ctx0" brushRef="#br0" timeOffset="-104043.64">16121 11442 188 0,'0'-5'50'16,"0"4"-36"-16,-2 1 8 15,4-2-12-15,0 5-3 16,-4 2 13-16,4-1 8 16,-2 0-3-16,8 14 5 0,-8-1-17 15,12 8-5-15,-3 1-3 16,-1 0-1-16,-5-4-1 15,-3 2-3-15,0-8 1 16,-3-7 1-16,-1-2-2 16,0 0 0-16,-3-6-16 15,1-2-14-15,-4-10-17 16,4 1-32-16,2-10-15 16</inkml:trace>
  <inkml:trace contextRef="#ctx0" brushRef="#br0" timeOffset="-103735.64">16139 11400 127 0,'15'-10'50'0,"-1"-2"-24"0,10 3 17 16,-6 4-7-16,9 1-8 15,-2 2-11-15,-4 8-7 16,-9-2 0-16,-6 14 8 16,-1-12 7-16,-5 16-6 15,-7-4 2-15,-7 6-1 16,-3-2-2-16,-3-3-5 15,7-5-3-15,-1 1 3 16,12-7-7-16,-3 6-2 16,10-7-1-16,-3-2 0 15,5 3-2-15,0-7 3 16,6 6 2-16,3-5 0 0,3 2-2 16,4 3-2-1,-9-7-2-15,1 1-1 0,-1 1-36 16,-4 0-26-16,5-14-20 15,-3 8-50-15</inkml:trace>
  <inkml:trace contextRef="#ctx0" brushRef="#br0" timeOffset="-103466.8">16462 11351 146 0,'-7'3'147'0,"7"1"-110"0,-4 6-17 16,6 8-1-16,-4 8-1 15,4 4-6-15,0 0 0 16,2-2-5-16,-1-2 3 16,1 3-3-16,1-2 0 15,-3-3-6-15,3-8 1 16,-5-3-2-16,0-12 1 15,2 1-1-15,-7 2-22 16,-1-16-31-16,-1 3-60 16</inkml:trace>
  <inkml:trace contextRef="#ctx0" brushRef="#br0" timeOffset="-103143.34">16500 11330 208 0,'9'-12'69'0,"4"5"-36"16,7 1 19-16,-9 11-25 16,-1 0-18-16,0 12 5 15,-1 1-7-15,-7 8-3 16,-6-2 1-16,4 8-1 16,-17-2-2-16,5-7-1 15,1-11 0-15,-1-3 0 16,12-1-1-16,0-4 0 15,0-2 0-15,6 1 1 0,2 3 5 16,1-1 3 0,9 4 0-16,-5 0-4 0,9-3-2 15,-13 2-2-15,16-8-1 16,-11 2-1-16,1-1-19 16,-4-1-12-16,7 3-22 15,-14-7-30-15</inkml:trace>
  <inkml:trace contextRef="#ctx0" brushRef="#br0" timeOffset="-102873.5">16792 11333 312 0,'-5'2'56'0,"5"-2"-18"15,-2 8-6-15,2 14-22 16,0 6-5-16,0 2 0 16,7 9 0-16,4-7-2 15,2 3-2-15,12-2 0 16,2-1 0-16,-3 2-1 16,2-15-1-16,-5-6 0 15,1-5-29-15,-9-9-13 16,-1-14-36-16,1-2-29 0</inkml:trace>
  <inkml:trace contextRef="#ctx0" brushRef="#br0" timeOffset="-102685.63">17111 11358 161 0,'-12'2'125'0,"-1"6"-77"15,-1 10-22-15,1 3 11 16,-9 16-21-16,-5 11 4 15,0 3-4-15,-13 20-3 16,0 5 0-16,1 14-8 16,-4 7-2-16,9-24-3 15,12-20-13-15,-9 1-79 16</inkml:trace>
  <inkml:trace contextRef="#ctx0" brushRef="#br0" timeOffset="-92142.88">14407 11660 107 0,'0'4'27'16,"0"0"-10"-16,0-4-6 16,2 0-6-16,0 3-3 15,0-3 8-15,-2 0 0 16,0 2 0-16,0-4 1 16,5 10 3-16,-5-8-4 15,2 0 2-15,-4 0 2 16,4 7 1-16,2-11-4 15,-4 16-7-15,4-12 0 16,-4 0-3-16,3 2 0 16,-1-2-1-16,-2 2 1 15,3 5 3-15,-6-12 3 16,3 8 0-16,0 1 0 0,0-3 0 16,0-2-1-16,0 4 3 15,5-3-4-15,-5 8 1 16,-2-8 2-16,2 0 2 15,-3 0-3-15,3 4-3 16,0-4-1-16,0 0-1 16,0 4 2-16,0-5-2 15,3 1 0-15,-6-3 3 16,6-1 5-16,-6 0-2 16,3 4 1-16,-5-14-7 15,5 4-2-15,-2 2 2 16,0-3-2-16,-2 2 2 0,4-3-2 15,-7 2 1 1,5-2 0-16,-2 5 1 0,-4-6-2 16,4 6 1-16,2-4-1 15,2 7 0-15,-4-6 0 16,-1 3 0-16,5 0 0 16,0 7 1-16,0-7-1 15,-4 0 0-15,4 7 0 16,4-8-1-16,-8 4 1 15,4 4 1-15,0 0-1 16,0-7 0-16,2 8 1 16,-2-5-2-16,0 12 0 0,0-8-2 15,0 2-8 1,0 2-1-16,2 6 8 0,3-2-12 16,-3 2-18-16,0 6-14 15,4-2-32-15</inkml:trace>
  <inkml:trace contextRef="#ctx0" brushRef="#br0" timeOffset="-91465.18">14440 11305 122 0,'-2'-4'27'0,"2"0"0"15,0 4-3-15,-2 0-6 16,2 0-3-16,0 0 3 15,0 7 1-15,-3-10-2 16,3 6-11-16,5 0-3 0,-7 8 11 16,4-1 3-16,0 8-9 15,3 4 0-15,-1 3 10 16,-2 5-7-16,5 3-5 16,-10 3-3-16,6-5-1 15,-6-2-2-15,3-1 1 16,3 2-1-16,-6-7 0 15,6-6-2-15,-3-5-26 16,2 2-17-16,0-6-37 16</inkml:trace>
  <inkml:trace contextRef="#ctx0" brushRef="#br0" timeOffset="-90979.47">14428 11418 132 0,'-2'21'37'0,"0"2"-2"16,2 0-7-16,-4 6-3 15,2-3 3-15,2 0-1 16,-9-2-6-16,5 8-1 15,-2-6-3-15,2-1-5 16,4 5-4-16,2-12-4 16,3-4-4-16,-2-5 0 15,5 1 1-15,-5 1-1 0,-1-8 0 16,2-3 1-16,-6 0-1 16,2 0 1-16,2 5 1 15,-2-10 0-15,-4 10 0 16,6-5-2-16,-4-5-13 15,2-5-40-15,-5 6-31 16</inkml:trace>
  <inkml:trace contextRef="#ctx0" brushRef="#br0" timeOffset="-83848.34">14939 10439 138 0,'0'0'20'0,"0"-4"-10"16,0 1-4-1,0 1-6-15,0-1 0 0,4-6-16 16,-6 2-30-16</inkml:trace>
  <inkml:trace contextRef="#ctx0" brushRef="#br0" timeOffset="-83339.18">15026 10221 127 0,'-2'0'32'0,"4"3"-11"0,-2-6 2 16,-2 3-8-16,2-4-3 15,0 8-3-15,0-1 4 16,0-3-5-16,-2-3 1 15,2 6-4-15,2-1 0 16,-2-2-4-16,0 9 12 16,-6 3 11-16,6-1-12 15,-8 8-1-15,6 1-4 16,-2-3 4-16,-1 12-4 16,-3 7 6-16,8-6-8 15,-2 5-1-15,2-3 1 16,-7-9-4-16,11-3-1 15,-6-2-1-15,-3-9 1 0,-2 0-33 16,7-9-26-16,-4-5-57 16</inkml:trace>
  <inkml:trace contextRef="#ctx0" brushRef="#br0" timeOffset="-83008.41">15018 10268 120 0,'-5'26'46'0,"0"3"-15"15,3-3-1-15,0 6-11 16,-5-8-5-16,5 8-4 16,-2-12 3-16,2-1-9 15,-1 2-4-15,-1-8 3 16,-6-1-3-16,6-5 0 16,4-2-8-16,4-10-19 15,-4 0-11-15,0-9-17 16,7-6 18-16</inkml:trace>
  <inkml:trace contextRef="#ctx0" brushRef="#br0" timeOffset="-82760.58">15024 10305 107 0,'0'0'32'16,"-4"4"3"-16,4 3-25 16,-5 8 17-16,-2 11-1 15,1-2 2-15,-1 6-8 16,1 3-4-16,-1-4 8 15,-7 0-13-15,10-6-7 16,4-2-3-16,-2-3 3 16,0-7-3-16,-3-6-1 15,5 0 0-15,5-10-6 0,-10-2-14 16,5-9-15-16,0-4 2 16,5-4 8-16,-8-8-8 15,14-5-8-15,-7 0 3 16</inkml:trace>
  <inkml:trace contextRef="#ctx0" brushRef="#br0" timeOffset="-82654.71">14984 10347 117 0,'-5'4'52'0,"3"12"-38"16,-3 3 16-16,-5 10-10 15,-4 0-6-15,3 6-6 16,5-7-4-16,1 2-4 16,5-6-5-16,-4-12-73 15</inkml:trace>
  <inkml:trace contextRef="#ctx0" brushRef="#br0" timeOffset="-82018.92">15321 10395 123 0,'2'0'18'0,"0"4"7"15,2-4-7-15,-1 0 5 16,-3 4-2-16,2 2 1 16,0-2-4-16,4 1-3 15,-6-2-11-15,4 3-2 16,0-6-2-16,-6-6 1 16,2 10 2-16,-2-11 3 15,4 7 21-15,-4-5-15 16,-4-11-10-16,2 2 0 15,2-9-1-15,0-4-1 16,-7-1 0-16,-1-4 2 16,4 2-2-16,2 4 0 15,4 2-1-15,-3-5 1 0,3 9-1 16,-4-4-1-16,2 5-15 16,-2-2-16-16,-4 5-14 15,0 8-41-15</inkml:trace>
  <inkml:trace contextRef="#ctx0" brushRef="#br0" timeOffset="-81604.16">15361 10421 104 0,'-3'0'38'0,"3"0"-10"15,0-10 25-15,3-4-42 16,-6-4-2-16,6-1 1 16,-3-8 8-16,2-1 0 15,-2-14-6-15,-9 5 0 16,3-7-7-16,-8 9-1 15,9 8-4-15,3 1 1 16,0 6-1-16,0-2 0 16,6 2 0-16,1-1 1 15,1 0-2-15,4-1 1 16,-4 4 0-16,-4-2-2 0,-2 9-8 16,0-4-3-16,5 15 0 15,-3 2-1-15,-4 2-10 16,-1-2-11-16,-3 5-13 15,4 10 40-15,-2-7-18 16</inkml:trace>
  <inkml:trace contextRef="#ctx0" brushRef="#br0" timeOffset="-81222.39">15371 10299 124 0,'-2'-8'23'0,"0"-8"-3"0,0 6 2 16,0-12 6-16,-5-4-5 16,1 3-3-16,-2-3-3 15,0 7-4-15,3-12-7 16,-3 7-1-16,-2-1-4 15,2-6 2-15,3 7-3 16,-1 2 0-16,-1-5 0 16,0 6 0-16,7 1 1 15,-7 2 0-15,1 5-2 0,-1 3 1 16,5 1-1-16,-3 0-6 16,5 12-4-16,-2-2-5 15,-3 4-21-15,10 2-1 16,-5 4 36-16,-5 3-5 15,5 4-18-15,5 2-2 16,2 6-1-16</inkml:trace>
  <inkml:trace contextRef="#ctx0" brushRef="#br0" timeOffset="-80907.58">15367 10162 139 0,'0'-6'49'0,"-2"-10"-31"0,2 4-4 16,0-12 5-16,-4-4-6 16,-1 2 3-16,-1 0-2 15,-4 1 6-15,4 2-3 16,-1 5-9-16,1-1-1 16,-6 2-2-16,6 1 1 15,-3-2-6-15,2-1 1 16,2 4 0-16,1-6-1 15,-3 7 0-15,5 1 0 16,0-4 0-16,2 9 1 16,-4 4-1-16,2 4 0 15,6 2 0-15,-6 0-10 16,2 1-43-16,2 11 9 0,0-2 8 16,-2 6-12-16</inkml:trace>
  <inkml:trace contextRef="#ctx0" brushRef="#br0" timeOffset="-80560.79">15340 10069 106 0,'0'-13'14'0,"-2"0"-3"15,-4-6 19 1,3-3-6-16,-5-2-3 0,0-1-2 15,2 2-7 1,-3-3-2-16,-2 10-8 0,6-8 4 16,1 6 1-16,-5 2 3 15,3 0-1-15,-1 5-5 16,2-3 1-16,1 4-4 16,-3 3 1-16,1-2-2 15,-1-1 1-15,0-1 0 16,-4 7-1-16,5-1 0 15,-1-2 0-15,-3 7-3 16,6 3-1-16,-2-1 1 16,1-2-2-16,1 7-14 15,-3-5-14-15,2 1-36 0</inkml:trace>
  <inkml:trace contextRef="#ctx0" brushRef="#br0" timeOffset="-80208.01">15244 9747 187 0,'-8'10'6'15,"-6"-2"4"-15,3 2 18 16,-2 2-9-16,-5 1 6 16,-2 1-1-16,0 4-4 15,0-1-10-15,-1 8-2 16,0 1-7-16,5 0 0 15,1 4-1-15,5-4 0 16,-3 8-23-16,-1-4-40 16,14 0-42-16</inkml:trace>
  <inkml:trace contextRef="#ctx0" brushRef="#br0" timeOffset="-79730.31">15024 10166 151 0,'0'9'63'16,"0"-13"-51"-16,-2 4 0 16,4 7-7-16,-2-19 0 15,13 12 15-15,-3-4 15 0,9-4-10 16,1-6-9 0,7 5-8-16,-2 2 0 0,13 0-4 15,-5 7-2-15,2 7-1 16,-3 5 0-16,5 2-1 15,-4-8-25-15,2 2-50 16</inkml:trace>
  <inkml:trace contextRef="#ctx0" brushRef="#br0" timeOffset="-79370.53">14928 10140 205 0,'27'-2'28'0,"4"-4"-1"16,14 2-2-16,0-2-18 15,-8-1-6-15,-3 5-1 16,-10-5-9-16,-13 7-62 15</inkml:trace>
  <inkml:trace contextRef="#ctx0" brushRef="#br0" timeOffset="-78791.16">15144 9818 145 0,'3'0'58'16,"-6"0"-24"-16,3 0-8 16,0-3-7-16,0-1-7 15,-2 0-7-15,-2 0 0 16,-3 2 8-16,0 2 0 16,-4 9 0-16,-3 6-4 15,-7-3-3-15,9 7-5 0,8-10-1 16,-3 0 0-1,14-7-1-15,-7 0-2 0,4-4-6 16,8-10 5-16,1-1 4 16,14-10 2-16,-1-4-2 15,6 3-12-15,-1 3-15 16,-9 7-29-16,-2 3-82 16</inkml:trace>
  <inkml:trace contextRef="#ctx0" brushRef="#br0" timeOffset="-65746.36">14489 12184 201 0,'0'2'30'0,"0"-2"-16"16,0 0 17-16,-2 0-15 15,4-2-9-15,0 4-1 16,-2-2 5-16,-2-4-1 15,6 4 2-15,-4-6-6 16,0 3-2-16,5 6-3 16,-5-7 0-16,2 5-1 15,-4-1 1-15,2 0 0 16,0 0 2-16,0 0 12 0,2 3 1 16,-4-7 3-16,2 0-3 15,-2 6-1-15,2-9-5 16,0 4-8-16,-5-7 3 15,1 7 1-15,-5-1 2 16,5 1-3-16,-6 3 3 16,1 1-5-16,-1-1 4 15,-9 6-2-15,0 5 2 16,1 7-3-16,-3-5-2 16,0 4 4-16,2 9-4 15,1-6 0-15,5 4 0 16,-3 5-2-16,8-2 1 15,-5 4 1-15,11-4-2 16,-3-5 0-16,10-2-1 0,-1 1 2 16,4-10-1-16,9 8 0 15,-5-8 0-15,17 1-1 16,3 0 1-16,1-8 0 16,-2-1 0-16,-8-3-6 15,1-7-31-15,-11 0-8 16,1-3-16-16,-12-2-40 15</inkml:trace>
  <inkml:trace contextRef="#ctx0" brushRef="#br0" timeOffset="-65519.5">14304 12351 170 0,'-9'5'71'16,"5"-1"-38"-16,2-1 5 15,0-3-3-15,2 0-18 16,0 0-2-16,0 0-3 16,4 0-4-16,4 1 3 15,5-2-2-15,-1 4-6 16,3-1 2-16,6-2-5 16,1 6-24-16,1-8-71 15,-4 4-94-15</inkml:trace>
  <inkml:trace contextRef="#ctx0" brushRef="#br0" timeOffset="-65138.73">14723 12189 204 0,'0'-3'34'0,"0"-3"4"16,0 12 24-16,-9 2-34 15,-9-1-20-15,-4 1-4 16,7 7 0-16,1-4 3 16,3 8 2-16,4-11-1 15,3 0-3-15,8-2 0 16,-4 6-5-16,7-2 1 0,11-3-1 16,6 8 4-1,0-1-1-15,8-4 1 0,1 6-3 16,-8-5 1-16,-1 6-1 15,-5-3 1-15,-15 0 4 16,-4-1 6-16,-4 8 5 16,-21 1-7-16,0-5-5 15,-2 0-4-15,3-7-1 16,-3-10 0-16,7-1-5 16,-4-3-21-16,13-3-23 15,6-5-32-15,5 0-21 16</inkml:trace>
  <inkml:trace contextRef="#ctx0" brushRef="#br0" timeOffset="-64867.9">14946 12242 209 0,'0'5'40'15,"5"4"-33"-15,-1 2 46 16,5 2-30-16,-7 9 4 16,11 10-6-16,-13 5 5 15,10 4-5-15,-10-3-7 16,2 1-5-16,-7-13-7 16,5-3 0-16,-4-11-2 0,4-12 0 15,7 0 0-15,-19-15-42 16,1-14-54-16,-2-5-15 15</inkml:trace>
  <inkml:trace contextRef="#ctx0" brushRef="#br0" timeOffset="-64625.05">14966 12147 188 0,'4'-4'51'0,"19"7"-28"16,-8-8 24-16,16 10-22 15,0-1-11-15,-6 1 1 16,2 6 5-16,-11-4-3 16,-3 7-4-16,-2 3-5 15,-8-7 4-15,-6 8 0 0,-10 0-2 16,-5-2-8-16,-4 2-1 16,-5-12-1-16,-6 6-11 15,2-6-30-15,10-6-47 16,10-3-97-16</inkml:trace>
  <inkml:trace contextRef="#ctx0" brushRef="#br0" timeOffset="-63834.53">15348 12184 271 0,'2'-4'42'16,"2"1"-30"-16,7 2 13 16,1 2-4-16,11-2-12 0,-4 2 3 15,10 4-4-15,0 7 1 16,4-2 2-16,-6-2-6 15,-10 8-1-15,-1-4-2 16,-7-5 0-16,-7 0-1 16,-2 5 1-16,-6 1 4 15,-15 1-1-15,0 5-4 16,0-5 1-16,-6-1-1 16,0-12 0-16,10 7 0 15,3-8-1-15,16-4 0 16,-4 2-2-16,7 4-4 15,6-7 5-15,4 5 1 16,14-5 1-16,-2 8-1 16,2 0 1-16,-6 8 0 0,4 10 1 15,-6 4-1-15,-5 2 1 16,-7-1 2-16,-5 0 2 16,-8 2 5-16,-13-6 1 15,-1 0-4-15,-1-1-6 16,0-15 1-16,1-8-2 15,-11-2-2-15,2-15-9 16,7 6-30-16,9-2-13 16,6-1-62-16</inkml:trace>
  <inkml:trace contextRef="#ctx0" brushRef="#br0" timeOffset="-63397.44">15807 12150 174 0,'6'-4'46'0,"-1"8"-33"16,5 4 26-16,4 11-16 15,3 0-9-15,-3 7 0 16,-3-1 7-16,3 10-1 0,-12-1-2 15,5 8 3 1,-14 0-3-16,-1-10 3 0,-8 15-2 16,-9-11-5-16,-4-4-10 15,0 0-2-15,-2-18-1 16,4-8-1-16,3-12 1 16,-3-8 0-16,9-1 2 15,7-1-1-15,11 6-1 16,7-6 0-16,6 2-1 15,7 7-2-15,13 7 0 16,1 5 0-16,-3 10 0 16,0 5 2-16,0 5 1 15,-2-10-1-15,-11 3 0 16,11-12 0-16,-9-1-3 16,-6-6-35-16,-3-1-29 0,3-9-56 15</inkml:trace>
  <inkml:trace contextRef="#ctx0" brushRef="#br0" timeOffset="-36488.78">16471 11877 184 0,'-5'-5'89'16,"3"5"-57"-16,0 5-16 15,4-10-9-15,0 12-7 16,5-14-1-16,0 12 1 0,-9-5 2 15,4 2 31-15,-2-2 7 16,0 0-5-16,-7 4-10 16,9 0-3-16,3 0-13 15,-12 10 3-15,3-1-9 16,4 4 1-16,-7-1-4 16,7 9 1-16,-11-4-1 15,2 1 1-15,-3 0-1 16,-3 8 1-16,9 3-1 15,-10 4 3-15,3-8-6 16,3 15 4-16,-5 2-2 16,3 12 1-16,6 9 0 0,6 3-1 15,4 4 2-15,4-7-2 16,7-8 3-16,5-9-4 16,-1-9 1-16,6-10 0 15,2-4-1-15,4-10 0 16,9-1-32-16,-1-7-26 15,3-9-38-15</inkml:trace>
  <inkml:trace contextRef="#ctx0" brushRef="#br0" timeOffset="-36098.53">16881 12075 279 0,'0'7'52'0,"0"-9"-35"0,2 5 9 16,4-6-21-16,11 8 1 15,3-10 18-15,6-2-9 16,8-2-1-16,4-8-9 16,4 5 2-16,-7-4-5 15,2 16 1-15,-4 0-3 16,-9 10 1-16,3-2-1 15,-7-2-19-15,-7 5-39 16,-8 3-69-16</inkml:trace>
  <inkml:trace contextRef="#ctx0" brushRef="#br0" timeOffset="-35708.77">17132 12015 107 0,'-6'14'187'15,"8"-6"-174"-15,-2 14-7 16,2 8 4-16,0 17 1 16,6-6-2-16,3 17 1 15,-3-5 4-15,-6 10-4 16,1-10-2-16,2-4-4 16,-5-3-1-16,-5-7-2 15,-2-15 0-15,-4 1-2 16,-7-9-11-16,-7 0-40 15,2-20-8-15,-4-4 30 16,-9 2 25-16,2-6 5 16,10 4 5-16,2 2 14 0,24 6 15 15,-4-2-8-15,4 4-24 16,4 4 1-16,17-4 7 16,2-1 21-16,8 2-14 15,-2-3-5-15,2 4-6 16,-1-6-4-16,1 4-1 15,-8-9 1-15,6-2-2 16,-2-2-11-16,0 4-57 16,-4-9-37-16</inkml:trace>
  <inkml:trace contextRef="#ctx0" brushRef="#br0" timeOffset="-35356.99">17414 12460 117 0,'0'0'69'15,"0"4"-19"-15,-2-1 2 16,0-2-12-16,-8 14-20 16,4 5-7-16,-5 6 8 15,3-3-7-15,4-2-5 16,11 2-7-16,2-2 1 16,2-11-3-16,5-6-1 15,6-6 0-15,4-6 1 16,-5-12 7-16,-1-5-4 15,-7-1 0-15,-2-2-2 16,-9-4 3-16,-8 6-3 0,-7 3 5 16,-3 3-3-16,-6 9-2 15,4 10-1-15,2 2 1 16,9 11-1-16,3 9-2 16,4-4 1-16,6-1-18 15,8-7 0-15,6-2-2 16,-6 0-1-16,1-21-6 15,1 9-35-15,-3 0-74 16</inkml:trace>
  <inkml:trace contextRef="#ctx0" brushRef="#br0" timeOffset="-35026.19">17803 12633 167 0,'-2'1'72'15,"2"-1"-44"-15,2-1 14 16,-2-1-12-16,0-8-13 15,6-15 7-15,-2-12 2 16,-2-9-17-16,-2-14 3 16,-12-3 0-16,8-2-4 0,-7 12-6 15,3 9 0-15,-11 14-4 16,13 9 2-16,-3-5-4 16,-5 18-46-16,1 5-44 15</inkml:trace>
  <inkml:trace contextRef="#ctx0" brushRef="#br0" timeOffset="-34769.7">17412 12019 275 0,'2'0'37'0,"0"0"-26"15,7 15 28-15,7-12-11 0,3 7-12 16,10-16 5-16,7 6-4 16,5 6-8-16,-2-10-2 15,6-4-6-15,-3 12 2 16,-4 0-3-16,2-1 0 16,-4-1-18-16,-2 7-39 15,-7-2-56-15</inkml:trace>
  <inkml:trace contextRef="#ctx0" brushRef="#br0" timeOffset="-34261.22">18058 11860 218 0,'2'12'65'15,"2"3"-46"-15,5 13 23 16,1-2-12-16,5 9-23 16,1-3-1-16,15 3 4 15,-2 11 3-15,0 3 8 16,0 4-7-16,2 3-8 15,-11-5 3-15,-6 22 18 0,-19 6-19 16,-4 4-1-16,-2-1 0 16,2-10-4-16,0-12-3 15,9-16 0-15,-7-3 0 16,-4-9 0-16,11-6 0 16,-6-11-28-16,-1 5-20 15,-4-18-38-15,-2-4-119 16</inkml:trace>
  <inkml:trace contextRef="#ctx0" brushRef="#br0" timeOffset="-17698.97">19683 4141 168 0,'9'-10'58'16,"-2"1"-46"-16,6 0 15 15,-6-1-2-15,4-1-11 16,-3 7-4-16,4-6 7 16,-10 6 3-16,3-2 1 15,-7 9 2-15,2-1-2 16,-3-1 0-16,-1 8-15 15,-6-1-1-15,-3 11 5 16,-16 17-7-16,-13 27 1 16,-9 12-3-16,6 9 9 15,-1 9-5-15,12 6-2 16,7 0-2-16,11-9-2 0,18-11 1 16,21-18-1-16,0-18-1 15,12-10-4-15,7-10 4 16,3-23 2-16,9-17 6 15,1-17-6-15,-2-4 0 16,1-6-12-16,-8-4-21 16,-7 5-24-16,-8 8-54 15</inkml:trace>
  <inkml:trace contextRef="#ctx0" brushRef="#br0" timeOffset="-17346.18">20332 4218 251 0,'-4'-5'24'0,"-2"17"-9"16,-5-4 10-16,-11 29-12 15,-14 9-11-15,1 13 12 16,-7 14 2-16,11 0 2 15,6-2-13-15,11-9 0 16,22-18-4-16,9-20-1 16,18-16 0-16,8-16 3 15,15-30 10-15,7-16-2 16,-7-21 4-16,-8-19-8 16,-16 8 8-16,-9 7-8 0,-28-2 8 15,-10 16-10-15,-22 28-5 16,6 19 0-16,-10 23-7 15,8 12-23-15,4 19-49 16,10 14-99-16</inkml:trace>
  <inkml:trace contextRef="#ctx0" brushRef="#br0" timeOffset="-16485.73">20777 4638 108 0,'14'-13'39'16,"1"-4"60"-16,-3-17-46 16,-6-19-8-16,3-12-11 15,-9-3-8-15,-7-17-12 16,-1-1 0-16,-8-10-12 15,7 23 0-15,9-1-2 16,4 30 0-16,10 12 0 16,-12 30-2-16,3-2 2 15,-1 12-12-15,11 18 6 16,3 22 6-16,5-9 4 16,0 12-3-16,0 2 3 15,11-7-3-15,4 0 0 0,-4-14-2 16,-3-14 3-16,-2-16-1 15,-2-8 6-15,2-18 3 16,0-8-4-16,-1-18-3 16,1 1-2-16,-9 1 2 15,-6-4-2-15,-7 2-1 16,-10 6 0-16,3 1 3 16,3 10-6-16,5 15 3 15,-8 8-1-15,0 13-2 16,0-3-3-16,2 12-2 15,3 1 0-15,4 3 8 0,0 20 0 16,2 14 5 0,-5 2-3-16,8 10 6 0,1-3-1 15,-1-5-4-15,9-2-3 16,3-16 0-16,6-10-1 16,-11-15-3-16,0-20 4 15,-6-11 2-15,1-18 1 16,-3-11-2-16,-1-6 0 15,-8-6-1-15,-4-4 1 16,-4 6-1-16,-1-6 1 16,3 9-2-16,2 15 2 15,2 14-1-15,5 19 1 16,-7 8-2-16,0 8-5 16,2 15-7-16,7 15 13 0,7 13 3 15,3 19 3-15,1-11-2 16,5-1-1-16,6-12-2 15,-4-13-2-15,-2-11 0 16,-1-15 1-16,-2-8 3 16,1-15 0-16,1-21 18 15,5-14-12-15,-9-10-5 16,0-13-3-16,3-1 3 16,-21-2-3-16,-6 4 0 15,-12 19-1-15,5 31-3 16,-3 18-22-16,7 11-29 15,1 16-46-15,4 6-28 16</inkml:trace>
  <inkml:trace contextRef="#ctx0" brushRef="#br0" timeOffset="-15951.06">22095 3681 123 0,'4'-14'58'0,"7"17"-40"15,3 0 9-15,-14 25 4 16,9 18 19-16,-3 27-10 16,-2-4-10-16,2 16-8 15,-2-4-8-15,5-9-5 16,1-8-8-16,0-32-1 0,7-17 0 16,-17-15 0-16,5-7 10 15,0-13 30-15,4-28-20 16,-1-2-12-16,1-11-1 15,0-9-3-15,-18 0-2 16,18-18 2-16,-13-2-5 16,-1 9 1-16,-10 15-1 15,15 25-1-15,4 18 3 16,0 13-2-16,-1 14-4 16,4 2-4-16,2 17 0 15,4-3 9-15,5 18 1 16,-5 13 1-16,3 10 1 15,3 7-2-15,-7-9 0 0,11 4 0 16,0-23-1 0,-2-6 1-16,-1-18-2 0,-1-16-1 15,-9-4 2-15,1-6 6 16,7-19 15-16,4-15-6 16,0-11-11-16,-1-17 0 15,3-7-3-15,-11-7 2 16,-8 15-3-16,-10 20 0 15,3 15 0-15,-9 18-5 16,2 14-31-16,-9 6-17 16,14 10-15-16,-3 5-35 15</inkml:trace>
  <inkml:trace contextRef="#ctx0" brushRef="#br0" timeOffset="-15764.17">22712 3413 190 0,'10'-10'59'15,"1"14"-31"-15,-3 3 15 16,1 14-14-16,5 29 17 16,3 20-14-16,-10 32 9 15,-7 23-15-15,-2-19-9 16,4-20-14-16,5-26-1 16,11-18-2-16,-3-15-27 15,-4-38-8-15,1-24-91 16</inkml:trace>
  <inkml:trace contextRef="#ctx0" brushRef="#br0" timeOffset="-15589.28">22864 3144 350 0,'2'2'67'15,"0"0"-67"-15,2 4-5 16,10-1 3-16,7 10 2 15,10-1 0-15,-4 4-59 16,4-2-21-16,4-1-28 16</inkml:trace>
  <inkml:trace contextRef="#ctx0" brushRef="#br0" timeOffset="-15179.53">23183 3242 166 0,'19'-8'62'0,"-9"-6"-14"16,3 8-3-1,-9 2-11-15,-6 6-13 0,0 0-7 16,0 1-11-16,-7 17 12 15,3 6-6-15,-13 13-2 16,-7 14-6-16,1 5 4 16,0 12-2-16,10 13 4 15,6-4 2-15,7-8-3 16,17-12-2-16,10-29-2 16,4-7-1-16,-2-27 0 15,2-15 6-15,7-24 11 16,-1-21 1-16,7 4-14 15,-3-5-1-15,-2 3-4 0,-8 6 1 16,-4-1-1 0,8 6 0-16,-4 9 0 0,-2 12-2 15,2 11 0-15,-9 11 1 16,-2 8-1-16,-7 4-1 16,9 8-1-16,1 4 4 15,2 9 0-15,6 1 4 16,-6 2-3-16,-1 8-1 15,5-4 1-15,-10 16 5 16,15 0-4-16,-16 0-1 16,-1-2-1-16,-9-13-25 15,-12 2-27-15,-21-11-31 16,-2-6-76-16</inkml:trace>
  <inkml:trace contextRef="#ctx0" brushRef="#br0" timeOffset="-15027.63">23470 3557 210 0,'-11'-16'170'0,"16"9"-130"16,1-2-10-16,12 5-4 16,4-3 16-16,21-8-18 15,5 1-12-15,14-4-8 16,-12 2-3-16,2 2-2 16,-13 0-34-16,9 0-77 15</inkml:trace>
  <inkml:trace contextRef="#ctx0" brushRef="#br0" timeOffset="-14016.75">24419 3142 158 0,'-29'6'46'0,"-8"8"-23"16,1 4 14-16,-6 7-10 15,11 4-7-15,4 3-5 16,7 3 0-16,5 2-1 16,7-1 0-16,8-1-3 15,10 1 6-15,1-5-10 16,11-7-4-16,3 1 0 16,-6-16-3-16,22-4 1 15,-1-10-1-15,0-8 15 16,9-11-6-16,0-11 1 15,0-6-5-15,-9-9-3 16,3-5 1-16,-3 2-2 0,-9-4 3 16,0 1-4-16,-8 4 3 15,-10 4-1-15,-2 2-2 16,-6 7 0-16,5 13 0 16,2 14-2-16,1 12-3 15,-2 3 1-15,7 5-3 16,3 12 5-16,8 10 2 15,-8 7 3-15,4 7-1 16,-3 9 2-16,3-4 0 16,-3-3 1-16,-4 5-3 15,-2-18-1-15,-3-6 2 16,2-3-2-16,-8-16 0 16,-9-5-1-16,-3 1-62 15,-21-4-10-15,-19-3-132 0</inkml:trace>
  <inkml:trace contextRef="#ctx0" brushRef="#br0" timeOffset="-13844.65">24654 3301 177 0,'16'-23'117'16,"13"5"-93"-16,4-12 18 16,11 5 0-16,4-4-28 15,8 3-9-15,6 0-5 16,-4 6 1-16,-10 4-1 15,-3 6 0-15,-11-2-33 16,-7 10-45-16,0-2-28 16</inkml:trace>
  <inkml:trace contextRef="#ctx0" brushRef="#br0" timeOffset="-13603.66">25198 3067 169 0,'-7'11'55'16,"-3"3"-18"-16,-4 7 8 15,7 5-10-15,-1 11-11 16,4 4-1-16,12 6-8 15,5-15-9-15,20-2-1 16,5-14 1-16,0-6 7 16,2-24 11-16,-2-1-10 15,1-33 0-15,0-3-9 16,-14-14 3-16,-12 4-8 16,-22-5 4-16,-22-3-4 0,-12 4-1 15,-15-12 0-15,-9 6-29 16,-4 12-8-16,3 11-1 15,10 15-23-15,0 11 21 16</inkml:trace>
  <inkml:trace contextRef="#ctx0" brushRef="#br0" timeOffset="-13423.17">24868 2406 178 0,'29'-17'83'15,"6"8"-43"-15,17 6 0 16,-1-8-4-16,12 13-20 16,-19 0-8-16,5 14-6 0,-15-4-2 15,-10 14-3-15,-9 6-18 16,-7 13-86-16</inkml:trace>
  <inkml:trace contextRef="#ctx0" brushRef="#br0" timeOffset="-12907.32">24328 3639 269 0,'-15'9'38'0,"11"-7"-27"15,-1-4 48-15,5 2-27 16,5 0-22-16,5-3-10 16,-1 6 0-16,30-6 26 15,7-11 12-15,8 14-15 16,-14-7-11-16,-18 10-3 15,-13 11-9-15,-9-5 0 16,7 14 1-16,-10 7 7 16,-3 24-4-16,-7-4-1 15,-1-20 0-15,12 1-3 16,6-13 0-16,1 0-31 0,2-13-46 16,1-5-41-16</inkml:trace>
  <inkml:trace contextRef="#ctx0" brushRef="#br0" timeOffset="-11113.87">19206 5961 221 0,'42'-20'15'0,"14"-21"-14"16,15-17 55-16,18-2 4 16,21-13-11-16,28-9-7 15,17-11-8-15,11 0-1 16,54-12-11-16,13 9 7 15,-7 6-18-15,13 6 3 16,-27 6-2-16,-25-3-5 16,-21 2-6-16,-15 17 2 15,-15 1 2-15,-12 8 1 16,19-1 5-16,-6 2-5 16,-2-1 1-16,-10-8-7 0,31-6 4 15,12-2-4 1,0 2 1-16,-4-2-1 0,-2 14 0 15,-4 12 0-15,-26 6 2 16,-7 5-1-16,0 11 0 16,-3-5-2-16,-15 6 1 15,-8-8 0-15,1-2-2 16,22-8 2-16,5-7 0 16,-4 7 0-16,-7 4-1 15,-6 1 2-15,-10 10-1 16,0-5 2-16,-3 3-4 15,7 1 3-15,-13-1-1 16,5 4 0-16,-7 0 0 0,2-4-1 16,7 5 3-16,-9 7-4 15,-10 7 4-15,-13-4-4 16,-1 3 0-16,-3 5 2 16,-8 2-11-16,6-7-1 15,-8 2-4-15,-21-4-13 16,-9 7-22-16,-13-9-28 15,-9-1-97-15</inkml:trace>
  <inkml:trace contextRef="#ctx0" brushRef="#br0" timeOffset="13504.27">18932 11964 130 0,'-4'-5'71'16,"1"-3"-55"-16,3 8 14 16,0 0 25-16,3-4-17 15,-6 4-13-15,6-6 1 16,-3 6-2-16,0 0 2 0,0 0-10 16,2 3-5-16,-4-3-11 15,2 6 0-15,2 8 0 16,2 1 1-16,1 7 2 15,-5 4-2-15,-3 8 1 16,-5 6 0-16,-10-10-1 16,-9 7 0-16,-2-4 5 15,-9 1-6-15,0-3 2 16,4-13-2-16,1 0 1 16,1-10-1-16,9 4-4 15,-4-8-22-15,2 2-30 16,-4 1-33-16,15-7-69 15</inkml:trace>
  <inkml:trace contextRef="#ctx0" brushRef="#br0" timeOffset="13942.7">18685 12064 186 0,'-10'4'79'0,"-3"11"-67"16,1 3 13-16,-5 7 18 15,-5 7-22-15,1 4-10 16,-8 2 1-16,3 2-2 16,4-7-1-16,6-8-6 0,7-11 3 15,7 5-6 1,2-10 4-16,2 4-3 0,14 4 3 15,-1 2 1-15,-1-4-1 16,6 4-1-16,9-7-2 16,4-4 1-16,2 0-1 15,-3-8 1-15,-3-7-2 16,-7 2 1-16,-8-2 0 16,-5 1-1-16,-1 1-3 15,-3-4-6-15,-5 4 4 16,2 2-1-16,3-9 2 15,2 0-7-15,-1-5 11 0,-4-7-2 16,-4-7 2 0,-4-7 0-16,1 3-2 0,-4 6-16 15,-6 3-44-15,1 5-61 16</inkml:trace>
  <inkml:trace contextRef="#ctx0" brushRef="#br0" timeOffset="15069.04">18698 12064 131 0,'-2'0'70'0,"-5"0"-47"16,5 0-3-16,0-3 7 15,-4 3-17-15,2 3-3 16,2-6-1-16,2 3 4 16,2 3-7-16,-2-8-1 15,0 5 1-15,2 0-2 16,3 2 0-16,2 1-1 15,2 1 7-15,4 8-1 16,1 9 5-16,8-3-7 16,-9 9-1-16,3 3-2 15,-9-5 0-15,-1 9-2 0,-12 4-62 16</inkml:trace>
  <inkml:trace contextRef="#ctx0" brushRef="#br0" timeOffset="16343.26">18708 12043 127 0,'0'-6'41'15,"-4"8"-9"-15,4-2 5 16,-4-4-8-16,-3 6-8 16,5-4-9-16,2 6-3 15,-2-6-1-15,4 6-2 16,-4-8-5-16,2 6 0 15,0 6 0-15,2-4-1 16,0 6 7-16,7 2-1 16,2 12 8-16,5 5-8 15,4 0-1-15,-5 5-4 0,6-2 0 16,-10 9-2 0,-11-1-28-16,-3 9-105 0</inkml:trace>
  <inkml:trace contextRef="#ctx0" brushRef="#br0" timeOffset="38393.43">14449 14471 171 0,'0'23'70'16,"0"3"-42"-16,2 6 11 0,-2 3-3 16,4-2-23-1,1 1-3-15,-1 3 11 0,-4-6 1 16,5-1-6-16,-10-3-9 16,8 1-1-16,-1-14-5 15,-2 2-1-15,0-7 0 16,2-4 0-16,-4-3-20 15,-5-2-42-15,-2 4-67 16</inkml:trace>
  <inkml:trace contextRef="#ctx0" brushRef="#br0" timeOffset="38723.28">14299 14305 183 0,'19'-21'55'0,"10"7"-35"16,-2 2 13-16,-2 12-4 16,12 5-19-16,-9 11-2 15,11 2-1-15,-6 10-1 16,2 6-1-16,-10-3-2 15,6-3-3-15,-18-5 1 0,-8 12 0 16,-5-9 2-16,-13 6 19 16,-10-12-18-16,-2 8-2 15,-6-16-2-15,5 4 2 16,-3-12-2-16,7-4-11 16,4 0-33-16,9-7-38 15</inkml:trace>
  <inkml:trace contextRef="#ctx0" brushRef="#br0" timeOffset="39002.71">14763 14418 152 0,'7'14'45'0,"11"4"-1"15,-12 3 9-15,6 10-7 16,-4 5-14-16,-3 1-2 16,-5 2-5-16,4-11-5 15,0 2-10-15,-8 1 0 16,4-12-7-16,0 1 0 16,-4-4-3-16,4-4 0 15,0-3-8-15,0-9-36 16,0 0-27-16,4-9-60 15</inkml:trace>
  <inkml:trace contextRef="#ctx0" brushRef="#br0" timeOffset="39159.62">14833 14347 304 0,'-6'0'50'0,"12"8"-23"16,-12-8 2-16,6 0-26 15,0 4-3-15,16 11-14 16,-16-10-31-16,13 6-43 16</inkml:trace>
  <inkml:trace contextRef="#ctx0" brushRef="#br0" timeOffset="39473.95">15222 14357 264 0,'-4'2'48'0,"4"-2"-26"16,-9 8 23-16,0 4-29 15,-7 4-12-15,6-6 0 16,-13 10 6-16,3 3 3 16,4-3-5-16,-10 12-3 15,7 8 1-15,6-2-4 16,5 4 0-16,-2 2-2 15,18-5 0-15,-2-12-1 0,11-5-1 16,6 1 2 0,4-15-1-16,-3 4 1 0,10-14 0 15,-1-3 0-15,-6-3 0 16,-4 0 0-16,1 6-24 16,-4-10-50-16,-4 11-95 15</inkml:trace>
  <inkml:trace contextRef="#ctx0" brushRef="#br0" timeOffset="40665.5">14868 14316 117 0,'13'12'26'15,"10"2"5"-15,-10-1-19 16,-2-6-1-16,-11-2 8 15,0 5 18-15,-6-5-6 16,-4-1-10-16,-3-4-7 0,-5 9-6 16,-3-13-4-16,2-8 0 15,-3 2 3-15,2-2-5 16,4 0 1-16,8 4-3 16,3-10 0-16,5 10 0 15,0 4-1-15,0 1 1 16,13-4-2-16,-6 7-1 15,2 0 0-15,11-4 2 16,-8 4-13-16,9 4-25 16,-5 0-38-16</inkml:trace>
  <inkml:trace contextRef="#ctx0" brushRef="#br0" timeOffset="54510.78">14445 14395 118 0,'0'0'20'0,"2"0"-6"15,-2 2-2-15,0 1 7 16,0 1 0-16,0 0-10 15,0 1-3-15,4 0 4 0,-4 2 1 16,2-5 4 0,-2 7-7-16,2-1 3 0,-2 3-4 15,0 2 2-15,0 7-3 16,0 0-3-16,-2-4-1 16,0-6-2-16,4 4 0 15,-2-7 0-15,2-4-1 16,-2-3-30-16,7 3-11 15,-9 0-36-15</inkml:trace>
  <inkml:trace contextRef="#ctx0" brushRef="#br0" timeOffset="54891.56">14426 14382 131 0,'0'15'37'0,"2"-3"5"16,-4 9-16-16,2 3-12 15,-2-2-2-15,2 4-8 16,-2-2-2-16,2 2-2 15,0-3-22-15,0-6-111 16</inkml:trace>
  <inkml:trace contextRef="#ctx0" brushRef="#br0" timeOffset="56275.8">14395 14529 103 0,'-2'0'0'0</inkml:trace>
  <inkml:trace contextRef="#ctx0" brushRef="#br0" timeOffset="56694.13">14391 14454 126 0,'4'0'16'0,"-4"0"1"16,0 0-8-16,2 0-4 16,-2 4-5-16,0-8 1 0,2 4 0 15,4 0-1 1,-6 0 1-16,0 0-1 0,0 1-2 15,2-1-1-15,-4 3 2 16,4 5 1-16,-2-3 3 16,4 2 1-16,-2 9 4 15,1-4-2-15,3 6-5 16,3-1 1-16,-2 6-1 16,2 0 0-16,-7 0 0 15,0 0 5-15,0 2 7 16,-2 3-1-16,0-2-8 15,2 4 0-15,-2-2-1 0,3-3-3 16,1-4 2 0,-2 2-2-16,-2-5 0 0,7-6-4 15,-4-6-16-15,-3-4-16 16</inkml:trace>
  <inkml:trace contextRef="#ctx0" brushRef="#br0" timeOffset="57039.91">14447 14626 169 0,'-5'26'31'0,"1"13"-4"16,-1-10-10-16,5 3-9 15,0-8-5-15,-2-3-3 16,-1-6 0-16,3-2-12 0,0-5-46 16</inkml:trace>
  <inkml:trace contextRef="#ctx0" brushRef="#br0" timeOffset="57587.92">14422 14409 122 0,'0'4'36'0,"0"10"-13"16,0-2 1-16,2 8-12 15,2 3-6-15,-1 3-5 16,-1 0-1-16,1 1 0 16,1 4-53-16</inkml:trace>
  <inkml:trace contextRef="#ctx0" brushRef="#br0" timeOffset="59349.56">15157 14526 128 0,'0'-2'39'0,"0"7"-7"15,3-8-12-15,-6 3 3 16,3 3-2-16,0-3-3 15,5 5-10-15,-2-1 10 16,1-1-5-16,1 8-7 16,-3-11 0-16,0 0-6 15,0 0 2-15,-4 0 2 16,2-9 12-16,0 9-1 16,2 0-9-16,-2 0-4 15,6-5 0-15,-1 8-1 0,-2-4 0 16,1-3-1-16,3 2 2 15,-1-6-1-15,-2-2 1 16,10-4-1-16,6-6 0 16,-6 9-1-16,-1-2 0 15,3-4 1-15,-5 12-1 16,-5-4 1-16,4 0-2 16,-6 4 3-16,0-4-3 15,-2 0 2-15,-2 0-1 16,0 0 1-16,-4-1-1 15,0 0 1-15,-4 8 1 16,0-2 0-16,-1 8-2 0,0-4 2 16,-9 2 2-16,10 6-2 15,-13 4-2-15,3-6-5 16,3 6-11-16,-3-7-13 16,5 0-34-16,-3 5-42 15</inkml:trace>
  <inkml:trace contextRef="#ctx0" brushRef="#br0" timeOffset="65804.53">14411 14939 147 0,'0'-2'71'0,"2"4"-50"16,-4-2-1-16,2 0-3 16,2-2-7-16,-4 6 6 15,0-6 6-15,4 0-3 16,-2 4 0-16,0-4-5 16,0 4-3-16,0-4-5 15,0 6-4-15,0-6-1 16,2 0 0-16,-2 6 0 15,0-4-1-15,-2-4 3 0,7 0-1 16,-5 8 10-16,6-4-3 16,-4-4 1-16,5 0-3 15,-5 5-1-15,1-2-1 16,1-1-2-16,-2 4 0 16,9-4-3-16,0 2 3 15,-6-4-2-15,2 8-1 16,4-8 2-16,0 8 1 15,0-4 1-15,7 2-1 16,-9-2 4-16,8 4-2 16,-9-8-1-16,9 8-2 15,-5 2 2-15,1-6-4 0,-5 2 2 16,2-2-2 0,1 0 1-16,-1-4 2 0,2 0 2 15,-1 1 3-15,3 9-2 16,5-15-1-16,-5 9-4 15,-7-4 1-15,10 8-2 16,-3-8 0-16,-1 4 1 16,5 0-1-16,-3 4 1 15,-1-4 0-15,3-4-1 16,-3-1 1-16,-7 10-1 16,5-13 1-16,3 8 0 15,-13 0 0-15,6 3-1 16,2-6 1-16,-3 1-1 15,1 4 1-15,-4-2-1 16,8-4 0-16,-1 8 1 0,-5-8 1 16,8 2-2-16,-5 4 2 15,2-9 0-15,-6 2-1 16,6 10 1-16,0-12-1 16,-5 9 1-16,6-9-2 15,-8 12 0-15,5-5 1 16,-2 0-1-16,-2 0 0 15,5 0 0-15,-3 0 0 16,5-2 0-16,-6 2 1 16,3-4 0-16,-1 12-2 15,-2-12 2-15,0 6-2 16,3 0 2-16,-3 0-1 16,2-6 0-16,-4 6 0 15,0-4 1-15,-2 6-1 0,5-8 0 16,-3 8 0-16,6-1 0 15,-4 2 0-15,3-5 1 16,-3 0-1-16,2 0 0 16,-2 4 1-16,-6-6-1 15,15 2 0-15,-10 4 2 16,0-3-3-16,2-1 2 16,-3-1-1-16,7-1 0 15,-11 4 1-15,4-4-1 16,3 4 0-16,0-6 1 15,-3 4 0-15,5 4-1 0,5-4 1 16,-12-4-1-16,2 8 0 16,1-10 1-16,-5 8 0 15,4-4 0-15,0 2 2 16,-2-5-2-16,-4 5 1 16,2 0-1-16,0 0-2 15,2 5 1-15,-2-3 0 16,-2-2-1-16,4 0 0 15,-2-2-7-15,0 4-6 16,6-2-5-16,-14 0-20 16,10-2-11-16,6 2-28 15,-8 6-88-15</inkml:trace>
  <inkml:trace contextRef="#ctx0" brushRef="#br0" timeOffset="135599.44">21172 9815 161 0,'0'-1'59'0,"0"-2"-43"16,0 3 9-16,5-1 0 16,-3-2-4-16,-2-1-9 15,2 7 5-15,0-6 0 16,0 0 2-16,1 3-2 16,-6-2-2-16,6 0-2 0,-6 2-2 15,6 2 5 1,-6-4-1-16,1 4 2 0,-6-4-13 15,-4-1-2-15,-1-1 0 16,-12 11 2-16,1-5-4 16,-3 6 2-16,-4 5-2 15,-1 3 0-15,-1 10-1 16,0 1 3-16,4 9-4 16,2 5 2-16,6 0 0 15,8-1 0-15,3-8-1 16,8-2 1-16,6 2-3 15,4-6 3-15,5-2-1 16,10-2-1-16,6-3-3 16,6-7 5-16,11 1-2 15,-2-2 2-15,1-10 0 0,-1-1-20 16,-3 5-7-16,-4-3-17 16,-5-2-37-16,-8 0-95 15</inkml:trace>
  <inkml:trace contextRef="#ctx0" brushRef="#br0" timeOffset="136125.9">21609 9593 141 0,'0'-4'51'0,"-2"10"-41"15,4 2 19 1,-8-1 11-16,8 10-8 0,-12 5-4 16,4 9 3-16,-3 4-4 15,-2 3-5-15,-3 7-1 16,6-3-6-16,-6 11-3 15,3 4-3-15,-5 9 1 16,-1 2-3-16,-2 0-5 16,2-5 3-16,-3-3-4 15,2-4 0-15,9-4 0 16,-4 2-1-16,3-22 0 16,4-2 0-16,4-12-1 0,0-11-22 15,8-7-25 1,-2-2-52-16,15-18-12 0</inkml:trace>
  <inkml:trace contextRef="#ctx0" brushRef="#br0" timeOffset="136680.54">22131 9819 230 0,'0'2'57'0,"-9"-4"-36"16,5 2 16-16,-6-1-12 16,1 2-8-16,1-1 0 15,-8 0-1-15,-7 2 1 16,10 5-4-16,-18 2 0 0,0 5-3 16,0 3 0-1,6-4 1-15,-4 8-5 0,-7 3 3 16,7-2-5-1,0 12 4-15,2 0-6 0,1-2 2 16,2 10 0-16,6 0 1 16,5-1 0-16,3-2-4 15,6-2 1-15,4-9-1 16,6-3-1-16,8 4 0 16,3-9-1-16,6-6 1 15,8-7 0-15,2-2 3 16,7-13 1-16,5-1-2 15,9 4-2-15,-8-3-4 16,4-8-10-16,-10 4-27 16,-9-5-9-16,-6 8-11 15,-7 5-55-15</inkml:trace>
  <inkml:trace contextRef="#ctx0" brushRef="#br0" timeOffset="136921.41">22400 10185 206 0,'13'5'52'16,"10"-5"-4"-16,2 4-2 0,6-2-16 15,9 2-11-15,0-6-7 16,4 0-6-16,-4-4-5 15,-9 5 1-15,-6-6-2 16,-7 3-16-16,-2-8-41 16,-5 6-72-16</inkml:trace>
  <inkml:trace contextRef="#ctx0" brushRef="#br0" timeOffset="137144.28">22641 9964 145 0,'-4'10'64'15,"-4"13"-28"-15,4 4 14 0,-2 9-13 16,-1 5-10-16,-4 7-5 16,0-4-3-16,6-4-10 15,1-5-5-15,-5-4-3 16,2-7 0-16,3 0-1 15,1-4-40-15,8-10-69 16</inkml:trace>
  <inkml:trace contextRef="#ctx0" brushRef="#br0" timeOffset="137572.47">22976 10171 199 0,'4'-5'54'16,"4"10"-23"-16,2-5 26 15,5-5-18-15,8-1-12 16,1 2-14-16,0 0 0 15,7-4-3-15,-2 0-3 16,-4 8-6-16,-11-1-1 16,-1 1 0-16,-1 1-8 15,-10 3-36-15,0-8-39 16,-4 4-76-16</inkml:trace>
  <inkml:trace contextRef="#ctx0" brushRef="#br0" timeOffset="137796.34">23073 9895 166 0,'0'15'44'16,"3"1"2"-16,-3 11 15 15,2 10-16-15,-4 11-8 16,-1 0-11-16,1 6-11 15,-4-4-8-15,-1-1-5 16,-4-7 0-16,6-9-2 16,-1-8-42-16,6-1-99 0</inkml:trace>
  <inkml:trace contextRef="#ctx0" brushRef="#br0" timeOffset="138563.49">18983 10240 181 0,'-24'-4'62'0,"19"8"-15"15,0-8 13-15,5 8-9 0,2-4-19 16,-2-4-8-16,0 4-13 15,0-3-6-15,8 6-2 16,3-6 3-16,11 10-1 16,9-11-3-16,24 8 2 15,11-8-2-15,18 7 3 16,5-16-5-16,14 4 0 16,6-1 3-16,-4-4-3 15,-16 3 1-15,-11 4-1 16,-22-2 0-16,-21 5 0 15,-14 4-1-15,-6-10-8 16,-6 10-5-16,-9-5-10 16,7 5-16-16,-9 0-22 15,4-3-27-15,-2-3-23 0</inkml:trace>
  <inkml:trace contextRef="#ctx0" brushRef="#br0" timeOffset="139025.31">19896 9939 151 0,'-2'0'46'0,"2"7"-40"16,2 7 12-16,-2 2 6 16,4 19-8-16,-4 11-6 15,-6 10 0-15,4 6 4 0,-4-1-3 16,4-6-2-16,-1-18-5 15,1-8-3-15,2-19 1 16,-2-10-2-16,6-4 3 16,1-6 20-16,-3-17-7 15,4-12-13-15,0-15-3 16,0-1 2-16,3-3-1 16,-5 0-2-16,5 18 0 15,-2 3 1-15,6 14 0 16,1 5-1-16,3 13 0 15,-5 5-3-15,1 7 1 16,5 7 3-16,6 6-1 16,9-12 2-16,-4 15 0 15,-2-6-1-15,-4 7-4 0,-7-2 4 16,-3-2 1-16,-13 8 6 16,-19 0 14-16,-12 18 16 15,-27-2-17-15,6-3-8 16,-9 3-10-16,12-9-2 15,9 4 0-15,9 1-44 16,6-3-105-16</inkml:trace>
  <inkml:trace contextRef="#ctx0" brushRef="#br0" timeOffset="-138987.88">25673 10210 146 0,'0'0'62'16,"0"-5"-45"-16,0 5 13 15,0 0 2-15,0 2-12 16,0-2-2-16,0-2 1 15,0 2 5-15,2 2-8 16,-2-4 2-16,-2 4-8 16,2 6 1-16,-4-2-11 15,4 24 5-15,-6 16 8 16,0 4-7-16,4 6-2 0,-5 2-2 16,5 6 2-1,-2-2-4-15,2-4 0 0,2 3 1 16,-3-6-2-16,-2-9 1 15,3-5 0-15,-2-12 0 16,2-9 2-16,4-8-3 16,-4-9 3-16,6-1-4 15,-6-6 1-15,2-4 1 16,-5-20-1-16,3-14-3 16,2-8 2-16,-6-14 0 15,-1-9 1-15,2 8-1 16,5-4 1-16,0 11-1 15,0 4 1-15,5 2-2 16,-3 6 3-16,7 8-1 16,-7-4 0-16,5 15 1 15,-5-5 0-15,2 8-2 16,6 6 2-16,-10 13-1 0,6 3-2 16,-8 4-1-16,6 10-5 15,9 20 8-15,1 19 1 16,4 18 1-16,-5 3 2 15,14 0-3-15,-2-7 1 16,1-16 0-16,1-4-2 16,-5-21 0-16,3-11 1 15,-8-6-2-15,-1-15 2 16,13-9 0-16,-2-9 0 16,0-10 4-16,0-6-2 15,2-4-2-15,-7-12 2 16,2 5-3-16,-8-2 1 0,2-1 0 15,-7 13 0-15,-2 23 0 16,-2 8 0-16,-7 17 0 16,-3 2-4-16,8 13 1 15,-3 27 3-15,-6 11 0 16,4 2 1-16,0 4-1 16,6-3 0-16,8-6 0 15,1-17 1-15,5 1-2 16,-1-18 2-16,-2-5-2 15,-3-7-2-15,1-11 3 16,1-10 0-16,3-2 1 16,2-4-1-16,-1-3 1 15,-5 2 1-15,-4 1-2 0,3-8 0 16,-5-1-3 0,-7-3 2-16,4 7-6 0,-3 11 5 15,-3 12-2-15,-5 9-7 16,5 14-1-16,-4 18 12 15,8 4 2-15,4-3 0 16,2-3-3-16,5-1 2 16,4-7-2-16,1-7-1 15,-5-16 1-15,3-10-1 16,-7-4 2-16,1-10 2 16,-3-15 1-16,-3-1 0 15,-8-3-2-15,0-2-1 16,-16-2 1-16,-4-2 0 0,-3-1-1 15,7 12-2-15,5 18 0 16,9 16 1-16,2 8-8 16,-4 14 9-16,4 2 1 15,12 4 0-15,7 0-2 16,6-4-3-16,-1-7 3 16,5-12 0-16,-3-2 1 15,3-5-1-15,-1-13-12 16,-1-3-5-16,0-10-20 15,-8-8-27-15</inkml:trace>
  <inkml:trace contextRef="#ctx0" brushRef="#br0" timeOffset="-138679.08">26796 9806 165 0,'3'15'41'0,"-1"10"-11"16,4 10 16-16,-1 8-16 16,1 18-9-16,-1 11 6 15,0 13-5-15,-1 8-5 16,-11 7-2-16,7-12-4 0,3-8-2 15,-13-1-4-15,10-9-4 16,-2 2 2-16,4-14-3 16,-8-12 0-16,3-23-16 15,1-3-30-15,-2-19-48 16</inkml:trace>
  <inkml:trace contextRef="#ctx0" brushRef="#br0" timeOffset="-138178.39">26724 10447 126 0,'10'-3'31'0,"5"-6"-24"15,6 4 20-15,-1 5-1 0,8-3-18 16,6 6-7-16,0-10 1 16,-1 7-2-16,3-5 0 15,-10 8-4-15,-5 6-9 16,-4-7 6-16,-3 3 5 15,-1 2 2-15,-7 8-4 16,-1 2 4-16,-7 4 1 16,-7 16 8-16,2 2-1 15,-7 7-2-15,12 1 1 16,2 8-1-16,12-15 1 16,-3-8-2-16,15-6 4 15,0-9 6-15,3-13-2 0,-9-14-5 16,3-4 11-16,0-14 4 15,-3-4-11-15,-7-3-4 16,-11-10-4-16,-11 7 1 16,-11-4-4-16,-16 1 2 15,1 3-2-15,-2 11 0 16,3 18 3-16,19 13 2 16,-1 6-6-16,12 8 2 15,6-2-2-15,4 1 0 16,12-10-3-16,-1 9 2 15,16-14 1-15,-2-4 1 16,13-3 5-16,-1-2-3 16,-1 1-2-16,3 8 0 0,-6-7-1 15,-3 7-49 1,-5-2-102-16</inkml:trace>
  <inkml:trace contextRef="#ctx0" brushRef="#br0" timeOffset="-137367.15">27349 10476 234 0,'-4'7'34'16,"2"5"-33"-16,-5 8 41 16,-2 16-13-16,2 10-9 15,5 9-9-15,2 8 4 16,-14 2-5-16,10-15-4 16,4-9-1-16,0-22-4 15,0-10 4-15,4-16-4 16,-4 3 7-16,5-7 6 15,-5-22 1-15,9-13-13 16,4 2 0-16,-4-4 0 16,9 4-1-16,2 15 0 15,0 7 2-15,4 8-6 16,3 0 1-16,4 6 2 0,12 4-3 16,-9 6 3-16,1 3-1 15,-8-1-20-15,4 4-17 16,-2-2-52-16,-2-5-27 15</inkml:trace>
  <inkml:trace contextRef="#ctx0" brushRef="#br0" timeOffset="-136857.46">27623 10914 176 0,'0'16'48'15,"9"-10"-40"-15,7-3 9 16,1-10 16-16,12-8-22 16,0-12 6-16,10-9-4 15,-4-4-2-15,1-10-2 16,-3 1 1-16,-15 0-2 16,0 5-7-16,-12 2 2 15,-6 1-3-15,-8 21-3 16,-11-4-6-16,6 22-12 15,-14 12 2-15,15 14 19 16,-13 4 4-16,9 9-4 16,5-1 2-16,7 5 4 15,10 8 6-15,-2-15-4 0,13-6 4 16,5-6-5-16,9-8 2 16,11-8 4-16,0-12-5 15,10-8 5-15,-3-14-3 16,6 3 4-16,-5-2-7 15,14-6 16-15,-4 13-8 16,-17 13-10-16,-21 9-5 16,-8 2-1-16,-12 12 0 15,2 8 1-15,-10 3 2 16,-8 2 5-16,-10 5-2 16,-5-4-5-16,2-7-6 15,5-9-8-15,3 1-6 16,11-3-8-16,-3-5-18 15,9 3-26-15,-10-1-52 0</inkml:trace>
  <inkml:trace contextRef="#ctx0" brushRef="#br0" timeOffset="-135717.75">25700 11200 160 0,'-5'0'9'0,"0"0"12"16,-3 0 15-16,12 0-14 16,0-6 5-16,-8 6 1 15,4 3-7-15,-4 0-7 0,8-9-14 16,0 12 0-1,8-9 0-15,12 3 2 0,10-3-2 16,6 0 1-16,6-1 2 16,8-3-1-16,2-5 4 15,6 7-3-15,3-1 0 16,-3-3-1-16,0 9-2 16,-1-1 2-16,-8 2-1 15,-11 8 0-15,-3-3 0 16,-1 8 0-16,-1-2-1 15,6 0 1-15,-5 1 0 16,-1-6 0-16,1-5 1 16,7-2-1-16,4 3 2 0,2-8-2 15,7 1 5 1,2-4-1-16,9-1 6 16,-6 6-4-16,-1-1-5 15,4 2-1-15,-2-2-1 0,5 2 1 16,16-1 1-16,0 1-3 15,-1-7 2-15,-12 11-1 16,-8 7 3-16,-8-4-2 16,2 1 2-16,-7 4-3 15,0 6 1-15,-1-4-1 16,-6 3 1-16,-4-4 0 16,-2-1-1-16,4-4 1 0,-4 0-2 15,-7-6-1 1,-2 2-6-16,-4-10-2 0,-7 2-7 15,-3 2-10-15,-8 1-33 16,2-2-68-16</inkml:trace>
  <inkml:trace contextRef="#ctx0" brushRef="#br0" timeOffset="-85156.55">25104 10048 112 0,'-13'21'12'0,"-1"0"14"15,-1 4-4 1,-3 7-4-16,5-6 1 0,-3 1-6 16,-2 6-6-16,-2 1 0 15,9-8 6-15,-4 2-9 16,8-6-1-16,-3 0-1 15,6-1-1-15,0 4 2 16,-1-1-3-16,1 6 4 16,0 2-4-16,2 0 5 15,0 3-1-15,-4 7 0 16,2 0-2-16,4-1-1 16,-2-4 3-16,4 5-2 0,-4-3 1 15,6 0-1 1,-2 3 4-16,-2 5 0 0,12-7 0 15,-3-2-3-15,5 6-2 16,3-5 1-16,-1-4-1 16,3 2 0-16,6-4 0 15,0-1-2-15,2-4 2 16,2 8-1-16,0 2 0 16,-2 3 0-16,4-1 0 15,0-6 1-15,0-2-1 16,5-3 0-16,-1-8 0 15,7 5 0-15,3-8 4 16,-1 0 3-16,12-8-1 16,-2 4 7-16,-3 3-6 15,-9-8 1-15,14 11-3 0,2-8 5 16,3 5-9-16,-11 2 6 16,13-1-3-16,0-4 2 15,4 3-3-15,-3-2 2 16,-4 10-2-16,7-5 0 15,-7-2 1-15,-2-6-2 16,0 0 0-16,-6 4-1 16,-4-6 1-16,6 5-1 15,-5-8 2-15,-2 7 1 16,-2-2-1-16,-3-5 1 16,0 13-2-16,5-13 1 15,-7 10-2-15,5-9 2 0,-5 1-2 16,-1-1 1-16,0 1-2 15,-1 0 1-15,-3 3-1 16,3-9 0-16,0 2 2 16,7-8-2-16,-10 3 0 15,10 9 3-15,-5-11-4 16,14 1 1-16,-8 6 0 16,1 0 0-16,-7-3 0 15,0-9-1-15,5 5 2 16,-9 2 0-16,3-9 0 15,-5 7 3-15,2-5-4 16,2-3 4-16,0 3-4 16,4-10 3-16,-4 3-1 15,4 6-1-15,-6-4 1 0,0 5-1 16,-3-4 0-16,-1-5 1 16,1 0-2-16,-4 2 0 15,4-8 0-15,-2-3 1 16,-4 5 3-16,7-8 2 15,-1 3-5-15,2 5 3 16,-1-12-3-16,-3 11-1 16,0-7 1-16,3 6 0 15,-3-12 0-15,2 5-1 16,-4-6 0-16,5 7 0 16,-6-6 1-16,-1 6-1 15,0-2 1-15,0-4 1 0,-7 1-4 16,-4 4 4-16,0-6-3 15,-3-1 1-15,-2 3 0 16,-2 1 0-16,0-5 1 16,-5-1-1-16,1-2 0 15,-5 2 0-15,4-5-3 16,-6 1 3-16,2-4-3 16,-5 8 2-16,3 0-3 15,-5 2 1-15,3 4-1 16,0-5 1-16,-5 6 2 15,0-7-1-15,0-4 2 0,-7-4-6 16,-1 2 3-16,-2 6-2 16,6-3 5-16,-9 2-1 15,1 2 2-15,0-5-5 16,-6 0 6-16,0 0-4 16,0-10 3-16,-10 10-2 15,1 0 1-15,5-3 0 16,2 14-1-16,-8-2 2 15,4-1-3-15,-2 6 4 16,-3-2-4-16,-2 0-1 16,-5-2 2-16,3-1-4 15,-9 1 5-15,-1 1-1 16,10-1 1-16,-12-1 0 16,8-3-2-16,-8 6 2 15,-2 2 2-15,14 2-1 0,9 3 1 16,0 0-3-16,8 2 2 15,-6 2-1-15,0 1 0 16,-6 0 0-16,9-1 0 16,-19 4 0-16,7-3 0 15,-7 2 0-15,-18 4-2 16,-8 1 2-16,3 4-1 16,6 0 1-16,8 7 1 15,12-6-1-15,-6 6 0 16,6 0 1-16,-1-1-1 15,1 2 0-15,6 1 1 16,0 2-2-16,4 1 1 0,-3 4 0 16,-1-2-1-16,5-2 1 15,-8 6 0-15,-3-2 1 16,1-4 0-16,-1 2 1 16,-4 1-3-16,-2-2 1 15,-10 8 0-15,2-3 0 16,4 1 0-16,10 0-1 15,-6 4 2-15,8 0-2 16,-1 2 3-16,10 0-4 16,2-8 2-16,4 6 0 15,-4-1-1-15,0 5 1 16,-7 6 0-16,7-11 0 16,-5 14-1-16,3-2 2 0,2 4-2 15,2-8 1 1,-4 2-13-16,-13 0-5 0,15-3 6 15,-2 1 3 1,0 2-1-16,8-11 5 0,-6 9-2 16,10-2 5-16,-6 2-13 15,6 3 1-15,-6-3-5 16,0 12-2-16,2-1-16 16,1 4-54-16</inkml:trace>
  <inkml:trace contextRef="#ctx0" brushRef="#br0" timeOffset="-80828.22">29525 9886 121 0,'0'-3'81'15,"-2"6"-40"-15,-1-1-14 16,-8 3-2-16,-6 2-20 0,-2 7-4 16,-3 2 0-16,-5 7 2 15,-6 2-2-15,-5 3-1 16,-9 4 2-16,1-4-2 16,-4 14 2-16,6-12-1 15,6-4-2-15,11-4 1 16,7-3-1-16,9-3-8 15,-7-11-16-15,9 0-11 16,5-1-2-16,-1-8 5 16,10-1-15-16</inkml:trace>
  <inkml:trace contextRef="#ctx0" brushRef="#br0" timeOffset="-80554.39">29099 10094 118 0,'-22'10'16'16,"-3"10"-7"-16,-4-4 1 15,-2 15 9-15,-2-6-12 16,-3 5-2-16,5 11 5 16,4-11 2-16,16-4-6 15,4-2-3-15,11-14-3 16,3 0 0-16,9 4 0 15,2-12 5-15,9 0 1 16,4-6-5-16,4-3 3 16,9-2-4-16,-1 4 0 0,6-8 0 15,-16 15-27-15,-2-2-59 16</inkml:trace>
  <inkml:trace contextRef="#ctx0" brushRef="#br0" timeOffset="-79890.8">29308 10465 160 0,'-38'16'4'0,"1"8"-1"0,-5 10 12 15,-3-9 2 1,11 7-6-16,3-10-5 0,13 2 2 15,7-4-4-15,9-6 2 16,8-4-6-16,1 0 2 16,22-8-1-16,-2 1 10 15,4-3-2-15,10-9 1 16,-4 1-4-16,3 6-5 16,-9 0-1-16,-2 2-38 15,-8 6-42-15</inkml:trace>
  <inkml:trace contextRef="#ctx0" brushRef="#br0" timeOffset="-79328.86">29003 10735 126 0,'5'-3'19'0,"1"-7"-11"16,7 3 12-16,8 0 22 16,23-12-18-16,5-8-10 15,9-4 10-15,5 4-5 16,1-4-9-16,7-3-6 15,12-2-2-15,6 6-2 16,-20 4 0-16,-22 9-15 16,-22 5-82-16</inkml:trace>
  <inkml:trace contextRef="#ctx0" brushRef="#br0" timeOffset="-78662.9">28994 11113 194 0,'25'-10'35'16,"12"-3"-18"-16,15 4 23 15,8-11-12-15,3 3-13 16,7 0-7-16,-9 8-1 0,-3 2-5 16,-11 11-2-16,-22-4 0 15,-6 6-9-15,-7-4-25 16,-6 2-16-16,-10 4-17 16</inkml:trace>
  <inkml:trace contextRef="#ctx0" brushRef="#br0" timeOffset="-78302.79">28911 11127 121 0,'0'0'25'16,"8"-5"-20"-16,9 0 15 16,-1-5 20-16,9-4-23 15,6-10 3-15,9-2 3 16,13-2-12-16,-2-4-7 15,7-3-1-15,-11 13 0 0,-11 13-3 16,-25 4 0 0,7 3-1-16,-22 4-17 0,1 3-26 15,-13 4 3-15,-1 4 18 16</inkml:trace>
  <inkml:trace contextRef="#ctx0" brushRef="#br0" timeOffset="-78152.88">28983 11069 127 0,'-20'18'28'0,"7"0"-9"16,3-1 15-16,18 3-19 16,0-1-6-16,5 0-4 15,12 4 0-15,4-11 2 16,18 2 1-16,2-3-4 16,-4 0-4-16,-5 1-117 15</inkml:trace>
  <inkml:trace contextRef="#ctx0" brushRef="#br0" timeOffset="-51033.08">25283 12729 169 0,'0'-3'33'0,"-2"-2"-8"16,2 1 10-16,0 4-14 15,2-3-10-15,-4 8 3 16,2-7 0-16,2 4-5 16,0 8-7-16,0 8 27 15,0 8-13-15,0 5-7 0,-4 7-5 16,-2-4-1-16,6 3-2 15,-4-2-1-15,-7-7 2 16,5-2-2-16,1-6 0 16,1-10 1-16,4-4-2 15,-4-6 1-15,4-6 0 16,-2 3-2-16,3-12 2 16,8-17 4-16,-3-13-3 15,6-4 0-15,-1-9 0 16,-4 0-2-16,0-2 3 15,-4 7-3-15,-5-1 1 16,6 15 0-16,-6 3 0 16,2 14 0-16,7 3 0 0,-7 9 1 15,3 3-2-15,-7 3 0 16,9 7-1-16,-3 2-3 16,3 6 5-16,3 5 0 15,0 7 0-15,3 20 3 16,9 3-2-16,-3 7 3 15,-4 5-4-15,3-9 1 16,-3-1 1-16,6-6-3 16,-13-3 1-16,6-4 0 15,-5-6 0-15,-7-5-8 16,-2-8-18-16,-2-7-25 16,0 3-38-16</inkml:trace>
  <inkml:trace contextRef="#ctx0" brushRef="#br0" timeOffset="-50839.36">25310 12888 253 0,'6'-9'43'16,"9"-5"-43"-16,14 7 13 15,0-8 12-15,10 5-21 16,-4 5-4-16,-8-2 1 15,4 7-1-15,1-5-31 16,-3 5-38-16,-5-11-67 0</inkml:trace>
  <inkml:trace contextRef="#ctx0" brushRef="#br0" timeOffset="-50660.46">25804 12705 194 0,'-2'7'63'0,"4"10"-57"15,0 5 20-15,3 14-1 16,-3 7-8-16,0 6-2 16,-2-1-6-16,5-4-4 15,-5-7-3-15,2-16-2 16,5-10-15-16,-1-11-37 16,-6-8-54-16</inkml:trace>
  <inkml:trace contextRef="#ctx0" brushRef="#br0" timeOffset="-50441.61">25615 12749 116 0,'2'4'72'0,"7"-4"-48"15,7 2-7-15,-5-4 7 16,18-2-3-16,2-4-13 15,-2-4-1-15,6 2-5 16,-1-4-1-16,-5 9-1 16,-5-4-2-16,1 9-62 0,-2 2-56 15</inkml:trace>
  <inkml:trace contextRef="#ctx0" brushRef="#br0" timeOffset="-50188.76">26078 12787 168 0,'0'20'46'0,"2"1"-35"15,3 1 22-15,7 2-12 16,3-7-6-16,5 4-2 16,3-10 7-16,6-11-6 15,-4-1-2-15,5-12 0 16,-4-5 11-16,-1-6-7 15,0-6-7-15,-10-6-5 0,-3 10-3 16,-10 0 0-16,-4 3-1 16,0 11-22-16,-1 1-47 15,1 8-42-15</inkml:trace>
  <inkml:trace contextRef="#ctx0" brushRef="#br0" timeOffset="-49868.96">26450 12950 157 0,'6'-4'57'15,"0"4"-40"-15,1-9 37 16,5-6-8-16,-2-3-22 0,1-3-4 16,0-12-2-16,0 8-7 15,5-3-1-15,-3 12-6 16,-4-6-1-16,2 16-2 15,-6 0-1-15,2 14-3 16,-1-5 2-16,9 6 1 16,-3 15 3-16,8-4-3 15,-7 2 1-15,6 3 0 16,-11-2-1-16,3 0 0 16,-5-7 1-16,0-2-2 15,-4-7-1-15,-12 6-21 16,-3-3-30-16,-9-6-59 0</inkml:trace>
  <inkml:trace contextRef="#ctx0" brushRef="#br0" timeOffset="-49736.04">26477 12932 191 0,'2'-7'3'16,"10"2"6"-16,5 1 4 15,6-7-2-15,-1 10-9 16,3-7 2-16,-8 5-4 15,4-2-43-15</inkml:trace>
  <inkml:trace contextRef="#ctx0" brushRef="#br0" timeOffset="-49070.24">26867 12763 108 0,'3'-5'131'16,"1"0"-122"-16,14 1-1 16,-1-6 27-16,2 9-21 15,3 1-6-15,1 8 12 16,-2 9 0-16,6 1-5 16,-4 12 2-16,-3 6-5 15,-11-2-6-15,-5 1-2 16,-4 0-1-16,-4 6 1 0,-25-9-1 15,2-6 0 1,-2-1-2-16,-7-6-1 0,-3-9-20 16,-2-10-32-16,1-14-41 15</inkml:trace>
  <inkml:trace contextRef="#ctx0" brushRef="#br0" timeOffset="-48912.01">26876 12883 192 0,'2'25'17'0,"4"-3"-9"0,6 4 6 15,-3-4-10-15,9-3-4 16,-3-7-12-16,6-9-34 16</inkml:trace>
  <inkml:trace contextRef="#ctx0" brushRef="#br0" timeOffset="-48627.57">27166 12867 142 0,'-4'9'88'16,"8"-2"-71"-16,3 10 23 16,-7 5-8-16,22 10-19 15,-7-2-5-15,6-10-5 0,-1-7 0 16,5-8-2-16,-4-5 1 15,-9-6 4-15,6-13 11 16,0-10 5-16,6-5-13 16,-24-3 2-16,16-2-6 15,-25 0 2-15,-11 7-1 16,-7 6-3-16,-9 8-2 16,19 13 0-16,-6 13-1 15,1 11-31-15,11 13-12 16,-3 1-43-16</inkml:trace>
  <inkml:trace contextRef="#ctx0" brushRef="#br0" timeOffset="-48200.83">27523 12809 184 0,'7'2'38'0,"3"10"-33"15,17 7 24-15,-15 11-3 16,8 2-18-16,-9 3-3 15,-2-10-2-15,-11-5 0 16,-3-8 13-16,5-6 8 16,-5-6-8-16,10-12 3 15,-12-7-8-15,3-15-10 16,15-10-1-16,-4-2 4 16,-5-4-2-16,7-8 0 0,20 12 1 15,-5 8-3 1,3 16 1-16,-6 16-2 15,-13 4 0-15,-3 10 0 0,3 10 1 16,-1 6 3-16,-4 4 0 16,-3 7-2-16,-8 0 2 15,2-7-3-15,-3 1 1 16,3-13-1-16,8 3 0 16,7-3-1-16,-1-6 1 15,8-4 1-15,6 2-1 16,5-5 1-16,9-11 0 15,2-2 0-15,-5-2-1 16,-4-4 0-16,-6-4-20 16,-6 3-50-16,-10-4-3 0</inkml:trace>
  <inkml:trace contextRef="#ctx0" brushRef="#br0" timeOffset="-48019.94">27995 12723 245 0,'-4'23'36'0,"6"3"9"15,0 3 1-15,-2 3-26 16,10-1-12-16,3-5-3 16,0 0-3-16,9-8-1 15,-6-4-1-15,2-11-3 16,-4-3-2-16,-6-3-11 16,3-9-26-16,-7-2-32 15,-6-8-72-15</inkml:trace>
  <inkml:trace contextRef="#ctx0" brushRef="#br0" timeOffset="-47861.04">27987 12758 266 0,'2'0'36'15,"6"-5"-32"-15,13 1 44 16,-6 4-24-16,12-3-16 16,-3-2-5-16,-3 3-1 15,4-6-1-15,-17 3-1 16,5 2-34-16,-13-1-45 15,-8-6-74-15</inkml:trace>
  <inkml:trace contextRef="#ctx0" brushRef="#br0" timeOffset="-47726.12">28007 12631 292 0,'-7'-2'44'16,"7"2"-22"-16,0 2-7 16,7-2-15-16,-1 8 0 15,14-6 0-15,5 4 0 16,-1-4-1-16,3 8-44 15,9-8-11-15,-3 5-36 16</inkml:trace>
  <inkml:trace contextRef="#ctx0" brushRef="#br0" timeOffset="-47450.29">28361 12603 232 0,'-7'-12'44'0,"-1"5"-24"16,-8-1 18-16,-4 13-20 0,-2 3-9 15,3 10-6-15,2 6-1 16,3 4-1-16,14-2-1 16,2 4-2-16,6 1 2 15,7-7 0-15,7 3 0 16,1-6 2-16,1 0 8 16,-2 2 2-16,1-7-5 15,-15 3 2-15,-3-7-4 16,-7-5 6-16,-7 4 1 15,-7 1-2-15,-6-1-9 16,-2-10-1-16,-1 4-17 16,-2-3-32-16,7-1-49 0</inkml:trace>
  <inkml:trace contextRef="#ctx0" brushRef="#br0" timeOffset="-46592.41">26801 13389 171 0,'0'-2'65'0,"2"7"-46"16,0-6 11-16,-2 7-3 15,-4 4-19-15,6 4-3 16,-13 10 11-16,6-2 6 16,-2 12-3-16,-3-1-2 0,-7 2-4 15,5 5 1 1,7-2-10-16,5-12-1 0,11 5-3 16,0-7-1-16,9-5 1 15,1 0 0-15,5-13 0 16,1-4-11-16,9-6-9 15,-7-7-17-15,-10 4-22 16,2-13-26-16</inkml:trace>
  <inkml:trace contextRef="#ctx0" brushRef="#br0" timeOffset="-46389.54">27055 13527 198 0,'-3'4'32'0,"6"4"-4"0,-3 10 35 15,0 5-35-15,4 6-9 16,-2-9-3-16,-4 13-2 16,7 1-1-16,-8-9-3 15,3 0-4-15,0-5-6 16,3-10 1-16,-6 2-1 16,1-12-21-16,2-6-50 15,2-6-78-15</inkml:trace>
  <inkml:trace contextRef="#ctx0" brushRef="#br0" timeOffset="-46239.62">27086 13491 112 0,'-5'-38'140'0,"5"15"-121"15,0 11 3-15,3 5 25 0,1 5-34 16,0 2-13-16,1 2-3 16,-2 10-35-16,1 15-3 15,-6-12-102-15</inkml:trace>
  <inkml:trace contextRef="#ctx0" brushRef="#br0" timeOffset="-45738.77">27285 13489 182 0,'-7'-24'46'15,"9"18"-18"-15,3 2 12 16,-5 6-29-16,8 3-9 16,-4 16 13-16,-1 4 4 15,-12 33-8-15,5-12-4 16,-3 5 0-16,0-5-1 16,5-3-1-16,11-16-3 15,-4-8 1-15,-3-21-2 16,2 2-1-16,-4-14 8 15,9-2 7-15,5-15-8 16,-4-4 4-16,-5-3-2 16,-3-10-3-16,-4 3-3 15,4-4-2-15,0 18 0 0,8 1 0 16,0 12-2-16,4 12-1 16,-5 6-5-16,10 22 7 15,4 0 1-15,-3 24 0 16,-7 2 0-16,3-7 0 15,-1-1 0-15,-1-7-1 16,1-11 0-16,8-10 0 16,-17-7-2-16,11-13 2 15,-9 2 1-15,8-20 5 16,-5 2-1-16,0-5-3 16,-9-3 1-16,-4 9-2 15,-2-14-1-15,1 7 0 16,-7-5-24-16,5 6-48 15,-2 12-75-15</inkml:trace>
  <inkml:trace contextRef="#ctx0" brushRef="#br0" timeOffset="-45462.01">27750 13483 147 0,'4'0'75'16,"-4"-2"-47"-16,0 10 25 16,-2 11-23-16,-9 12-14 15,1-9-2-15,2 14 2 0,2-6-3 16,4 1-3-16,2-2-2 16,13 0-5-16,-2-5-1 15,12 2-2-15,-2-18 0 16,6 0 0-16,-2-4-4 15,-5-8-27-15,0 1-17 16,-16-10-14-16,1-3-95 16</inkml:trace>
  <inkml:trace contextRef="#ctx0" brushRef="#br0" timeOffset="-45298.11">27683 13557 161 0,'3'0'124'0,"-1"9"-122"15,14-4 0 1,5-1 30-16,4-4-18 0,6 8-6 16,-4-11-7-16,4 3 0 15,-6 3-1-15,-10-6-12 16,-7-4-79-16</inkml:trace>
  <inkml:trace contextRef="#ctx0" brushRef="#br0" timeOffset="-45148.2">27754 13384 287 0,'10'-9'19'0,"7"-8"-17"15,4 10 29-15,8-10-16 0,0 12-13 16,2-1 1-16,-4 8-3 16,4-2-1-16,-9 9-115 15</inkml:trace>
  <inkml:trace contextRef="#ctx0" brushRef="#br0" timeOffset="-44180.8">28084 13774 195 0,'5'-8'28'15,"-5"-18"5"-15,4 2 10 16,4-12-11-16,-2-8-5 16,3 9-6-16,-3-7-1 15,-1 5-13-15,6-9-3 16,0 7-2-16,5 23-2 16,-9 8 0-16,3 4-4 0,2 8 2 15,1 13 2 1,5 18 6-16,0 17 10 15,2 0-7-15,-9 1-8 0,5 0 0 16,-3 0-1-16,5-15-6 16,-9-8-22-16,-3-8-15 15,-3-3-18-15,-15-16-35 16</inkml:trace>
  <inkml:trace contextRef="#ctx0" brushRef="#br0" timeOffset="-44034.89">28132 13643 194 0,'6'-3'50'16,"9"-6"-47"-16,1 0 15 0,7 4-3 15,-2 0-12-15,0-7-3 16,-3 4 0-16,4-4-72 16</inkml:trace>
  <inkml:trace contextRef="#ctx0" brushRef="#br0" timeOffset="-43624.42">28444 13684 153 0,'8'37'45'15,"2"4"-31"-15,-4-10 13 16,-4 1-3-16,5-20-13 16,-5-5-6-16,-2-11 6 15,2-4 26-15,-4-4-20 16,0-8-14-16,-7-14 7 0,7-2-7 15,-8-7 1-15,4-6-4 16,0-4 1-16,8 7-1 16,2 12-1-16,10-6 0 15,13 20-1-15,2 2 2 16,2 9-4-16,-7 14 3 16,-6 2 2-16,-5 13 5 15,-1-1 7-15,-4 0-7 16,-8 24 0-16,-4-5-2 15,-7-3-1-15,2 2-2 16,-2-1 3-16,4-8-1 16,12-1-1-16,1-5-2 0,10 3-1 15,6-16 1-15,11-4-1 16,-6-5 1-16,0-3-1 16,-2-13-1-16,-5 0-14 15,-7-9-21-15,-9 1-11 16,8-3-46-16</inkml:trace>
  <inkml:trace contextRef="#ctx0" brushRef="#br0" timeOffset="-43430.53">28784 13541 173 0,'0'18'50'0,"-8"5"-22"15,10-8 17-15,0 15-14 0,0 5-4 16,-2-8 2-16,7 0-9 15,2 1-13-15,6-6-3 16,1 3-3-16,11-4 0 16,-5-8-1-16,-6-8-21 15,1-7-35-15,-9 2-34 16</inkml:trace>
  <inkml:trace contextRef="#ctx0" brushRef="#br0" timeOffset="-43272.63">28798 13641 164 0,'24'-3'25'16,"-1"-6"-22"-16,3-1 5 16,-3 0-8-16,-4 1-19 15</inkml:trace>
  <inkml:trace contextRef="#ctx0" brushRef="#br0" timeOffset="-43091.74">28798 13346 226 0,'13'-15'67'16,"12"13"-49"-16,6-2 36 15,7 4-22-15,-7 1-24 16,14 2-6-16,1 1 0 0,-5 2-1 15,-10 10-1-15,-5-8-49 16,-10-4-103-16</inkml:trace>
  <inkml:trace contextRef="#ctx0" brushRef="#br0" timeOffset="-42252.26">29409 13305 179 0,'0'0'86'0,"0"4"-45"16,-10-4 15-16,-7 17-34 16,-10-6-19-16,-4 19-2 15,0-5 0-15,2 6 0 16,8-7-1-16,13 0 0 16,6 1-1-16,2-1 1 15,0 2 0-15,16-3 4 16,-1 1 1-16,10 0 3 0,6 5-2 15,2-3 2-15,-2 3-5 16,-10-9-2-16,-11 3 0 16,-10-1 2-16,-6 0 4 15,-32 0 5-15,-2 10-4 16,0-20-6-16,-8 10-2 16,9-10 0-16,5-5-6 15,10 2-25-15,3-17-49 16,17 0-108-16</inkml:trace>
  <inkml:trace contextRef="#ctx0" brushRef="#br0" timeOffset="-31509.32">24830 14374 223 0,'0'0'51'16,"-2"3"-19"-16,2-3 11 16,-2 9-19-16,2-4-17 15,2 17 9-15,0 1 7 16,5 12-4-16,-7 6-6 15,8-1-4-15,-8 0-3 16,6 8-2-16,-4-16-4 16,-4 0 1-16,6 1-1 15,-6 0 1-15,4-13 0 16,0 6-1-16,-2-5-1 16,9-1-33-16,-5-5-6 0,6-4-36 15,-2-11-76-15</inkml:trace>
  <inkml:trace contextRef="#ctx0" brushRef="#br0" timeOffset="-31145.02">25040 14592 155 0,'2'15'67'0,"-2"14"-44"15,4-6 5-15,-2 4 3 16,10 9-22-16,-5-9-4 0,1-6-1 16,-3-1 0-16,1-10 3 15,1-3-2-15,0-7-4 16,-3-7 0-16,7-5 8 16,7-6 6-16,-3-8-10 15,6 2-4-15,-1 8 1 16,-3 3-1-16,-5 4-1 15,-5-1-2-15,-1 22 1 16,-2-5 0-16,4 2 1 16,-2 11 2-16,-1 9 2 15,-1 1-3-15,7-2 1 16,-6-6-2-16,6 0 0 16,-5-18-25-16,10-1-49 15,-7-15-44-15</inkml:trace>
  <inkml:trace contextRef="#ctx0" brushRef="#br0" timeOffset="-30883.18">25414 14712 183 0,'-4'2'61'16,"-5"10"-37"-16,7-6-13 16,0 20-4-16,4-5-3 15,2 7-3-15,5 8 1 16,13-14-2-16,9-12-3 15,7-15 3-15,0 5-1 16,-16-15 2-16,-3-11 14 16,-19 4 21-16,0-6 0 15,-10-2-14-15,-19-1-2 16,3 4-3-16,-3 8-15 0,-4 6-1 16,8 8-1-16,5 10-32 15,11 10-45-15,7 5-41 16</inkml:trace>
  <inkml:trace contextRef="#ctx0" brushRef="#br0" timeOffset="-30455.93">25512 14131 217 0,'5'6'63'16,"-15"-1"-54"-16,15 16 19 16,-5 16 11-16,5-2-15 15,-3 14-9-15,3 9 0 16,-3 9-2-16,6 7 0 16,1 18-4-16,9-27-6 15,-2-1 0-15,18-19-2 16,-11-11-2-16,12-15-1 15,-6-9 1-15,-3-10 0 16,-13-5 1-16,8-19 4 16,-4-2-1-16,1 1-1 0,0 1-1 15,-7 0-1-15,-2 16 1 16,-3 8-2-16,-6 3-2 16,0 9 2-16,5 11 1 15,-3 15 2-15,8-2 0 16,-8 1-1-16,11-4-1 15,-7-14-1-15,4-5-12 16,1-8-37-16,5-12-36 16,-12-16-78-16</inkml:trace>
  <inkml:trace contextRef="#ctx0" brushRef="#br0" timeOffset="-30312.01">25851 14430 223 0,'-5'0'67'16,"3"6"-60"-16,7 13-6 16,-3-3-1-16,1 7-1 15,1 0-90-15</inkml:trace>
  <inkml:trace contextRef="#ctx0" brushRef="#br0" timeOffset="-29839.71">26205 14594 223 0,'2'-12'93'0,"-2"5"-62"15,-4 7 20-15,0 0-13 16,-1 0-27-16,-9 21-5 16,-7 11-5-16,-4 4-1 15,17 0 0-15,5-4 0 16,3 6-1-16,7-15-3 15,6-5-1-15,9-8-3 16,1-15 4-16,10 5 4 16,7-14 0-16,-4-8 1 15,-1 4-1-15,-6 5 1 0,5 3 0 16,-12-3-1 0,-4 13 0-16,-13 0 0 0,-1 4-3 15,2 8 2 1,0-2 1-16,4 4-19 0,1 0-5 15,1 1 3-15,1 1 9 16,7-8 0-16,2 2 8 16,3-14 2-16,-3-10 2 15,3-2 5-15,-8-9 5 16,-5-5 12-16,-10 2-3 16,-2 0-8-16,-6-2-5 15,-13 0-2-15,-8 0-4 16,-2 11 0-16,5 6-1 15,-3 9-9-15,10 12-39 0,6 8-25 16,13 0-18-16</inkml:trace>
  <inkml:trace contextRef="#ctx0" brushRef="#br0" timeOffset="-29442.52">26589 14633 132 0,'4'3'42'0,"5"1"3"15,1 1-4-15,5 18-20 16,1-9-6-16,1 4-9 15,3 2-5-15,-5-1 2 16,6 0-3-16,-5 3 1 16,-1-5-1-16,5-3 1 15,-7 4-1-15,14-6 1 16,0-2-2-16,-4-22 0 0,-4 2-1 16,6-12 2-16,8-5 1 15,-8-1-1-15,2-4 2 16,0 3-2-16,-3 10 3 15,-2 9-1-15,-13 10 2 16,0 6-2-16,2-2 0 16,-4 15 1-16,8-2 0 15,-6 1-2-15,3 0 1 16,-10-1 2-16,-2-2 20 16,-4 2 6-16,-10 1 5 15,-9 0-16-15,-5-4-2 16,-6-4-12-16,-2-5-3 15,5-8-2-15,2-11-1 16,2-11-7-16,14 4-25 16,3-13-19-16,18-5-23 0,7 8-63 15</inkml:trace>
  <inkml:trace contextRef="#ctx0" brushRef="#br0" timeOffset="-28385.62">27055 14145 212 0,'-5'0'78'0,"7"2"-72"16,-4 10-4-16,9 6 35 16,4 8-9-16,-8 10-4 0,5 6-8 15,-3 10-1 1,6 12-2-16,-6 5-2 0,1-1-4 15,-6-1-3-15,0-10 0 16,0-7-3-16,4-6-1 16,5-8 0-16,5-9-1 15,-1-8-1-15,1-2-9 16,-8-13-5-16,15-1 8 16,-6-10 4-16,7-11 4 15,3-4 1-15,-6-1 0 16,0 11 4-16,-15 6-5 15,-4 2-2-15,4 8 1 0,5 1-6 16,-4 13 4-16,4 8 2 16,4-2 1-16,5 2-10 15,-3-14 0-15,14-2-2 16,-8-6 2-16,-3-4 4 16,1-12 4-16,-5-2 0 15,-1-4 2-15,-3-14 1 16,-4 1 1-16,-8 5-2 15,-5-4 0-15,-4 1-1 16,-4-2 0-16,-10 9 1 16,13 10 0-16,14 12 0 15,-17 12-6-15,13-6 3 16,0 12 3-16,4 2 1 0,7-2 0 16,13-8 2-1,3 5-2-15,-10-8 1 0,30-2 4 16,-16-15 2-16,24-3 15 15,-10 9-16-15,1-14-3 16,-11 10-1-16,-6 3-3 16,-11 5 0-16,-1 3 1 15,-10-1-2-15,0 6 1 16,-5 8 0-16,-3 4 4 16,-1-2-4-16,4 4 2 15,-5 9-1-15,1-13-1 16,8-1 0-16,-2-5-1 15,5-1 0-15,-2-10 1 16,6 10-4-16,0-9 4 0,11-4 0 16,1-2 2-16,10-3 0 15,-2-6-1-15,7-3 1 16,3 0-1-16,7-12-1 16,-8 14 3-16,-1-7-2 15,-6-1 1-15,-8 0 0 16,2 0-1-16,-10-2 1 15,-8 8-1-15,-12 0 8 16,1 2-1-16,0 10-5 16,0-4 1-16,2 14-3 15,0 0-1-15,0 1 0 16,0 14 3-16,6-1-1 16,2 2 1-16,5 4 3 0,3 1-4 15,10-4-2 1,1 0 1-16,-1-11-1 0,8 10 0 15,-1-17 0-15,-2 7 0 16,-8-12 0-16,-7 0 1 16,-12 11-1-16,-6-11 0 15,0 8 1-15,-3-8 3 16,-15 18-2-16,12-9-1 16,-6 3-1-16,1-5-22 15,-1-2-56-15,1 2-98 16</inkml:trace>
  <inkml:trace contextRef="#ctx0" brushRef="#br0" timeOffset="-27358.71">29043 14386 294 0,'3'-31'36'0,"3"-1"-21"16,5 13 46-16,-4 6-35 15,-5 3-10-15,3 10 3 16,-10 3-3-16,5 2-5 15,-2-1-11-15,-3 19 2 16,8 18 13-16,-15 17-2 16,-7 21-4-16,5 2-8 15,3 2 1-15,9-15-2 16,11-10-1-16,-1-13 1 16,15-16-3-16,-1-10 0 15,5-19 1-15,11-8 2 16,4-15 5-16,5-12 0 0,2 0-4 15,-20-2 0-15,-2 2 0 16,-1 3 1-16,-7 0 0 16,-6 8-2-16,-7 4 0 15,-4 16-1-15,-2 8 1 16,0-2-8-16,-2 14-14 16,0 12 10-16,-2 10 12 15,1 0 2-15,3-2-1 16,7 3-1-16,5-7-1 15,3-11 1-15,12-6-4 0,-7-11 1 16,-1-4 1-16,0-7 2 16,-6-8 2-16,11-13 3 15,-1 1-3-15,-8-4 0 16,-1 0 0-16,-8 5-1 16,8 5-1-16,-9-4 0 15,8 4 0-15,-7 10 0 16,1 5-2-16,-7 6 1 15,3 2-2-15,-3 6-6 16,4-1 2-16,-4 16 7 16,4 1 1-16,-6 0 2 15,6 9-3-15,1-13 0 16,1 7 1-16,6-9-1 16,5-1 0-16,-1-6-2 0,5 0 0 15,-8-6 2-15,9-5-2 16,-5 0-5-16,6-7-40 15,0-3-59-15</inkml:trace>
  <inkml:trace contextRef="#ctx0" brushRef="#br0" timeOffset="-26714.57">30042 14575 234 0,'0'17'53'0,"0"7"-41"0,0 10 39 16,-2-4-33-16,0 10-8 15,-3 6 4-15,-2-10-3 16,3 5-7-16,4-5-2 16,8-18-2-16,0-14-4 15,5-4 0-15,5-14 4 16,-1-8 6-16,10-14-3 15,-4 2-2-15,-2 1 0 16,4 1 0-16,-9 10-1 16,-1 5 0-16,-11 8 0 15,2 6 0-15,-4 8-4 16,2 11 1-16,3 14 3 16,-3 6 2-16,0 0 0 0,4-5-2 15,0-7 0-15,5-4-1 16,-1-18-2-16,10-9-1 15,-6-8 4-15,1-9 2 16,1-14 0-16,7 13-1 16,-12-11 1-16,5 16 2 15,-11 6-3-15,-1 12-1 16,-2 2 0-16,-8 10-4 16,12 8 4-16,-2 18 4 15,-2-14-3-15,7 5 0 16,1-1-1-16,-1-8 0 15,3-8-1-15,-1-10-2 16,2-8 3-16,1 2 2 0,6-16 0 16,0-10 0-16,-2 5-1 15,1-3 1 1,-8 10-1-16,-9 12 1 0,-2 4-2 16,-4 8 0-16,2 1 1 15,10 18-1-15,-13 9 15 16,8 3-10-16,-1 4-4 15,2-6-1-15,-3-15-17 16,1-6-51-16,2-17-79 16</inkml:trace>
  <inkml:trace contextRef="#ctx0" brushRef="#br0" timeOffset="-26555.65">30761 14374 316 0,'0'3'20'0,"3"8"-18"16,-3 14-4-16,0 8 2 15,9-3-81-15,2 6-59 16</inkml:trace>
  <inkml:trace contextRef="#ctx0" brushRef="#br0" timeOffset="-25904.54">30894 14708 196 0,'6'29'34'0,"12"0"-17"15,-9 0 0-15,6-8-3 0,-11-3 1 16,4-6 0-16,-4-17-6 16,3 5-6-16,11-11 8 15,-7-17 12-15,13 5-4 16,-15-16-9-16,14-5-3 16,-3 7-3-16,-5 11 1 15,1 3-5-15,-3 17 0 16,-6 12-3-16,-3 4-2 15,-4 20 5-15,12 16 4 16,-12-2-1-16,4-5-3 16,13-2 0-16,-5-7 0 15,5-6 0-15,12-17-5 16,-13-14-3-16,9-10 8 16,-3-7 3-16,-2-12-3 0,-4 4-3 15,-5 5-9-15,7 1-3 16,-3 0-4-16,-4 12-22 15,-1 2 5-15,-6 6 13 16,7 14 18-16,-5 2 5 16,-3 8 2-16,-1 10 28 15,3 12-12-15,-5 1-7 16,11-7-6-16,7-6-3 16,-1-10-1-16,8-10-1 15,-7-8 1-15,4-13 10 16,2-6 8-16,-3-16-7 15,3-5 4-15,-13 4-11 16,7 4-1-16,-9-4-2 16,-11-3 0-16,0-2-1 0,0 24-1 15,-3 17 0-15,0 9-1 16,3 3 0-16,4 12 1 16,-2 6 1-16,5 2 0 15,8-14 2-15,14 0-2 16,0-6 0-16,6-5-1 15,9-4 3-15,1-3 1 16,1 9-3-16,-10-1 2 16,-12 5-2-16,-7 10 4 15,-15-1 2-15,-10 2 0 16,-8 12-2-16,-9-2-5 0,-4-13-14 16,2 8-97-16</inkml:trace>
  <inkml:trace contextRef="#ctx0" brushRef="#br0" timeOffset="-25206.93">29324 15538 151 0,'-29'0'100'16,"2"9"-99"-16,-17 5 6 15,9 5 23-15,6 4-25 16,8 1-3-16,15-4-2 15,8 2 2-15,11-5 2 0,7 2 15 16,5-3 2 0,10 4-2-16,9 2-1 0,4 8-9 15,0-7-1-15,6 9-1 16,-11-5-4-16,-14-3-2 16,-14 0 7-16,-11-10 10 15,-8 8 4-15,-7-3-5 16,-11-3-6-16,-3 2-6 15,6-18-4-15,2 1-1 16,-7-6-24-16,6-9-26 16,2-9-50-16</inkml:trace>
  <inkml:trace contextRef="#ctx0" brushRef="#br0" timeOffset="-23525.62">29663 15687 258 0,'-11'13'52'16,"-1"14"-50"-16,-1 9 8 16,9 5-1-16,-3 3-8 15,12-1-1-15,-3-2 0 16,13-16 0-16,12-6-1 16,4-15 1-16,-8-11 2 15,-1-9 11-15,-2-9 13 16,-2-10-9-16,0-7-6 0,-11-2-8 15,-3 3 1 1,-8 6-2-16,-5 9 0 0,-5 3 0 16,1 14-2-16,3 12 1 15,10 3-1-15,0 11 0 16,3 7 0-16,2-2-1 16,6-1-1-16,4-1 2 15,-6-11 1-15,16-1 2 16,-10-8 0-16,10 4 6 15,-8-11 7-15,6 0 1 16,-5 3-8-16,3-8-4 16,0 6-3-16,-9 8-1 15,1 2-1-15,5-2 0 16,-1 5 3-16,-3-4-3 16,-5-6 0-16,1 3 0 0,2-9 1 15,8-2 0-15,-2-1-1 16,-3-2 0-16,-8 1 0 15,0 13 0-15,-9 6-1 16,2-5-1-16,-5 14 2 16,12 7 1-16,-5 0-1 15,7-3 1-15,5-6-2 16,1-1 1-16,-5-10 0 16,0 3-1-16,3-5 1 15,7-7 1-15,5-1-1 16,2 0 0-16,2-6 1 15,-12 2-1-15,6 3 1 0,-8-14-1 16,5 1 1 0,-4 8-1-16,-3-8 0 0,-2 13 0 15,-9 0 0-15,0 18 0 16,-6-9 0-16,6 12-2 16,0 14 2-16,10 6 0 15,1-3 1-15,5-3-1 16,1-12-1-16,2-2 1 15,-5-4-1-15,6-10 1 16,-10-7 0-16,3 2 2 16,1-13-1-16,4-4 0 15,-7-3 0-15,-4 2-1 16,-5 3 1-16,8-1-1 16,-12-4 0-16,-4 5-14 15,-4-4-3-15,2-3-9 16,-19-1 2-16,5 11 14 15,-4 6 8-15,13 13 0 0,-1 11 0 16,6 5-1-16,6 3 1 16,2-3 1-16,-2 3 1 15,-2-14 1-15,4 4 0 16,2-1 8-16,-8-4 1 16,4-4-3-16,4 0-6 15,1 10 1-15,-1-7-2 16,10 4 0-16,10 1 4 0,-2-8-3 15,1 0 0 1,1 4 0-16,12 0 0 0,-9 2-1 16,0-2 1-16,-1 9-1 15,-8-10 0-15,9-1-1 16,-5 2 1-16,5-4-19 16,-4-9 10-16,-13 9 7 15,9-5 2-15,-19 1 0 16,4 4 0-16,-4 4-2 15,0 4 0-15,0 6 2 16,-4 7 2-16,-4 11-2 16,4-5 0-16,8 1 0 15,-2-10 0-15,8-2 0 16,1-6 0-16,3-5-1 16,5-2 1-16,6 1 1 0,8-8 0 15,-15 1 1-15,20 3 1 16,-3-12 0-16,-10-2 0 15,0-1 0-15,-4-7-1 16,4-6 0-16,-2 6-1 16,-1-4-1-16,5 12 0 15,-12 2 0-15,-1 3 1 16,-3 0-2-16,-2 5 1 16,2 0 0-16,-4 4-1 15,-7 12-2-15,11-2 3 16,-14 6 1-16,6 16 0 15,-3-6 1-15,0 6-1 0,11-2-1 16,0 4 0-16,4-3-1 16,1-10 1-16,7 2 0 15,2-10-1-15,6-3 1 16,2-10 0-16,-2 0 1 16,-9-10 0-16,-6-8 0 15,6-7 1-15,-6 0-1 16,6-1 0-16,-9-7 0 15,-1-6 4-15,-12 3-2 16,-5-6-3-16,-11 10 0 16,6 18 1-16,-9 2-2 15,1 20-5-15,5 10-6 16,5 7 3-16,8 0 8 16,6-1 1-16,3-8 0 15,5-10 5-15,5 4 5 0,17-10 7 16,4-3 7-16,4-12-3 15,12 3-4-15,-6 7-4 16,8 14-6-16,-16 1-2 16,-7 24-2-16,-17-6-1 15,-13 10 1-15,-18 5-3 16,-26-6-6-16,-5 0-19 16,-18-18-30-16,-7-3-43 15</inkml:trace>
  <inkml:trace contextRef="#ctx0" brushRef="#br0" timeOffset="-22933.58">27164 15749 110 0,'0'18'147'16,"0"12"-142"-16,0 6-3 15,2 6-2-15,7 3-23 16</inkml:trace>
  <inkml:trace contextRef="#ctx0" brushRef="#br0" timeOffset="-22707.71">27615 15731 215 0,'6'44'35'15,"-2"14"-8"-15,3 0 13 16,-3 6-21-16,6-11-13 15,3-17-5-15,-5-10-1 16,4-12 0-16,-5-11-49 0,-3-6-112 16</inkml:trace>
  <inkml:trace contextRef="#ctx0" brushRef="#br0" timeOffset="-21350.55">27181 15775 167 0,'-4'-5'10'0,"4"-2"12"15,-2 7 11-15,-2 4-14 16,1-4 1-16,6 0 6 15,-6 0-7-15,6 0-4 0,-8-4-2 16,7 2-4-16,-4-6-6 16,-2 0 1-16,2 1-2 15,0-4-2-15,4 1 0 16,-6 5 0-16,4 2 0 16,0 6 0-16,0 2-1 15,2-5-3-15,0 14 4 16,6-7 4-16,-1 18-2 15,-3 5 0-15,-2 6 0 16,4 9-1-16,-2 1 0 16,7-3-1-16,-7-3 0 15,10-9 1-15,-14-13-2 16,2-8 2-16,3-10-2 0,-12 4 1 16,9-8 0-16,-2-2-1 15,5-6-7-15,-3-6 7 16,-11-13-9-16,11 4-6 15,0-9-26-15,-8-5-21 16</inkml:trace>
  <inkml:trace contextRef="#ctx0" brushRef="#br0" timeOffset="23424.57">24903 16467 275 0,'-2'0'46'16,"2"0"-36"-16,2 0 29 16,-4 6-21-16,2-6-12 15,0 4-5-15,0 0 10 16,2 10 6-16,0 26 5 16,4 4-8-16,-2 14-2 15,-2 4-5-15,0 11-5 16,3-11-1-16,-1-8 0 15,8-13-1-15,-10-2 0 0,4-13-9 16,-3-4-27-16,-3-12-29 16,-9-5-83-16</inkml:trace>
  <inkml:trace contextRef="#ctx0" brushRef="#br0" timeOffset="24054.19">24739 16302 261 0,'13'-36'29'0,"14"7"-26"16,-5 15 20-16,9-5 5 15,7 6-22-15,3 13-3 16,3 0-1-16,5 20 6 15,-2 4-1-15,6 7 1 16,-9-4-6-16,-7 12 0 16,-10-2 3-16,-10 9 2 15,-11 6 9-15,-8 1-3 16,-11 10-2-16,-9 10-8 16,-7-8-1-16,2-10-1 15,-2-9-1-15,4-12 0 16,10-7-1-16,15-18 1 0,-2 1 1 15,2-10-1-15,2 4-4 16,5 8 4-16,1-6-5 16,19 11 1-16,2 0 4 15,8-14 1-15,-9 9-1 16,12-12 0-16,-6 3 1 16,-3-6 0-16,-6-6 0 15,1 3 1-15,-10-16-1 16,6 4 0-16,-7-12 2 15,3-2-3-15,-13-8-2 16,-5 8-3-16,-9-8 1 16,3 0 2-16,-10 9 4 0,3 17-1 15,5 11-1-15,4 12 1 16,-3-4 0-16,3 24 2 16,6 16-3-16,0-10 0 15,7 2 0-15,11 13 2 16,5-10-3-16,0-5 1 15,10 4-1-15,-3-15 0 16,9-8-6-16,2-10-27 16,-3-6-39-16,-9-14-59 15</inkml:trace>
  <inkml:trace contextRef="#ctx0" brushRef="#br0" timeOffset="24340.01">25762 16052 253 0,'5'4'8'16,"-5"6"-3"-16,6 16 52 15,5 24-19-15,3 2-14 16,-8 30 0-16,1-12-2 15,2 11-3-15,-2-5-9 16,-3 7 0-16,-6-4-6 0,-2 18-2 16,1-34 0-1,-2 0-2-15,5-10-4 0,-6-18-39 16,3-12-28 0,8 0-89-16</inkml:trace>
  <inkml:trace contextRef="#ctx0" brushRef="#br0" timeOffset="24666.81">25951 16848 200 0,'21'8'34'16,"8"-4"-20"-16,2-4 34 16,7 6-31-16,8-16-13 15,-3 2-1-15,-10-6 0 16,-8-12-2-16,-10-6 4 0,1 0 1 15,-14-13-1-15,-2 5-4 16,-9 0-1-16,0 8 1 16,-8 11-1-16,1 16 0 15,7 10 1-15,7 12 11 16,-10 7-2-16,8 25-5 16,2 13 12-16,8-8 0 15,6 4-7-15,7-5-2 16,6-7-7-16,4-17-1 15,0-7-2-15,0-8 0 16,0-9-20-16,-14-17-33 16,1-11-54-16</inkml:trace>
  <inkml:trace contextRef="#ctx0" brushRef="#br0" timeOffset="24847.7">26326 16351 245 0,'9'-12'42'15,"6"2"-26"-15,-6 10 19 16,9-9-30-16,5 1-5 16,-6 7-6-16,1 6-80 15</inkml:trace>
  <inkml:trace contextRef="#ctx0" brushRef="#br0" timeOffset="25172.52">26616 16920 309 0,'11'-37'41'0,"13"-9"-6"16,3 7 6-16,-2 8-22 15,-8 9-15-15,4 22-4 16,1 18 0-16,9-5 0 16,5 22 2-16,-11 2-2 0,4 10 0 15,-19-1 4-15,-1 0-3 16,-9-11 1-16,-9 5 0 15,-1-6-2-15,-9 3 0 16,9-19-14-16,0-4-40 16,1-6-84-16</inkml:trace>
  <inkml:trace contextRef="#ctx0" brushRef="#br0" timeOffset="49283.2">20077 14790 250 0,'-2'5'34'0,"-7"-3"-19"16,5-1 24-16,0-1-16 15,4 9 1-15,-7-9 2 16,4 0 5-16,6 0-5 16,-3 0 1-16,2-9-10 15,1 18-1-15,-3-14-8 16,0 10-7-16,0-12-1 0,8 14-6 15,1-14 6-15,9 4 1 16,-5 3 2-16,10-2-2 16,12-3 1-16,-2 3 0 15,10-6-2-15,-3 0 0 16,-2 11 0-16,-9-3-1 16,0 1 3-16,-4 3-3 15,-3-5 4-15,-5 5-6 16,2-4 1-16,-4-3 0 15,-1-1-2-15,-1-2 1 16,-4 6 1-16,-2-4 1 16,-3-1 1-16,-2 1 0 15,5 1 3-15,-3-2-2 0,-4 8 0 16,-2 2 1-16,2-5-4 16,0 1 1-16,0 7-6 15,0 1 2-15,7 4 5 16,-10-4 4-16,10 9-3 15,-9 0-1-15,2 0 3 16,2 8-3-16,-2-2 0 16,-2-2 0-16,4 5 0 15,-2-18 1-15,3 14-1 16,-6-8 1-16,10 1-2 16,-7-2 4-16,0 2-5 15,0-19 3-15,2 10-2 16,-2-11 1-16,0 4-1 15,-2-3 0-15,4 3-1 0,2-3 1 16,-4-9 2-16,7 0-1 16,5 2 2-16,-4 10-1 15,-3-6-1-15,13 3 0 16,-10 3-4-16,13 5-5 16,-4 4 4-16,8 8 0 15,2-9-3-15,-5 14-7 16,-11-6 8-16,-7-4 0 15,-6-2 6-15,-4 4 1 16,-15 3 1-16,-6-4 2 16,-2 0-3-16,8 0 2 15,-2-17-2-15,3 8 0 16,9 1 3-16,7-5-4 0,4 2 2 16,2-2-2-1,4 12-3-15,3-7 1 0,9-1 2 16,1 13-2-16,4-4 0 15,2-1-7-15,6 5-2 16,-4-1-3-16,-11-6 11 16,-7 2 2-16,-9 2 2 15,0-5-1-15,-18 5 1 16,2-9 4-16,-4-1-3 16,-3-1 1-16,2-3-1 15,7 5-2-15,3-10 1 16,13 5 0-16,-2 0-2 0,5-3-4 15,9-1-6-15,-1 8 9 16,2-6 1-16,7 7 4 16,-4 0-4-16,-2 10 1 15,-5-9-3-15,0 9-3 16,-7-1 1-16,-8-2 0 16,-11-1 0-16,5-4 5 15,-12 1 2-15,7-8-1 16,-12 0 0-16,-2-8-3 15,12 1-1-15,0 10 3 16,13-3 1-16,2 0 0 16,4 0 0-16,-6 0-3 15,12 0-1-15,3 4 2 0,-3-8 1 16,3 10 2 0,5-4-3-16,-1 2 2 0,1-2-7 15,-3 2 1-15,-3 1-1 16,11 8-1-16,-10-5 0 15,11-2 5-15,-11 2-4 16,-1-4 4-16,-6 0 0 16,0-6 2-16,1 7 1 15,-10-10 0-15,3 5 0 16,2-2 0-16,0 4 3 16,-2-2-2-16,4 2 1 15,-6-2-1-15,4 0 1 0,-5 4 0 16,3 2 0-1,2-12 1-15,-2 17 1 0,4-6-1 16,-2 7 1-16,-2 2 0 16,4 4-2-16,3 13 6 15,-5 1-4-15,0 11 9 16,6 3-2-16,-6 3-4 16,-2-8 0-16,6 2-2 15,-4-7 1-15,2 1-4 16,1-7 0-16,-3 2-2 15,2-6 1-15,-4-8-1 16,10-4 0-16,-8-6 1 16,0-4-1-16,0 2 3 15,0 2 5-15,0-6 3 16,0-2-7-16,0 0-2 16,0 2-1-16,0 4 0 0,0-6-1 15,-2 0 2-15,-9 4 0 16,0 0 1-16,-9-8 2 15,-11 4 2-15,-7-4 3 16,-13-2 6-16,-5-6 3 16,-15-3 5-16,-12 8-2 15,-4-2-10-15,-2 13 2 16,16 1 1-16,6 7-5 16,9-6 3-16,20 8-12 15,7-2 0-15,11 0 0 16,9-6-2-16,-3-3-1 0,18-6-18 15,-4 3-18-15,5 0-34 16,8-6-49-16</inkml:trace>
  <inkml:trace contextRef="#ctx0" brushRef="#br0" timeOffset="50782.27">19685 14529 145 0,'-9'0'91'16,"5"-3"-58"-16,-5 1 1 15,3 2 2-15,3 0-10 16,-2 0-10-16,1 2-8 16,2 1-3-16,4-6-2 15,-2 1-1-15,0 0-1 16,-2 4 5-16,2-4 1 15,2 2 1-15,-2 0-4 16,0 0-3-16,9 2-1 16,-4-4-2-16,10 0 2 15,5-2-1-15,3 0 0 16,10-2 2-16,5-3-1 0,0 2 2 16,1 2-3-16,13 5 3 15,4 0-3-15,0 5 2 16,13 2-1-16,-11-2 0 15,4 1 1-15,-13 2-1 16,-2 2 0-16,-2-7 0 16,-12 8 0-16,-4-5 0 15,-2 2-1-15,-3 8-2 16,3 1-1-16,-9 3 2 16,-1 6 1-16,-1-7 1 15,-1-3 0-15,-3-2 0 16,-1-5-5-16,-9-9-13 15,5 0-5-15,-4-7-19 16,-1 3-30-16,-2-2-79 0</inkml:trace>
  <inkml:trace contextRef="#ctx0" brushRef="#br0" timeOffset="51570.75">20644 14490 121 0,'-2'0'83'0,"-1"-5"-57"16,1 5 13-16,2 0-10 16,-2 0-8-16,2 3 2 15,2 3-6-15,-6 2-6 16,4 12-10-16,0 6 13 15,2 1-6-15,7 2-4 0,-1 0-4 16,6 0 1-16,1-7-1 16,-5-3 1-16,1-5 0 15,-5-1 0-15,8-9-2 16,-7 1 1-16,-5-2 0 16,-2-1 0-16,4 3 2 15,-6-10-2-15,-5 10 1 16,3-10 4-16,-18 5 15 15,-3-5-8-15,-8-4-5 16,-3 5 3-16,-7-2-1 16,10-2-1-16,-1 8-5 15,12-9-2-15,5 4-1 16,8 3-10-16,-5 2-16 0,16-2-5 16,-6-1 1-16,8 3-4 15,-4 0 8-15,0-7 24 16,-6 14 2-16,-3-7 22 15,-1 7-12-15,2-2-4 16,6 0-3-16,-5-5 1 16,5 9-4-16,0-9 0 15,2 3-3-15,0-3 3 16,0-2 0-16,4 2-1 16,7 2-3-16,5-8 2 15,6 0 2-15,2-11 13 16,12-2 5-16,-7-8-7 15,10 0 0-15,-4-4-2 16,1-1-4-16,-10 15-2 0,-1 1-3 16,-12 10 0-16,-4 2-3 15,-7 4-40-15,-9 4-89 16</inkml:trace>
  <inkml:trace contextRef="#ctx0" brushRef="#br0" timeOffset="54609.13">20519 14985 157 0,'2'3'51'0,"-2"-3"-46"15,0-3 20-15,-4 9-9 0,4-6-5 16,2 4 7-16,-2-8-2 16,0 4-3-16,2 0 0 15,-4 4 1-15,0-8-4 16,4 1-2-16,0 6-5 15,-4-3-1-15,2 0-2 16,0 4 1-16,-2-4 1 16,2 4 6-16,0-8 4 15,0 4-8-15,0 0-1 16,2 0-3-16,-4 0 1 16,4-7 0-16,-2 14-1 15,0-7 0-15,-2 0 0 16,2 4 2-16,4-8-2 0,-6 0 1 15,2 4 0-15,2-3-1 16,-2 6 0-16,-2-6 0 16,6 6 0-16,-8-6 1 15,6 3-1-15,-4 3 0 16,6-6-4-16,1 0-21 16,-1 6 1-16,-2-3-36 15,-2-3-63-15</inkml:trace>
  <inkml:trace contextRef="#ctx0" brushRef="#br0" timeOffset="61410.51">20853 14945 166 0,'-2'5'52'0,"2"-5"-23"0,-2 0 6 16,0 0-3-1,0 3-11-15,-6-3-10 0,6 0 0 16,2-3 0-16,-4 6-2 16,4-3-2-16,-7 0 1 15,7 0-4-15,-4 0 0 16,2 0-3-16,4-3 0 15,-2 3-2-15,-2 0 2 16,4 3 1-16,-4-6 1 16,0 6 3-16,2-6-6 0,0 3 0 15,2 0 0-15,0 0 0 16,-4 5-1-16,4-10 0 16,-4 0 0-16,4 10 1 15,0-5 0-15,-2-5-2 16,0-3 1-16,2 4-2 15,3 0 3-15,1-7 8 16,-1 4-7-16,2-3 0 16,-1 0 0-16,-1 6-1 15,-3-4 2-15,2 4-1 16,4 1-1-16,0 0 0 16,-4-1 0-16,-1 4 0 15,5 0-1-15,-6-7 1 0,4 7 0 16,-2 7 0-16,2-14 0 15,1 14-2-15,-1-3 1 16,2 2 0-16,-2 6 1 16,5-12 1-16,1 4 0 15,-6 6-1-15,1-2 1 16,1 6-1-16,2-8 1 16,-3 10-1-16,-1-4 0 15,3-2 2-15,-5 5-2 16,3 6 2-16,-4-7-1 15,3 2 0-15,-2 12 2 16,-1-11 0-16,-1 6 1 0,0 0 2 16,-6-2 1-16,6-1 1 15,-2 2-2-15,0-5-2 16,-2 7 0-16,4-7 0 16,0 1-1-16,-2 9 2 15,4-12-1-15,1 5 3 16,-5 1-3-16,3-7 3 15,1-4-3-15,-6 6 1 16,4-7-2-16,0 4 1 16,-4-3 1-16,4 1-2 15,-4 1 2-15,0 1-3 16,0-1 3-16,-6 2-2 16,2 5-1-16,-1-2-1 15,3-7 0-15,-3 7 0 16,3-3-1-16,-5-6 2 0,2 2-2 15,1 3 1 1,-1-5 0-16,-3 3-1 0,6-7 0 16,-2 4 2-16,-8-8-2 15,-1 0 0-15,6-4 1 16,-3-6-1-16,-1 1-1 16,5-8 0-16,2 13 1 15,0-10-7-15,6-9-5 16,-4 9-2-16,8-2-11 15,-2 7-2-15,6-10-19 16,-4 5-25-16,0 6-75 16</inkml:trace>
  <inkml:trace contextRef="#ctx0" brushRef="#br0" timeOffset="61806.27">20974 15233 169 0,'-2'0'65'0,"2"-5"-47"16,0-2 20-16,2 14-21 0,-2-9-11 16,-2 2-2-16,2 6 12 15,4 2 4-15,-2-3-7 16,12 13 4-16,-3 5 9 16,4-4-16-16,1 1-8 15,-5-17 0-15,0 1-2 16,0-11 0-16,0-7 0 15,5-21 2-15,-1-9 4 16,-9 3-6-16,4-5-2 16,-10 16-30-16,0 6-27 15,-2 4-43-15</inkml:trace>
  <inkml:trace contextRef="#ctx0" brushRef="#br0" timeOffset="63489.18">20816 14592 144 0,'0'-5'81'0,"0"0"-62"16,-3 7 22-1,6 1-3-15,-6-3-20 0,1 0-5 16,4 5-2-16,-4 1-2 16,4 0-4-16,-2 18-1 15,5-2 12-15,-5 2 0 16,8 5-8-16,-3-14-2 16,-3-1-3-16,-2-6-2 15,0-8 0-15,-2 0 0 16,4-8 0-16,0 6 2 15,-4-10 5-15,0-6-4 16,-5-3-1-16,9-2-3 16,3 5-4-16,-5 0-4 15,2 2 1-15,-2 10 5 0,2 2-2 16,-2 6 2-16,0 0 0 16,-2 4-1-16,6 0-7 15,2 12 2-15,0-13 8 16,0 4 2-16,1-11-2 15,3 2 0-15,-2-4-3 16,5 1 3-16,-1-12 1 16,-4-2 0-16,1 3 2 15,1 5-1-15,-4 1-1 16,-1-4-1-16,-3 6-1 16,2-3-19-16,-4 7-19 15,2 7-10-15,-4 1-25 16</inkml:trace>
  <inkml:trace contextRef="#ctx0" brushRef="#br0" timeOffset="64525.23">21018 15745 142 0,'-2'4'86'15,"2"-4"-65"-15,0-4 20 16,0 4-1-16,0-1-27 16,0 2-3-16,-2-1 7 15,2 4 8-15,-5-4 4 16,-6 0 2-16,0 0-21 16,-2 9-9-16,6-9-1 15,3 9-4-15,1 3 4 16,1-1-2-16,4 6 2 15,12-8-4-15,-1 11-1 16,11-8 0-16,5 14 5 16,3-13-1-16,-8 6 2 0,-9-7-1 15,4-3 1-15,-19-4-2 16,-3-5 3-16,-3-5 0 16,2 1 12-16,-10-4-1 15,-1-1-13-15,-1 0-4 16,-2 3-11-16,7 6-8 15,6-8-10-15,1 12-55 16</inkml:trace>
  <inkml:trace contextRef="#ctx0" brushRef="#br0" timeOffset="66756.08">21545 14788 105 0,'0'2'31'0,"0"-2"-6"15,0 0-8-15,-7 0-17 16,14 5 0-16,-7-10 0 15,-3-1 0-15,-1 12-1 16,8-12 1-16,-8 10 9 16,4-8 7-16,0 10-2 15,-3-6 0-15,10 0-2 0,-11 5-6 16,4-5-2-16,0 0-4 16,0 0 0-16,0 0 0 15,0 0 2-15,0-2 0 16,0 4 0-16,4-4 1 15,-4-3 3-15,-7 0 5 16,10 5-6-16,-3-13-4 16,0 9 2-16,4-10-3 15,-4 4 0-15,3 5 0 16,-1-6 2-16,-2-1-2 16,2-2 1-16,-2 5 1 15,-2-14 3-15,4 7 2 16,-6-3 1-16,4 4 1 0,-3 1 4 15,-4 8 1-15,3-5 0 16,-1 6-5-16,1-2-1 16,6 7-3-16,-4 0 0 15,2 0 2-15,0-5-1 16,0 10 0-16,0-5 0 16,-2 3-1-16,4 6-4 15,-2 2 0-15,2 5 5 16,2 6 5-16,-4 10-2 15,5 3 0-15,-3-4 1 16,3 10-4-16,-3-5 3 16,5 4-4-16,-7 1 3 0,6 4-6 15,-1-7-2-15,-5-10 1 16,4 2-1-16,1-2 0 16,2-2 0-16,-7-16-9 15,-7 6-11-15,4 8-6 16,-1-20-26-16,2 14-50 15</inkml:trace>
  <inkml:trace contextRef="#ctx0" brushRef="#br0" timeOffset="67776.75">21611 15534 121 0,'2'11'40'0,"-8"1"-14"16,10-3 2-16,-8 9-19 15,6-9-6-15,-4-4 4 0,6-7-3 16,-6 2-2-16,4 0 4 16,-4 0 10-16,2 0 9 15,0 0 3-15,0 0-7 16,-4 0-10-16,8-3-6 16,-4 3 2-16,2 0-7 15,3-5 0-15,-8 1 9 16,8 4 1-16,-7 0-4 15,2 0-4-15,4 0-2 16,-4-5 1-16,6 5-1 16,-10 5 2-16,8-14-1 0,-4 9-1 15,6 0 0-15,-2-9 1 16,-2 0 0-16,5-8 1 16,1-1 1-16,8 0 6 15,-5-6-1-15,3 2 0 16,1-4-2-16,1-2 5 15,6 7-2-15,-4-5-3 16,0-6 2-16,4 5-4 16,-13 8 1-16,7-2-3 15,0 3 0-15,-8-9 0 16,-1 8-2-16,4 7 1 16,-4-5 0-16,2 7 0 0,-9-4 0 15,12-8 0-15,-6 16-1 16,2-2 0-16,1-14 0 15,-9 17 0-15,14-12 0 16,-14 17 0-16,0-6 0 16,4 6 0-16,-4-6 0 15,0 6 1-15,5-6-1 16,-5 6-1-16,4 6 1 16,-4-12-3-16,0 0-3 15,0 12-3-15,-9 0-3 16,18-6-2-16,-18 6-5 15,9 5-12-15,-8 16-10 16,0-7-50-16</inkml:trace>
  <inkml:trace contextRef="#ctx0" brushRef="#br0" timeOffset="68303.42">21587 15654 174 0,'2'5'38'0,"-2"-1"5"15,6 2 13-15,-4 2-17 16,4-6-5-16,-6 10-5 16,8 0-8-16,-3 16-4 0,3 2-2 15,2 8 1 1,-8-1-3-16,2 6-4 0,-2 5 1 16,7-12-4-16,-7 4-3 15,0 1-1-15,6-10-1 16,-4-10-1-16,0 3 0 15,-4-11 0-15,0-4-16 16,-4-6-9-16,4-6-9 16,0 6-18-16,-6-15-49 15</inkml:trace>
  <inkml:trace contextRef="#ctx0" brushRef="#br0" timeOffset="69058.58">21551 14478 114 0,'0'-2'56'16,"-2"-10"-18"-16,2 7-6 15,0 4-6-15,-2-2 0 16,-3 3 11-16,3-1-5 16,2 1-9-16,0-6-6 15,0 6-1-15,0 0 0 16,2 0-3-16,-2-4-2 15,0 8-4-15,0-11 0 16,-2 3-6-16,4 4 1 16,5 0-1-16,2 0-1 0,7 0 2 15,13 9 1 1,6-1-2-16,14-7 4 0,-4 2-1 16,17 5-1-16,7-8 1 15,14-2-4-15,-8 0 2 16,-3-6-1-16,-8 4-1 15,-17-2 0-15,-7 6-1 16,-13 0-12-16,-5 2-13 16,3 0-23-16,-11 4-22 15,-2 2-53-15</inkml:trace>
  <inkml:trace contextRef="#ctx0" brushRef="#br0" timeOffset="69765.81">21649 16191 203 0,'0'0'115'0,"0"-5"-76"15,0 5-7-15,4 0-9 16,6-7-14-16,5 0 2 15,14 0 11-15,4 2-5 16,12-1 1-16,8 2-1 16,19-4-1-16,6-1-3 15,15 4-3-15,8-3-4 16,-21-2-5-16,-16-4-1 0,-8 14 0 16,-15-9 0-16,-1 6-6 15,-11-6-5-15,0 4-12 16,-9 1-21-16,-13 0-22 15,-7 0-68-15</inkml:trace>
  <inkml:trace contextRef="#ctx0" brushRef="#br0" timeOffset="71326.48">21910 15027 175 0,'-10'7'40'16,"4"6"-28"-16,0-11 3 15,6 10-2-15,-3 5-3 16,-5-4 10-16,16-3-3 16,-3 13-1-16,-1-6 3 0,6 7 1 15,5-12-7-15,-4-2-2 16,9-2-11-16,2-8-2 16,-6-8 2-16,2-9 0 15,-5-2 1-15,1-7 16 16,-6-2-6-16,-3-3-7 15,-14 8-2-15,5 14 2 16,-10 6-3-16,-8 6 4 16,-11 17-2-16,-10 17-3 15,14 13-20-15,0-4-42 16,6 7-81-16</inkml:trace>
  <inkml:trace contextRef="#ctx0" brushRef="#br0" timeOffset="72720.23">21589 15633 119 0,'0'4'44'16,"-5"-4"-26"-16,12 0 2 15,-14 1-5-15,14 2 1 16,-3 10 14-16,4 6 20 15,-4 11-4-15,9-2-16 16,-7-1-8-16,6-1-4 16,-8-6-9-16,3-8-6 0,-5-3-2 15,0-5-2-15,0 0-10 16,-2-8-23-16,0-4-54 16,-2-6-108-16</inkml:trace>
  <inkml:trace contextRef="#ctx0" brushRef="#br0" timeOffset="74123.11">22315 14328 111 0,'-2'1'28'0,"2"-2"9"15,-2 1-3-15,-4 1-6 16,10-1 5-16,-4 0-7 16,-4 0-7-16,8 3-5 15,-10-3 0-15,12 0-4 16,-10 0 0-16,4 0 2 16,-2 0-6-16,6 1-5 15,-2 3-1-15,7 2 0 0,5 6 2 16,3 7 2-16,1-2-3 15,7 1 0-15,-8 3 0 16,-5-7-1-16,-4-4 1 16,-8-2 0-16,0 1-2 15,-2-2 3-15,-16 3 0 16,-1-1 1-16,-4 6-1 16,-6-5-2-16,4 2-3 15,5-3-18-15,5 14-21 16,4-5-52-16</inkml:trace>
  <inkml:trace contextRef="#ctx0" brushRef="#br0" timeOffset="74865.65">22498 16036 149 0,'21'8'23'15,"3"0"12"-15,0 2-7 0,-4-2-13 16,-3 2-1-1,-2 4 15-15,-9 2-5 0,-2-13-3 16,-6 12 5-16,-6 2-2 16,-1-8-9-16,-7 19-1 15,-11-10 0-15,5 5-9 16,2-6-5-16,9-8 0 16,-3 0-12-16,6 5-19 15,1-16-45-15,3-6-80 16</inkml:trace>
  <inkml:trace contextRef="#ctx0" brushRef="#br0" timeOffset="78563.45">22095 15226 114 0,'2'2'60'0,"-4"-9"-31"15,4 4-3-15,-4 6-8 16,4 2-2-16,-2-3 4 16,-2 0-8-16,2-4-8 15,2 10-4-15,-4-12 1 16,4 8 2-16,-2-4-1 15,-2 0-2-15,4 0 0 16,-2 0 0-16,-2 0 1 16,2-4 1-16,0 12-1 15,2-12 0-15,-2 4-1 16,0 0 2-16,-2 0 2 16,4 0 6-16,-4-4-2 15,4 4-3-15,-4 0-1 0,4 4-2 16,-2-8 1-16,0 8-2 15,0-8 3-15,-2 4 2 16,4 0-2-16,3 0 0 16,-12 0-1-16,7 0-2 15,2-2 0-15,-2 4 1 16,-2-6-1-16,4 4 1 16,-2 8 1-16,0-16 2 15,-2 8-3-15,4 0 1 16,-4 0-2-16,4 0 1 15,-2 2-1-15,0-6 0 16,0 4-1-16,0 2 0 16,-2-2 1-16,2-10-1 15,2 13 4-15,-4-6 0 0,-2 6 0 16,10-3-2-16,-8 5 0 16,2-10-1-16,0 12 0 15,-4-17 0-15,8 20-1 16,-4-10 3-16,0-2-3 15,0 2 1-15,0 0 0 16,0-13-1-16,-9 9 0 16,9 4 0-16,0-4 0 15,-5 3 0-15,10-3 0 16,-5-1 1-16,-9 1-1 16,9 4 0-16,-5-4 1 0,1 4-1 15,2-1 0-15,-2-3 2 16,4 4-1-16,-5-9 0 15,0 6-1-15,-8-8 0 16,5 3 2-16,-13-2 0 16,19 2 1-16,-11-1 2 15,-5-6-1-15,0 1-3 16,2 6 5-16,12-1 0 16,-12-3 1-16,5 0 1 15,-3 1 2-15,1 5 1 16,3-2-2-16,-9 4-4 15,-1-4-1-15,3-6 0 0,-6 19-3 16,8-14 2 0,-7 13 2-16,-1-16 0 0,3 15-1 15,0 0-2-15,4-3 3 16,3-3-2-16,-1 6 0 16,8-3-3-16,-13 2 2 15,13 2-1-15,-5-8-1 16,-3 0 1-16,-5 12-1 15,7-12 0-15,-3 4 0 16,4 4 0-16,-1 4-2 16,-3-8 1-16,8 4 1 15,0 1 2-15,-1-5-2 16,6 5 1-16,0-13-1 16,2 11 0-16,-5-6 0 15,10 11 0-15,-10-16 0 0,5 11 0 16,5-8 0-16,-5 7-7 15,0 1-2-15,2-3-10 16,-2-5-9-16,0 10-3 16,0-10-9-16,0 1-17 15,2 4-41-15</inkml:trace>
  <inkml:trace contextRef="#ctx0" brushRef="#br0" timeOffset="79026.75">21453 14918 154 0,'-4'9'30'16,"-4"0"-4"-16,4 5-16 16,-2-9 10-16,-3 2 3 15,-5 10 2-15,3 1-8 16,-3-4-5-16,1 0 0 16,0-6-9-16,8 2 7 0,3-6 2 15,-2 0-7-15,6-4-4 16,2 4 0-16,-2 2 1 15,6-1 3-15,0 2 3 16,3 3-1-16,3-10-3 16,9 6-3-16,-13 0 3 15,6 4-2-15,0-6-2 16,-6 2 0-16,-5-9 0 16,-5 6 1-16,0-6-1 15,-2 6 0-15,2 1 0 16,0-4 0-16,-3 0-16 15,8 0-23-15,-10 10-27 0,1-6-78 16</inkml:trace>
  <inkml:trace contextRef="#ctx0" brushRef="#br0" timeOffset="81689.23">22722 14775 112 0,'0'-5'18'0,"-3"5"5"15,3 0 1-15,0 0-5 16,-5 0 2-16,7 0 3 16,-4 0-1-16,0 0-5 15,4 0-10-15,-6 0 1 16,2-4-1-16,0 0 2 15,2 4 2-15,-5 0 3 16,-1-4-1-16,-4 3-1 0,10-2-1 16,-4 1-2-16,-2 2-2 15,-1-3-2-15,7 3 0 16,-2 0-3-16,-8-7 3 16,6 4-1-16,0 3 2 15,-1 1-1-15,1-2-1 16,-8 1-2-16,8-2-1 15,-7-1 2-15,7 3-3 16,-3-4 3-16,-4 0 1 16,-2 4 1-16,8 4-2 15,-6-8 1-15,4 0-2 16,1 4-1-16,-6 0-1 16,-8-2 0-16,9 0 1 0,2-2 0 15,-6 4 4 1,8 0 1-16,-11-2-3 0,6 2-2 15,8-4-1-15,-17 8 2 16,15-4-1-16,-9 0 2 16,3 2-3-16,-3-4 1 15,5 7-1-15,-7-4 0 16,7-2 0-16,-9 6 0 16,13-1 0-16,-5-8 0 15,-3 8 3-15,3 0-4 16,-7-4 4-16,7 4-3 15,-2-1 3-15,2 4-3 16,-7 1 0-16,7-3-1 16,4 4 1-16,-9-5 0 0,3 6-1 15,7-6 0-15,-4 7 0 16,6-8-1-16,-7 1 2 16,9 5-1-16,-12 5 0 15,5-9 0-15,-1 8 0 16,4-5 0-16,-7 6 0 15,9-7 2-15,-2 12-4 16,-8-15 4-16,9 10-3 16,1 0 1-16,-9-10 0 15,8 6-1-15,-6 3 1 16,4-8 0-16,3 15 2 0,-1-19-3 16,-4 14 1-1,1 2 0-15,3-14 0 0,-4 15 0 16,4-10 0-16,3-2 0 15,-2 12 0-15,2-8 0 16,-5 6 0-16,1-2 1 16,-4 4-2-16,10-10 1 15,-4 6 0-15,-3-5 0 16,7 0 0-16,-4 4-1 16,2 1 1-16,-2 0 0 15,4-10 1-15,-10 10-2 16,14 0 1-16,-4-6 0 0,0 0 0 15,6 6-1 1,-6-10 0-16,4 9 0 0,2 2 1 16,-1-7 0-16,-3 10 0 15,12-13 0-15,-6 7-1 16,-1-3-1-16,2-9 1 16,4 5-1-16,-6 1 0 15,6 3 0-15,-4-5 2 16,4 0 1-16,6 14 0 15,-6-10-2-15,1 1 1 16,1 4 0-16,-1-9-1 16,-8-1 0-16,1 0 0 15,6 6 0-15,-8-2 0 16,6-5 1-16,-7 6 0 16,8-2 1-16,-2 3-2 0,-1-2 1 15,3 3 0 1,-6-6 0-16,1-4 0 0,-3 8 0 15,10-8 0-15,-10 6 0 16,7 2 0-16,0-4 0 16,-2 6 0-16,4-6 0 15,-3 5 1-15,1 0-2 16,2-4 1-16,-4 0 0 16,2 3-1-16,2-3 0 15,-8-5 1-15,6 5-1 16,0-2 1-16,3-2-2 15,-6 3 1-15,11-8 2 0,-8 8-2 16,-5 1 1-16,6-11 0 16,-6 12 1-1,1-6-1-15,6 0 0 0,-6 0 1 16,6 3-1-16,-6-3 1 16,9 5-2-16,-3-5 2 15,3 2-2-15,-8-4 1 16,3 12 0-16,5-10 0 15,-5 0 1-15,-7 9-2 16,8-4 1-16,3 3 0 16,-1 0 0-16,-8-4 0 15,5 2 0-15,3-3 0 16,-10 4 0-16,3 1 0 0,-5-4 0 16,2 0-1-1,6-1 1-15,-1 8-2 0,-5-7 2 16,2 4 0-16,6-2 0 15,-5 6 0-15,3-6 0 16,-7 2 0-16,6 1-1 16,-4 0 0-16,-1-4 1 15,-2 4-1-15,5-6 2 16,-3 17-2-16,5-8 1 16,0-3-1-16,-2-1-8 15,-3 2 3-15,1-3-3 16,-3 0 4-16,-2-2 4 15,5 2-3-15,-8 0-2 16,1-4-6-16,2 1-6 0,0-4-15 16,0 5-12-16,0-5-33 15,-2 1-84-15</inkml:trace>
  <inkml:trace contextRef="#ctx0" brushRef="#br0" timeOffset="82790.81">22523 14790 175 0,'0'0'28'0,"-2"0"-17"0,2 0-5 16,0 0-4-16,2-2-2 15,-2 2 0-15,0 0 2 16,2 0 8-16,-6-4 16 16,4 8 9-16,0-4-4 15,2 0-10-15,0 0-7 16,-4 0-4-16,2 0-5 15,4-4-2-15,-2 4-1 16,3-8 0-16,-1 7-2 16,1 1 1-16,0 1-1 15,-3-1 4-15,9 0 0 16,-3 7-2-16,4-7 0 16,1 5 1-16,3-5 0 0,3 0-2 15,2 0 1-15,-5-8-1 16,-1 0 0-16,1-6-1 15,-5-2 1-15,0 4 1 16,9-10-1-16,-9-10 1 16,1 8-2-16,1 0 1 15,-9 6-1-15,3 0 1 16,-5 4-1-16,3 2 1 16,-5-2-1-16,-2 2 0 15,-1 6 0-15,-4-12 1 16,1 18-1-16,3-8 0 15,1 6-5-15,2 2-10 16,-11 6-24-16,9-2-34 16,-2-3-30-16</inkml:trace>
  <inkml:trace contextRef="#ctx0" brushRef="#br0" timeOffset="85070.4">22394 14374 122 0,'2'0'18'16,"0"3"3"-16,3 3 22 16,-5-6-19-16,2 0-9 15,4 0 12-15,-4 0-4 16,0 0 3-16,-2-1-4 16,-4 2-4-16,6-2 1 0,-4 1-4 15,2 0 0-15,2-5-5 16,-2-7 0-16,8-8-5 15,-4-9 4-15,3 0-8 16,-10-15-1-16,3 1 1 16,-6-8-1-16,6 9 0 15,-10 4 1-15,8 3 0 16,-9-2 0-16,5 4 0 16,-8-7 0-16,5-4-1 15,-1 1 1-15,-2-1-1 16,5-3 0-16,7 10 0 15,0 8-1-15,2 17 2 0,-2-2-2 16,-2 6 0 0,4 2-5-16,1 7-16 0,-6 1-11 15,8 2-24-15,-5-4-40 16</inkml:trace>
  <inkml:trace contextRef="#ctx0" brushRef="#br0" timeOffset="85851.93">21682 12839 228 0,'0'0'72'0,"0"-4"-47"16,2 2 15-16,6-1-24 15,0 1-16-15,13-7 0 16,5 1 22-16,12-4-4 16,4 4-6-16,10 1-7 15,-4 7-5-15,-14 7 3 16,0 3-3-16,-21 5 0 16,-4 8 1-16,-22 5-1 15,-3 13 2-15,-29-1 3 16,2 8-4-16,6-8-1 15,12-10 0-15,8-2 2 0,10-12-3 16,2-4 3-16,13-6-4 16,2-4 0-16,3 1-1 15,8 0-1-15,8-6 4 16,0 3 0-16,-2-5-17 16,12 3-26-16,-23-2-56 15</inkml:trace>
  <inkml:trace contextRef="#ctx0" brushRef="#br0" timeOffset="86265.19">22180 12789 234 0,'4'2'43'16,"-4"-2"-24"-16,5 5-1 15,10-10-14-15,-1 5 1 16,8-4 14-16,5 1-1 16,6-4 0-16,1 3-10 15,-13 4-3-15,-9 8-4 16,-3-5 2-16,-7 10-3 15,-9 9 1-15,-9 2 2 16,-10 11 9-16,-8-1-3 16,6-2-7-16,3-5-1 0,9 4 0 15,3-7-2-15,13-7 1 16,7 0 0-16,8-2-2 16,3-8-1-16,0 1 3 15,6-4-1-15,-4-6-3 16,1 2-36-16,1-5-30 15,-9-7-49-15</inkml:trace>
  <inkml:trace contextRef="#ctx0" brushRef="#br0" timeOffset="86603.19">22614 12821 194 0,'-4'7'79'0,"-2"2"-51"15,-6 9 3-15,3 13-21 16,3 5-8-16,4 1 5 16,10 0-2-16,3-11-2 15,18-10-3-15,2-11-3 16,5-14 2-16,-7-8 1 15,0-12 1-15,0-11 2 0,-11 4 8 16,-3 0 1-16,-12 6 1 16,-15 7-8-16,-5 7 1 15,-10 6-5-15,-11 12-1 16,-6 13-5-16,-2 10-16 16,4-2-36-16,9 1-126 15</inkml:trace>
  <inkml:trace contextRef="#ctx0" brushRef="#br0" timeOffset="87489.08">23063 12661 121 0,'4'2'68'0,"0"3"-58"16,1 4 9-16,1 11 7 16,-1 9 11-16,0 10-11 15,1 5 2-15,1 1-4 16,1-2-1-16,2-13-9 15,1-6-6-15,7-13-5 16,-5-9 1-16,3-12-3 16,1-12 10-16,6-14 13 15,4-9-8-15,-3-1-12 16,-6 8-2-16,0 2-2 16,-12 12-4-16,-4 17-34 15,-12 7-32-15,-11 7-51 0</inkml:trace>
  <inkml:trace contextRef="#ctx0" brushRef="#br0" timeOffset="87944.72">21800 13404 210 0,'-10'5'17'0,"-2"-5"-2"16,10-5 34-16,4 5-5 15,-2-5-5-15,3 1-11 16,4-10-9-16,5 0-7 16,13 2 12-16,9-2-7 15,17-2-1-15,18 3-6 16,27-6-5-16,18-11-2 0,8-1-3 15,14-5 1-15,29 2 0 16,-5 0-1-16,-15 10-6 16,-31 4-28-16,-38 11-20 15,-31 14-16-15,-26-3-63 16</inkml:trace>
  <inkml:trace contextRef="#ctx0" brushRef="#br0" timeOffset="88424.63">22291 13249 222 0,'4'17'36'0,"1"14"-17"15,6 18 27-15,2 9-23 16,1 23-12-16,-1 3-3 0,-6 5 2 15,4-15-7 1,4-1-3-16,6-4-9 0,-5 3-56 16,1 3-125-16</inkml:trace>
  <inkml:trace contextRef="#ctx0" brushRef="#br0" timeOffset="89166.17">22735 15971 282 0,'-7'0'43'16,"5"0"-13"-16,6 0 22 16,-1 10-30-16,-3-1-21 15,2 1 0-15,4 16 6 16,1 0 5-16,-5 9 4 16,7 6 0-16,-2 8-2 15,2 9-3-15,2 14-3 16,0-14-1-16,2-4-6 15,-6-11 1-15,2-6-2 16,0-1-13-16,-3-22-41 16,2-16-62-16</inkml:trace>
  <inkml:trace contextRef="#ctx0" brushRef="#br0" timeOffset="92789.14">23063 16740 215 0,'-3'-4'43'0,"6"-6"-1"15,-3 10 8-15,-3 0-23 16,3 10-13-16,0-6-2 16,5 14-8-16,1 8-2 15,3 1 14-15,-5 10-6 0,8-2-2 16,-10-3-4 0,0 3 3-16,-2-9-3 0,2-3 0 15,1-6-4-15,-3-2 0 16,-3-8 0-16,6 3-20 15,-3-20-20-15,2 6-19 16,2 1-18-16,-4-16-18 16</inkml:trace>
  <inkml:trace contextRef="#ctx0" brushRef="#br0" timeOffset="93089.95">23069 16718 157 0,'2'0'39'0,"3"0"-22"16,3-9 16-16,-3 18-7 15,6-18-11-15,0 9-3 16,3-4 4-16,1 4-3 15,-1 4-4-15,-3 5-1 16,5-9-2-16,-5 8-4 16,-3-3 1-16,-3-10-2 15,0 15-1-15,1-10-10 16,-1 0-24-16,-5 0-31 0,-2-15-42 16</inkml:trace>
  <inkml:trace contextRef="#ctx0" brushRef="#br0" timeOffset="93671.99">23210 16673 118 0,'2'4'2'16,"2"1"16"-16,-1-1 12 15,-1 1-8-15,0 13 6 0,4-1 11 16,-1 1-1-16,2-4-21 16,-3 7-2-16,3 2-1 15,-1-14-5-15,-4 2-7 16,5 9 3-16,-2 4 13 16,0 5-4-16,3-6-11 15,-1-5 3-15,4 0-2 16,2-4-3-16,-10-6 0 15,-3-4 0-15,2-4-1 16,-4-4 0-16,4 1 0 16,-2 3-3-16,-2 0-2 15,-1 0 3-15,3 0 2 16,-4 3 1-16,2-3-1 16,4 0 0-16,-4 0 0 0,4 0 0 15,-6 0 0-15,2 6 0 16,-3 2-3-16,0-4 1 15,1 1 1-15,-3 8 1 16,-4-3 1-16,4-1 1 16,3-2 1-16,-3 0-1 15,3 0 0-15,-9-2-1 16,-5 0 0-16,-3-5 5 16,0 12 3-16,0-7 4 15,3-5-4-15,1 0 1 16,3 0-7-16,5 0-2 15,5 0-1-15,2 5-1 16,0-5-24-16,6 5-9 0,5 2-50 16,-1 3-95-1</inkml:trace>
  <inkml:trace contextRef="#ctx0" brushRef="#br0" timeOffset="94580.43">23243 16691 160 0,'-2'27'64'16,"4"0"-28"-16,-2 12 18 16,0-12-22-16,7 6-16 15,-1-8-6-15,-2 8 3 16,3-15-1-16,7 3 3 16,-3 6 3-16,0 4-4 15,9-8-3-15,-4 3-4 16,6 0-5-16,0-7-1 15,-4 3 0-15,9-9-1 16,-2 1 0-16,-8 5 0 16,6-11 0-16,-3 0 0 15,-1 1 0-15,-2-4 1 16,2-1 0-16,-3-4 0 16,4 0 1-16,6-12-1 0,1 6 1 15,-6-2 1-15,8-10-1 16,-5 4 0-16,-1-8 0 15,3-4-1-15,-4 11 4 16,-1-11-4-16,-6 9 0 16,5-6 0-16,-5-3-1 15,-1 2 1-15,1 2 0 16,-7 1-1-16,5-6 1 16,-13-1-1-16,6-2 1 15,-12 2-1-15,8-2 1 16,-2 2 0-16,-2 2-1 0,-3-1 1 15,-1-5 0 1,-4 0-1-16,0 3 0 16,-3 2 0-16,-3 3 2 0,-14-3 0 15,8 2-2-15,-9-1 1 16,0 7 8-16,-3 0 4 16,3 15 1-16,-7-8-5 15,12 8-2-15,-6 8-5 16,1 8 3-16,9-8-4 15,-5 6 0-15,-2 8-1 16,7 8 0-16,-3 6 0 16,-1 0-1-16,3 5 1 0,8 4-28 15,5 2-28 1,2-4-12-16,3-12-77 0</inkml:trace>
  <inkml:trace contextRef="#ctx0" brushRef="#br0" timeOffset="95330.8">23958 16583 137 0,'-2'0'87'0,"6"0"-53"0,8 0-6 16,-1 0 1 0,-2-4-4-16,7 4-1 0,6 0-11 15,-9-4-3-15,5 8-2 16,-5-4-3-16,-4 7 1 15,3-7-5-15,-4 3 0 16,-1-3-1-16,-7 12 1 16,12-12-1-16,-10 4 0 15,11 6 1-15,-11-1-1 16,14 4 2-16,-12 9-2 16,7-4 1-16,-11 0 0 15,0 8 1-15,0 2-2 16,-2 2 2-16,4-7 1 15,2 9-3-15,-6-10 1 16,6 0-1-16,-4-8 0 0,-4 4 0 16,4-10 1-16,-4-2-1 15,0-1 1-15,-3 7-1 16,3-3 1-16,-8-5 1 16,1-4-2-16,3 10 2 15,-6-13-1-15,1 6 0 16,-3-3 4-16,-16 0 8 15,6 0 1-15,-3 0-2 16,9-6-4-16,11 6-4 16,-9-4-3-16,14 8-1 15,4-8-12-15,-7 4-26 16,7-4-28-16,3 8-142 0</inkml:trace>
  <inkml:trace contextRef="#ctx0" brushRef="#br0" timeOffset="96274.3">24184 16798 124 0,'6'-4'45'0,"3"4"-18"16,0-4 13-16,0 4-15 0,9-11 1 16,-9 11 4-16,6-3-6 15,-1 6 4-15,6-3-2 16,-2-12-9-16,4 21 2 16,-4-9-9-16,4 3-6 15,-1 2-3-15,8-3 0 16,-12-2-1-16,1 0 1 15,-3 8-1-15,-5-12 1 16,-4 4 0-16,-4 4-1 16,7-4 0-16,-5 4 0 15,3 2 0-15,-7-6-1 16,7 12 1-16,4 6 2 0,-2 8 4 16,-5-3-1-1,3 12-2-15,0 1-1 0,-1 0-1 16,1 8 1-16,-5 2-2 15,3 2 1-15,2 1-1 16,-3-3 0-16,0-11 0 16,7 0 0-16,-5-7 0 15,-2-6 1-15,-2-3-1 16,4 2 0-16,-1 2 0 16,1-6 0-16,0 9-10 15,0-2-8-15,3-3-4 16,-1-7 0-16,2-9-17 0,-8-5-14 15,-2 0-7-15,-6-5-8 16</inkml:trace>
  <inkml:trace contextRef="#ctx0" brushRef="#br0" timeOffset="96702.03">24511 17513 103 0,'12'0'93'0,"7"-5"-59"16,4 5 24-16,1-9-7 15,12 4-24-15,9-8-6 0,-5 5 3 16,-16 8-14 0,-15 0-6-16,2 5-2 0,-6-5-1 15,-5 3-1-15,-5 2-3 16,-6 8-20-16,-12 5 16 15,0 1-32-15,0-1-17 16,-4-6 16-16,7 9 28 16,5-6 12-16,3-5 0 15,8-6 8-15,8-4 4 16,4 0 12-16,2 0-6 16,11 0 10-16,0 0 4 15,4-10-4-15,2 6-15 0,-5 0-7 16,-6 4-2-1,-9 0-4-15,-10 4 0 0,1-4 0 16,-3 8-3-16,-12 1-8 16,1 5 3-16,1 9-32 15,10 7-10-15,0-16-2 16,15 4-23-16</inkml:trace>
  <inkml:trace contextRef="#ctx0" brushRef="#br0" timeOffset="98144.15">23076 16866 182 0,'0'-6'26'0,"-5"6"-8"15,-1 0 1-15,4-4 3 16,-5 8 8-16,2-8 8 16,5 8-16-16,-7-2-2 15,5 2-13-15,-6 4-7 16,3-8 2-16,3 4-1 0,-3 1 1 15,3-5-2-15,0-5 3 16,-3 1 3-16,1 4 4 16,-3-8-8-16,1 2 0 15,-2 2-1-15,6 0 1 16,0 0 0-16,0 4 1 16,-2 0 1-16,-3-6-3 15,3 1 0-15,2 2 0 16,-6-6-2-16,4 0 0 15,2-5-1-15,0 6-6 16,0-7 4-16,2 3 2 16,-3-2 2-16,3 5 0 15,0-4 1-15,-4-9 0 0,4 8-1 16,0-18-1 0,0 14-2-16,0-3 1 0,2 4-1 15,-4 8 3-15,2-10 0 16,-7 6 0-16,4 4 1 15,-3 1-1-15,4-1 0 16,0 9 0-16,2 0 0 16,-3 0 0-16,6-5 0 15,-3 10 0-15,-3-5 0 16,6-5 0-16,-6 1 0 16,-1 4-3-16,4-11-3 15,0 11 1-15,2 0-1 0,-6-3-8 16,4 6-15-1,0-3-13-15,-4 0-35 0</inkml:trace>
  <inkml:trace contextRef="#ctx0" brushRef="#br0" timeOffset="98745.78">22917 16579 115 0,'0'-13'17'0,"-4"4"-5"16,2 6-4-16,-2-11-6 15,2 5-1-15,-6 3 6 16,4-6 11-16,-1-2-5 15,-1 0-2-15,0 2-7 16,0-6-1-16,-5 10-1 16,5-8-1-16,2 12 0 15,-4-8 5-15,4 6 13 0,0 1-6 16,-1-2-10-16,-1 0-2 16,-1 0-2-16,5-1-2 15,-3 3-26-15,5 5-42 16</inkml:trace>
  <inkml:trace contextRef="#ctx0" brushRef="#br0" timeOffset="99373.39">22795 16152 140 0,'-7'-7'65'16,"-2"0"-41"-16,2 2-4 15,1-4-11-15,4 9-6 0,-3 0 8 16,1 0 6-16,-3 0 7 16,-2 4 2-16,-2 6-7 15,-5-3-11-15,1 0-2 16,-5-3-4-16,-1 5 0 16,8-6-1-16,-3-3-1 15,8 0-24-15,1 4-39 16,-1-16-92-16</inkml:trace>
  <inkml:trace contextRef="#ctx0" brushRef="#br0" timeOffset="106036.5">23464 16749 129 0,'2'-4'99'16,"-2"4"-74"-16,-2 0 1 15,4 0-5-15,-4 0-13 16,4 0-2-16,-2-1 11 15,0 6 5-15,0-10-4 16,0 6-3-16,-2-1-6 0,2 0-4 16,-3 0-3-1,8-1-1-15,-7 2 0 0,2 3-1 16,0 0 0-16,0 1-3 16,0 0 3-16,6 8 2 15,-2 9 3-15,-1-4-5 16,2 8 0-16,-3 1 2 15,7-8-1-15,-9 3-1 16,0 0 2-16,4-8-2 16,-6 1 0-16,2 0 1 15,2-11-1-15,0-4 0 16,0 2-1-16,3-4 1 0,-10-2-1 16,10 1 1-1,-5-6 1-15,0-9 7 0,4-10-6 16,-4-2-2-16,0-2 1 15,0-8-1-15,0 8 1 16,0 10-1-16,0 4 0 16,0 5 0-16,0 13 0 15,3 0-1-15,-3 5-2 16,2-5-1-16,0 4-2 16,7 0 4-16,-9-4 0 15,4 5 1-15,3 9 1 16,-5-5 1-16,5 9 0 15,6-4 0-15,-2 7 0 16,3-16-1-16,1-1-1 0,1-4 0 16,-1-12 1-16,1-6 3 15,1-7-1-15,0 4 0 16,-9-1-1-16,4 9-1 16,-5 18-1-16,1-2-3 15,4 15 1-15,7 12 3 16,4 16 3-16,-3 3-3 15,-9-13 1-15,5 0-1 16,-3-9-50-16,-6-10-133 16</inkml:trace>
  <inkml:trace contextRef="#ctx0" brushRef="#br0" timeOffset="133924.4">25084 17302 143 0,'2'0'72'16,"-2"0"-31"-16,2 0 15 16,-4 0-5-16,4 0-19 15,-8 5-8-15,10-5-5 16,-8 0-12-16,4 4-3 15,0 1-3-15,6 0-2 16,-10-10 1-16,6 5-2 16,-2 0 1-16,0-5 1 0,2 5 8 15,1 0 1 1,-6-4 3-16,6 4-7 0,4 0 1 16,26 4 26-16,0 1-18 15,5-5-12-15,9 5-2 16,2-10 3-16,9 5-3 15,6-5 2-15,8-4-1 16,-3 6 1-16,7 3-1 16,-2-4-1-16,-16 2 1 15,6-1 0-15,-1 3-1 16,-1 0 0-16,-2-5 4 16,14 5-4-16,-5 5 0 15,4-2 2-15,-6-3-3 16,-2-3 2-16,-8 3-1 0,-1-13 0 15,7 13 0-15,-7 0 1 16,-5 0-1-16,-1 0 1 16,0 4 1-16,-5 5-3 15,-5-6 3-15,-9-1-2 16,7 2 0-16,-5-1 4 16,4 2 2-16,-14-1-4 15,20 1 6-15,-16-5-5 16,-5 0-1-16,-6 0-1 15,4-9 0-15,-11 9-1 16,-5 0 0-16,1-8 0 16,5 8-52-16,-10-4-71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03T22:06:00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8468 3812 148 0,'-2'0'61'16,"0"0"-28"-16,-3 4 1 15,1-4-1-15,4 0-14 16,2 0-4-16,-2-4-11 15,-2 4-4-15,9 10-5 16,1-10 5-16,5 8 3 16,8-8 2-16,5 4 2 15,14-4-1-15,8 0 7 0,12-4-10 16,6 8 1-16,17-8 7 16,21 4 0-16,-10-2-9 15,7 2 0-15,17 3 3 16,13 8-3-16,17 3-3 15,-17-7 2-15,-11 2-1 16,1 3 1-16,10 10 0 16,-8-7-1-16,1 6 0 15,-3-5 0-15,-7-4 1 16,0 6-1-16,-6-10 3 16,6-2-4-16,0-4 2 15,0 2-2-15,19 4 1 0,4-6 0 16,-2-4 0-16,-3 9 1 15,8-5-2-15,10-4 3 16,-3 2 0-16,-11 0 0 16,2 2 6-16,-4-2-4 15,-12 0-1-15,-1-2 0 16,-14 2-2-16,7-7 7 16,-5 1-3-16,-4-4 1 15,-12-8-4-15,-15 3 0 16,-11-10-1-16,-14 11 0 15,-12 2-1-15,-10 14 0 16,-9-2-1-16,-2 3 2 16,3 2-2-16,-8-5 1 15,12 6-3-15,-9-3-23 16,15-10 0-16,1 0-13 0,5 0 0 16,2 2-6-16,-1 2-34 15</inkml:trace>
  <inkml:trace contextRef="#ctx0" brushRef="#br0" timeOffset="1023.12">22884 3759 264 0,'13'-3'59'0,"5"3"-51"16,16-7-8-16,1 0 30 0,3-1-12 15,16 1 3-15,8 1-6 16,8-2 1-16,16 7-5 16,13-5-3-16,16 3 1 15,-1 8-8-15,13-5 6 16,13 9-7-16,30-2 2 15,-26-1-2-15,6 3 0 16,4-6 0-16,-7 7 0 16,-22-16 0-16,1 9 0 15,-2-17 1-15,-9 9-1 0,1-9 0 16,2-4-15 0,-1 1-7-16,16 6-14 0,-6 0 3 15,1 11 8-15,-31 4-15 16,-17 4-34-16</inkml:trace>
  <inkml:trace contextRef="#ctx0" brushRef="#br0" timeOffset="2547.25">8659 9624 259 0,'3'3'59'16,"-1"-1"-54"-16,3 5 14 16,-1 14 1-16,5 13 28 15,-2 8-21-15,4 16-9 16,-2 5 2-16,-3 10 4 16,-3-10-6-16,1 2-14 0,0-10-3 15,8-1 1-15,-10-22-4 16,7 7-6-16,-5-20-37 15,6-6-35-15,-2-29-71 16</inkml:trace>
  <inkml:trace contextRef="#ctx0" brushRef="#br0" timeOffset="2847.08">8919 9622 220 0,'-3'0'32'0,"1"5"-23"0,2 4 21 16,2 14-17-16,3 12 22 16,3 20-7-16,-1 11-5 15,0 11-13-15,4-7 0 16,0-4 1-16,-4-2-7 15,0-6 2-15,-1-10-5 16,1-6 1-16,-3-15-1 16,-6-5-2-16,4-22 1 15,-2-7-17-15,-2 0-53 16,-5-15-91-16</inkml:trace>
  <inkml:trace contextRef="#ctx0" brushRef="#br0" timeOffset="3086">8923 9709 263 0,'0'0'14'16,"6"17"-14"-16,3-3 26 15,11 11-10-15,9 13-8 16,0-1 8-16,3 18-4 15,5-2 0-15,-1-7-7 16,0 0-2-16,-5-6-2 16,3-10-1-16,-10-5 0 0,-13-13-21 15,0-5-61-15</inkml:trace>
  <inkml:trace contextRef="#ctx0" brushRef="#br0" timeOffset="3341.04">9226 9543 283 0,'-9'14'33'0,"4"12"-14"15,3 13 14-15,4 7-3 16,-8 19-13-16,-1 12 3 15,7 3-7-15,2 0-8 16,-6-4-1-16,8-7-3 16,1-20-1-16,9-1-4 15,1-11-35-15,-4-19-61 16</inkml:trace>
  <inkml:trace contextRef="#ctx0" brushRef="#br0" timeOffset="3664.1">9513 9629 220 0,'0'7'40'0,"0"13"-24"16,0 11 40-16,5 13-24 15,0 16-8-15,-1 10-4 16,9 8-6-16,-13-11-1 0,4-4-7 16,-2-12 0-16,-2-12-5 15,-2-9-2-15,8-23 1 16,-10-5-11-16,2-7-32 15,-8-17-81-15</inkml:trace>
  <inkml:trace contextRef="#ctx0" brushRef="#br0" timeOffset="3919.94">9434 9590 251 0,'21'-9'29'0,"6"-3"22"15,14 0-7 1,-6 12-19-16,12 2-18 0,-9 10-2 16,4 10-1-16,-6 0-2 15,-10 8 0-15,-9 7 0 16,-15 0 12-16,-10 11-9 16,-20-4 4-16,-4 1-8 15,-10-11 3-15,9-10-4 16,-3-11-3-16,1-6-21 15,8-7-40-15,7-7-74 16</inkml:trace>
  <inkml:trace contextRef="#ctx0" brushRef="#br0" timeOffset="4234.75">9888 9729 203 0,'2'0'69'16,"1"4"-42"-16,-3 8-7 16,10 18-1-16,2 20 8 15,5 11-14-15,2 6-8 16,5-4 0-16,10-3-4 16,-1-8 1-16,3-20 0 15,8-11 2-15,-6-31-1 16,2-14 11-16,-7-34 16 15,-6-11-13-15,-11-10 1 16,-7-13-8-16,-9 8-4 0,-6 13-4 16,-4 16-1-1,-7 19-1-15,5 18-4 0,1 14-40 16,7 13-43-16,-3 20-152 16</inkml:trace>
  <inkml:trace contextRef="#ctx0" brushRef="#br0" timeOffset="4459.6">10528 9647 224 0,'0'6'38'16,"9"2"-7"-1,1 13 25-15,4 18-11 0,1 17-17 16,-1 9-6-16,-5 15-8 15,7-10-7-15,-7-6-6 16,6-7-1-16,-6-21 0 16,-4-9-19-16,-3-17-25 15,-4-6-93-15</inkml:trace>
  <inkml:trace contextRef="#ctx0" brushRef="#br0" timeOffset="4638.5">10260 9531 271 0,'27'-16'56'0,"17"0"-38"15,14-4 41-15,14 6-16 16,6-11-18-16,13-1-12 16,-2 4-6-16,-14 8-7 15,-21 6-24-15,-8 5-110 16</inkml:trace>
  <inkml:trace contextRef="#ctx0" brushRef="#br0" timeOffset="5725.21">21711 9603 272 0,'-31'0'26'15,"-4"14"-13"-15,3 5 16 16,-1 20-18-16,-2 12-4 16,6 16-1-16,0 14 4 15,6-7 2-15,14-6-7 16,7 5 0-16,11-20-5 16,13-20-1-16,12-19-2 15,3-18 3-15,8-37 1 16,2-19 10-16,0-6 3 15,-14-4 3-15,-18 3-2 0,-12 5-9 16,-21 12 4-16,-11 7-10 16,-8 22 0-16,-4 17-1 15,5 18-13-15,1 11-30 16,10 14-68-16</inkml:trace>
  <inkml:trace contextRef="#ctx0" brushRef="#br0" timeOffset="6041.02">22166 9627 207 0,'0'24'30'0,"-2"24"-3"15,0 18 23-15,0 15-33 16,10-13-12-16,8-2-3 16,2-3 2-16,6-32 7 15,7-13 6-15,-2-12 0 16,-4-28 8-16,-4-14 22 16,8-16-29-16,-12-4-5 15,1-7-6-15,-11-3-4 16,-12-2-3-16,-9 6 0 15,-5 13-50-15,15 24-53 16</inkml:trace>
  <inkml:trace contextRef="#ctx0" brushRef="#br0" timeOffset="6311.86">22884 9489 214 0,'4'29'54'16,"-1"12"-12"-16,3 10 7 16,-6 7-6-16,2 16-22 0,-6 2-6 15,2-2 3-15,0-2-6 16,-7-14-10-16,-1-4 0 15,8-17-2-15,-4-18-4 16,1-19-50-16,-3-12-97 16</inkml:trace>
  <inkml:trace contextRef="#ctx0" brushRef="#br0" timeOffset="6484.75">22687 9544 185 0,'32'5'44'16,"11"-7"-31"-16,1-2 34 16,18-4-10-1,3-4-32-15,-7 0-2 0,-9 4-3 16,3 2-1-16,-17 8-87 16</inkml:trace>
  <inkml:trace contextRef="#ctx0" brushRef="#br0" timeOffset="6686.62">23453 9756 200 0,'-10'55'47'0,"8"2"-36"16,-2 2 38-1,-1-1-22-15,1 3-12 0,-2-1 5 16,-4-2-1-16,4-17-16 15,-3-10-2-15,9-16-1 16,0-15-15-16,4-18-106 16</inkml:trace>
  <inkml:trace contextRef="#ctx0" brushRef="#br0" timeOffset="6933.99">23361 9499 285 0,'16'-6'48'0,"19"-4"-45"16,12 1 16-16,14-3 17 15,10 7-23-15,-7 6-4 16,-15 13-2-16,-7 8-5 16,-25 15 2-16,-29 3 4 15,-10 11 4-15,-32 0-8 16,-20 9-1-16,-3-6-3 15,12-6 0-15,16-19-18 16,16-12-53-16,14-8-87 16</inkml:trace>
  <inkml:trace contextRef="#ctx0" brushRef="#br0" timeOffset="7218.25">23838 9753 200 0,'-17'58'44'15,"3"17"-42"-15,14-15 3 16,4 5 1-16,27-10-4 16,14-23 1-16,5-8 25 15,7-31 5-15,8-16 11 16,0-37-9-16,-13-2-2 15,-9-10-14-15,-1-5-6 0,-21 1-10 16,-13 8 1 0,-10 10-4-16,-13 14-3 0,1 13-35 15,-10 22-43-15,0 13-123 16</inkml:trace>
  <inkml:trace contextRef="#ctx0" brushRef="#br0" timeOffset="7466.1">24805 9443 345 0,'9'17'10'16,"5"16"14"-16,1 18 40 15,-5 15-44-15,-2 11-13 16,-6-4 3-16,3 9 0 16,-5-12-6-16,2-8-4 15,-6-20-17-15,-5-15-72 16</inkml:trace>
  <inkml:trace contextRef="#ctx0" brushRef="#br0" timeOffset="7626">24726 9622 399 0,'40'-12'51'15,"20"-3"-50"-15,9-5 39 16,5 9-28-16,-12 6-12 16,-9 1-9-16,-10 10-98 15</inkml:trace>
  <inkml:trace contextRef="#ctx0" brushRef="#br0" timeOffset="11845.3">15606 9653 171 0,'6'-12'60'16,"4"0"-39"-16,-6 2 14 15,5-4 1-15,-5 8-19 16,-4 2 4-16,0 4 3 15,-2 2 8-15,2 2 3 0,-11 5-7 16,-9 5-27-16,-3 13 0 16,-4 9 6-16,1 3-4 15,-3 2-3-15,11 3 0 16,5 3 0-16,-7 1 0 16,16 6 0-16,1-15 0 15,8 5-1-15,3-18 1 16,8-6-4-16,4-3 3 15,4-8-3-15,12-9 4 16,-3-14-9-16,6-3-3 16,3-10-5-16,0-6-4 15,-3-3-23-15,-4 10-19 16,-6-6-59-16</inkml:trace>
  <inkml:trace contextRef="#ctx0" brushRef="#br0" timeOffset="12258.05">16060 9300 156 0,'0'7'84'15,"0"-2"-44"-15,-4-1-4 16,11 19 3-16,-5 1-9 15,-4 15-5-15,2 17-5 16,-7 11 0-16,3 5-10 16,2-1-2-16,-6 1-4 15,11 3-2-15,2-9-2 0,-3-8 2 16,0-15-4 0,11-14-8-16,-3-6-27 0,3-11-36 15,-7-12-36-15</inkml:trace>
  <inkml:trace contextRef="#ctx0" brushRef="#br0" timeOffset="12758.74">16406 9374 152 0,'-13'0'96'0,"13"11"-76"16,-9-4 0-16,-3 5 11 16,8 5-17-16,-2-3 6 15,-15 8 4-15,6 0-2 16,1 2-1-16,3 4-12 0,3 5 1 16,3 4-8-16,5 3 6 15,0 4-7-15,13 0 1 16,-2 2 0-16,9-7-1 15,-3-4-1-15,14-3 0 16,4-9-1-16,7-8 2 16,-4-8-2-16,1-11 0 15,5-14 1-15,5-14 1 16,-7-7-1-16,1-15-11 16,1 1-18-16,-4 9-12 15,-11 9-46-15,-9 7-60 16</inkml:trace>
  <inkml:trace contextRef="#ctx0" brushRef="#br0" timeOffset="13076.55">17015 9585 204 0,'11'-7'81'0,"6"-7"-45"0,6 1 12 15,6-6-9-15,6-2-24 16,-1-4-2-16,4 6-8 15,-11 2-5-15,-3 7 0 16,-8-5 0-16,-1 15-17 16,-10-4-47-16,0 9-57 15</inkml:trace>
  <inkml:trace contextRef="#ctx0" brushRef="#br0" timeOffset="13292.41">17138 9344 207 0,'0'0'107'0,"2"9"-73"16,-2-8-1-16,8 19-15 16,-1 12-3-16,-1 6-10 15,11 15-2-15,-7 2-3 16,6-4 0-16,-3-1-11 15,1-12-81-15,3-8-116 16</inkml:trace>
  <inkml:trace contextRef="#ctx0" brushRef="#br0" timeOffset="13564.28">17494 9348 263 0,'2'-16'60'0,"14"-2"-39"15,-1 0 24-15,12-4-22 16,4 0-13-16,4 5-5 0,-2 4-4 15,-16 3-1-15,1 10-10 16,-7-2-51-16,-13 4-73 16</inkml:trace>
  <inkml:trace contextRef="#ctx0" brushRef="#br0" timeOffset="13727.18">17547 9110 339 0,'0'28'22'0,"9"6"-7"16,5 8 23-16,1 8-33 15,3 5-2-15,-1 0-3 16,0-1-39-16,-4-3-97 0</inkml:trace>
  <inkml:trace contextRef="#ctx0" brushRef="#br0" timeOffset="55946.96">8765 10622 154 0,'17'-8'36'16,"8"0"-21"-1,12 1 17-15,-3 4-2 0,15-1-12 16,1-1 9-16,2 1-12 16,6-6-5-16,3 12 2 15,1-8 2-15,10 2-2 16,-1 3-7-16,12 1-2 16,2 1-2-16,-10-9 0 15,5 4 0-15,-6-10-1 16,0 18 1-16,-1-13-1 0,3-6 1 15,4 3-1-15,-2 4 2 16,-9-3 3-16,2-1 5 16,-5 12-3-16,-12-11-1 15,-2 7-3-15,-5 7 0 16,-7 0-1-16,2 1-1 16,1 1 0-16,-3-8-1 15,-2 3 2-15,-7 3-2 16,-4-3 1-16,-9-5-1 15,-1 3 0-15,-7-2 0 16,-4-8-2-16,-2 3-34 16,1-3-40-16,-7 5-110 15</inkml:trace>
  <inkml:trace contextRef="#ctx0" brushRef="#br0" timeOffset="56863.2">8557 11648 213 0,'0'6'112'16,"-4"-12"-82"-16,6 6-2 15,2-4 1-15,-4 4-18 16,0 0-4-16,5-6-2 15,9 1 0-15,1-13 1 16,7 7 8-16,7-1-5 16,3 0-2-16,3 0-2 15,1 6-3-15,11 6 0 16,-1 0-2-16,4 13 4 16,-13 1-2-16,3 3-1 0,-9 13 0 15,-6-2 0-15,-13 8 2 16,-6 1-3-16,-18 11 3 15,-11 7 2-15,-22-4-1 16,-4 8-4-16,-9-13 2 16,-2-7-1-16,8-15-1 15,1-17-21-15,11-7-9 16,4-19-8-16,5-6-30 16,4-18-63-16</inkml:trace>
  <inkml:trace contextRef="#ctx0" brushRef="#br0" timeOffset="57046.09">8709 11558 213 0,'6'14'47'16,"8"15"-1"-16,-7-2-2 16,1 7-22-16,-3-2-9 15,-1 0-9-15,0 5-2 16,4-3-2-16,-2-5-1 15,5-2-61-15,3-13-91 16</inkml:trace>
  <inkml:trace contextRef="#ctx0" brushRef="#br0" timeOffset="57266.95">9177 11615 239 0,'-3'13'79'16,"13"9"-66"-16,-8 14 25 16,3 3-14-16,3 3-7 15,-1 3-4-15,-5-8-7 16,5-7-4-16,-7-4-2 16,2-8 1-16,1-18-1 15,-3 0-17-15,-3-5-39 16,3-12-68-16</inkml:trace>
  <inkml:trace contextRef="#ctx0" brushRef="#br0" timeOffset="57424.85">9193 11416 405 0,'-2'3'15'15,"2"1"-12"-15,-5-1 6 16,12 10-5-16,1 8-4 15,8-1-25-15,2 0-39 16,6-2-86-16</inkml:trace>
  <inkml:trace contextRef="#ctx0" brushRef="#br0" timeOffset="57914.55">9602 11490 230 0,'-17'0'30'0,"1"4"12"16,-17 4-4-16,4 7-17 16,-11 8 2-16,7 6-10 15,6 8-5-15,0 1-1 16,11 7 1-16,5 1-3 16,9 2-1-16,10-26-2 15,6 6-2-15,6-18-2 16,7-6 1-16,2-8 2 15,-5-6 3-15,14-11-1 0,-9-11 1 16,2 0-3-16,-10 13 1 16,-6-12 1-16,-15 12-1 15,-9 4 1-15,-2 3-3 16,-1 7 0-16,-3 5-3 16,-5 3 2-16,16 3 0 15,-1 9-3-15,1-2 3 16,4 3 0-16,13 1 0 15,-11-1 0-15,16-5 0 16,-7-7 1-16,5 6 1 16,-11-3 5-16,8 1-1 15,-4 6 1-15,0-3 1 16,-3 5 2-16,1 13-4 0,0-7-2 16,-7 6-2-1,4-6 0-15,5-12-1 0,-9 6-2 16,2-6-34-16,10-8-29 15,-6-4-69-15</inkml:trace>
  <inkml:trace contextRef="#ctx0" brushRef="#br0" timeOffset="58154.08">9897 11613 237 0,'4'1'40'16,"-6"3"-28"0,4 4 42-16,7 1 2 0,-2 15-22 15,-7 10-13-15,2 12-1 16,-2 9-2-16,5-16-7 16,-1 5-9-16,3-10-1 15,-1-15-1-15,4-16-11 16,-10-6-43-16,8-9-45 15</inkml:trace>
  <inkml:trace contextRef="#ctx0" brushRef="#br0" timeOffset="58303">9968 11422 342 0,'-2'12'14'0,"2"5"-14"16,2 0 7-16,10 0-7 15,-6-5 0-15,19-3-33 16,-6-4-67-16</inkml:trace>
  <inkml:trace contextRef="#ctx0" brushRef="#br0" timeOffset="58483.88">10287 11472 122 0,'15'8'86'0,"-1"4"-44"16,-5 16 25-1,-3 4-20-15,6 8-20 0,-1 15 1 16,-7 1-6-16,0 8-12 16,-1 2-4-16,4-10-5 15,-7-15-1-15,2-16 0 16,-2-16-58-16,-4-9-65 16</inkml:trace>
  <inkml:trace contextRef="#ctx0" brushRef="#br0" timeOffset="58633.78">10191 11668 212 0,'11'-4'38'16,"10"-6"-35"-16,6-6 6 0,4 11-6 16,6-13-1-16,-3 9-2 15,-1 9-80-15</inkml:trace>
  <inkml:trace contextRef="#ctx0" brushRef="#br0" timeOffset="58910.62">10539 11898 182 0,'2'-3'60'16,"4"-3"-38"-16,-2-14 35 15,2-20-26-15,5-16-14 16,-5 8 9-16,4-21-10 0,-4 19-8 15,5 2-2 1,3 26-1-16,1 0-4 0,1 18-1 16,-7 8-4-16,2 16 4 15,7 14 4-15,-7 16 0 16,3 0-2-16,1 25 0 16,7-24 0-16,-6 6-1 15,4-13-1-15,-8-14 0 16,-12-11-6-16,2-10-40 15,-12-9-50-15</inkml:trace>
  <inkml:trace contextRef="#ctx0" brushRef="#br0" timeOffset="59084.51">10568 11767 116 0,'14'6'186'0,"7"-6"-164"15,8 0 5-15,2-6 0 16,8-8-21-16,-6-6-5 16,3-5-1-16,-9 3-55 15,0-5-50-15</inkml:trace>
  <inkml:trace contextRef="#ctx0" brushRef="#br0" timeOffset="59238.42">10949 11638 271 0,'13'24'45'0,"-6"19"6"0,9 5 1 16,-10 10-26 0,1-4-8-16,5 4-7 0,-6-16-6 15,-6-8-3-15,7-20-2 16,-7-16-28-16,0 2-27 16,-9-18-109-16</inkml:trace>
  <inkml:trace contextRef="#ctx0" brushRef="#br0" timeOffset="59413.31">10931 11361 412 0,'0'0'15'0,"2"7"-15"15,3 6 0-15,-3 4 0 16,12-5-26-16,3 1-44 15,6 0-105-15</inkml:trace>
  <inkml:trace contextRef="#ctx0" brushRef="#br0" timeOffset="59712.71">11517 11412 227 0,'-4'7'96'0,"-13"1"-46"16,-12 15-13-16,-14 1-21 15,-10 10-4-15,10-2 0 16,10-4-4-16,6 10-6 0,20-8-2 16,14-10 1-16,13 6-1 15,3-5 2-15,12-7-1 16,-10-6 6-16,-1 10 11 16,9-3-2-16,-15 7 0 15,0-4 1-15,-11 13 0 16,-18 3 0-16,-21 8-4 15,-12 3-7-15,2-12-6 16,5-8 1-16,16-6-1 16,5-12-8-16,11-6-36 15,18 10-49-15,6-10-48 16</inkml:trace>
  <inkml:trace contextRef="#ctx0" brushRef="#br0" timeOffset="60759.08">11892 11233 197 0,'0'-2'92'15,"0"0"-47"-15,2 6 0 16,-2 2-8-16,3-5-20 15,-3 8-14-15,-7 17 4 16,3 17 4-16,-10 15 3 16,-3 8 0-16,-4 12-8 15,1 0-3-15,-3-3-2 16,4 6 0-16,-2-2-1 16,15-23-3-16,0-8-45 15,6-9-34-15,0-16-65 0</inkml:trace>
  <inkml:trace contextRef="#ctx0" brushRef="#br0" timeOffset="61064.43">11921 11976 214 0,'15'-46'14'16,"12"-19"23"-16,-2-3 14 15,0 1-32-15,2 1-3 16,-12 15 2-16,5 16-6 0,-11 5-3 16,-1 14-3-16,0 7-3 15,-4 12-3-15,5 5 0 16,-1 4 2-16,8 17 7 16,-3 6-3-16,3 7-1 15,2 13 1-15,-2 11 3 16,-3 4-5-16,-6 2-2 15,2-18-1-15,2-10 0 16,-7-11-1-16,-2-6-42 16,-8-7-68-16</inkml:trace>
  <inkml:trace contextRef="#ctx0" brushRef="#br0" timeOffset="61218.85">12011 11913 169 0,'19'-6'35'16,"3"-3"-25"-16,8-6 3 15,-4 7-13-15,-1-7-1 16</inkml:trace>
  <inkml:trace contextRef="#ctx0" brushRef="#br0" timeOffset="61725.1">12362 11647 116 0,'0'-5'125'16,"-2"10"-105"-16,4 2-8 15,8 10 37-15,-8 8-22 16,7 19-9-16,-12 3-5 15,3 12-5-15,0-7-6 16,0 1 0-16,-2-8 0 16,-2-18-1-16,4-9-1 15,-2-11 1-15,-1-7 1 16,6-2 2-16,-9-13 26 16,2-15-27-16,2-16-2 0,2 4 0 15,-2-16-1-15,8-6 0 16,-1 8 0-16,4 3 0 15,2 13 0-15,-5 28 0 16,2 3-1-16,-6 9 0 16,5 1-4-16,3 19 4 15,4 17 1-15,6 17 0 16,-2-8 1-16,-3 12-1 16,5-14 0-16,1-14 0 15,0-11 0-15,-7-8 0 16,-5-11-1-16,-5-11 1 15,2-12 4-15,6-12-2 16,-7-11 2-16,3-4-1 0,-5-5 0 16,0 10-3-1,-6 2 0-15,-6-6-13 0,0 11-43 16,1 2-62-16</inkml:trace>
  <inkml:trace contextRef="#ctx0" brushRef="#br0" timeOffset="62048.43">12699 11957 197 0,'-2'-4'66'16,"2"-12"-44"-16,4-8 16 15,1-17-9-15,-3 0-8 16,7-10-3-16,-3 4-4 15,6-14 2-15,-1 15-6 16,-2 10-3-16,-3 15-4 16,4 14-3-16,-6 7 0 15,-4 10-8-15,9-2 8 16,7 13 1-16,-8 13 2 16,5 13 0-16,1-4-2 15,-10 7 0-15,1 6-1 16,6-12 0-16,-14 6 1 15,9-24-1-15,-12 8-30 16,0-23-76-16</inkml:trace>
  <inkml:trace contextRef="#ctx0" brushRef="#br0" timeOffset="62208.33">12706 11816 223 0,'24'-15'13'16,"1"5"1"-16,6 4 7 16,-9 0-21-16,7-2-2 15,-11 0-129-15</inkml:trace>
  <inkml:trace contextRef="#ctx0" brushRef="#br0" timeOffset="62506.14">13045 11550 221 0,'0'10'31'16,"11"2"1"-16,-11 5 8 16,10 4-19-16,-10 4-7 15,-6 12 5-15,-5 13-10 16,5 3 3-16,-6-3 1 15,5 10-4-15,3-15-6 16,4 6 1-16,11-10-4 16,1-12 0-16,-6-5 0 15,17-2 0-15,-4-15-1 0,-1-10 1 16,3-15 2-16,-6 4-2 16,12-12-19-16,-5 0-36 15,2-12-48-15</inkml:trace>
  <inkml:trace contextRef="#ctx0" brushRef="#br0" timeOffset="62791.61">13319 11765 219 0,'2'40'43'0,"-2"6"-9"15,9 7 8-15,-1-14-22 16,6-6-10-16,15-1-5 15,-2-29-2-15,-5-9 1 16,2-2 11-16,-5-10 7 16,-2-22-9-16,3-2-8 15,-11-8-3-15,-2-4 1 16,-14 8-1-16,-2 7-2 16,-22 7 4-16,-6 12-3 15,-4 14-1-15,1 16-4 16,7 12-1-16,6 13-31 15,9 2-40-15,7 0-90 16</inkml:trace>
  <inkml:trace contextRef="#ctx0" brushRef="#br0" timeOffset="63442.57">13952 11522 236 0,'-22'1'42'16,"8"5"-35"-16,-4-5 31 16,5 3-15-16,-3 5-3 15,-2 6-2-15,-3 5-3 16,-6 3-1-16,6 2-2 16,3 8-4-16,5 6-2 15,0 11-3-15,6 4 0 16,7-1-1-16,7-3-2 15,8-16 0-15,10-6-1 16,4-10 0-16,2-14 0 0,-6-12 1 16,-1 3 0-16,-2-20 2 15,1-3 3-15,-5 0 0 16,-12-2-3-16,-3 11 0 16,-3-8 1-16,-7 10 0 15,2 13-3-15,-2-1 0 16,1 5-9-16,2 5 1 15,4-5-4-15,0 11 3 16,2 3 2-16,0-3 5 16,-2 1 0-16,6-3 2 15,-1-4 0-15,0 7 0 16,-1-5 1-16,1 9 2 16,-1 7 4-16,2-8-1 0,1 14 0 15,-5 0 0 1,12 3-3-16,-8-1-1 0,-1-3-1 15,-3-2-1-15,0-11 0 16,-2-2-24-16,0-8-69 16,3-17-121-16</inkml:trace>
  <inkml:trace contextRef="#ctx0" brushRef="#br0" timeOffset="63678.47">14141 11624 329 0,'0'20'21'15,"-2"8"2"-15,2 7 19 16,0 11-23-16,0 3-8 16,-2 9 4-16,-2-5-2 15,1-4-1-15,-4-8-4 16,1-13-5-16,8-16-3 15,0 2-1-15,0-17-34 16,-2-10-71-16</inkml:trace>
  <inkml:trace contextRef="#ctx0" brushRef="#br0" timeOffset="63819.38">14168 11488 326 0,'-4'9'25'0,"4"-4"-24"16,2 19-2-16,2-4 0 16,9 10-80-16</inkml:trace>
  <inkml:trace contextRef="#ctx0" brushRef="#br0" timeOffset="64299.09">14428 11569 247 0,'-17'11'16'0,"3"15"-11"16,-1-2 13-16,1 17-1 16,6 2-4-16,6-1-3 15,-3 9 4-15,1-5 4 16,2 2 6-16,4-10-8 15,4-13-6-15,5-8-4 16,5-10-3-16,-1-2 2 16,6-5 7-16,6-10-6 15,-1-8-1-15,1-12 3 16,-3-4-5-16,1-2 1 0,-3-13-3 16,1-2 1-16,-6 3-1 15,-3 4 0-15,-7 25 0 16,3-5-1-16,-5 15-1 15,-5-2-11-15,0 15-4 16,9-8 12-16,-4 4 0 16,-5 4 0-16,-3-8 2 15,10 4 2-15,-7 0 1 16,0 0 0-16,-4-4 0 16,6 8 1-16,-4-4-1 15,2 0 0-15,-5 0-1 16,7 3 0-16,-4-3-4 15,-4-3-23-15,8 6-49 0,-12-6-111 16</inkml:trace>
  <inkml:trace contextRef="#ctx0" brushRef="#br0" timeOffset="65410.35">13417 11530 267 0,'0'-4'88'16,"2"4"-41"-16,-2-9-9 15,2-6-14-15,7-2-7 16,5-3 0-16,10-3-6 16,0 0-4-16,5 4-5 15,-2 2 0-15,-7 6-2 16,1 3-19-16,-6 5-45 15,5 3-45-15</inkml:trace>
  <inkml:trace contextRef="#ctx0" brushRef="#br0" timeOffset="69901.02">14500 11530 146 0,'5'0'37'15,"-10"0"-7"-15,5 2-6 16,0-4 0-16,-2 8-9 16,-7-2-7-16,4-1 5 0,-1 9 5 15,-1-12-5-15,0 9 6 16,1-1 0-16,-1-2-6 15,1-2-3-15,1-4-1 16,1 4-1-16,-1 4-2 16,-2-4 0-16,3-1-2 15,-3 0 1-15,-1 7-2 16,-2 2 0-16,2-2-2 16,-5 1 0-16,7-4-1 15,-2-5 0-15,6 2-7 16,2-4-46-16,0 0-62 15</inkml:trace>
  <inkml:trace contextRef="#ctx0" brushRef="#br0" timeOffset="70612.5">14596 11714 148 0,'-2'7'48'0,"0"9"-25"15,2-6 5-15,0 1-5 16,-2 4-3-16,-4 1 0 16,2 2-7-16,4-4-7 0,-2 8 0 15,2-18 4-15,0 16-2 16,-2-10 3-16,2-6-1 16,-2-4-2-16,2 0-2 15,2-4 1-15,0-1-1 16,2-16 1-16,14-9 4 15,1-15-8-15,2 6 2 16,0-5-3-16,-1 5-1 16,2 3 2-16,0 2-2 15,-8 5 1-15,1 17-2 16,-15 5 1-16,2 14-1 16,-4-14-3-16,2 26 3 0,2-2 2 15,-2 12 4-15,-2 6 0 16,2 11-3-16,5-6-1 15,3 9-1-15,4-6 1 16,1 15-1-16,12-7-1 16,-3-19 1-16,-5 2-1 15,-5-18 0-15,-5-4-5 16,-12-2-28-16,-1-10-40 16,-10 0-105-16</inkml:trace>
  <inkml:trace contextRef="#ctx0" brushRef="#br0" timeOffset="70758.42">14623 11867 194 0,'2'-4'35'0,"11"4"-29"0,5-12 7 16,5 12-1-16,6-17-9 16,9-3-2-16,-5 3-2 15,11-4-28-15</inkml:trace>
  <inkml:trace contextRef="#ctx0" brushRef="#br0" timeOffset="71074.23">15194 11575 253 0,'-16'1'31'0,"-2"3"-16"15,-4 5 6-15,2 0-10 16,1-1-6-16,2 10-2 15,1 2 0-15,10-2 2 16,1 9 7-16,10 1 1 16,5 2-2-16,9 6-6 15,12-17-4-15,0 13 0 16,2-11 0-16,-6-4 0 16,-4 0-1-16,-19-13 4 15,-2 1 23-15,-8 6 13 16,-13 5-7-16,-10 10-21 0,-8-15-9 15,6 0-3-15,4 1 0 16,0 4-31 0,5-9-36-16,11 7-97 0</inkml:trace>
  <inkml:trace contextRef="#ctx0" brushRef="#br0" timeOffset="72735.08">7949 11875 145 0,'-7'4'90'16,"14"-4"-54"-16,-5 0 5 16,-2 0-5-16,0-4-7 15,4 4-10-15,-2 0-7 16,3-3 8-16,7-2 4 15,3 5-5-15,3-10-6 16,1 10-9-16,8 0-2 16,-4 0 0-16,4 3 0 15,2-3-2-15,-3 0 0 0,-1 0-11 16,-8-3-45 0,4 13-47-16</inkml:trace>
  <inkml:trace contextRef="#ctx0" brushRef="#br0" timeOffset="74812.83">11651 12039 127 0,'0'4'36'0,"-2"-8"-3"16,4 4-11-16,-2 0-4 15,0-4-1-15,-2 4 2 16,4 8-6-16,-2-8 2 16,0 0-2-16,3 0-3 15,-3-2 1-15,0 0 1 16,-7 6 3-16,14-4-2 16,-10 0-4-16,6-4-5 15,-3 8-3-15,-5-4 0 16,5 5 0-16,2 6 0 0,-4-6-1 15,0-1 1-15,-2 6-1 16,4-10 1-16,-3 5-1 16,1 1 0-16,2 2 0 15,-3-8 0-15,3 15 0 16,-6-12 0-16,10 1-1 16,-4-6 1-16,0 2-1 15,0-5-1-15,0 5 0 16,0-4 2-16,0 0 3 15,10-7 2-15,-8-11 8 16,7 5-10-16,-1-8-1 16,6 1 0-16,-3-5-2 15,0-3 1-15,1 9-1 16,0-13 1-16,5 6-1 0,-7-6 1 16,1 6-1-16,5-1 0 15,-7 8 0-15,9-9 0 16,-1 8 0-16,-5 5 0 15,-3-5 0-15,-1 9 1 16,-2 0-1-16,-2-7 0 16,-2 4 0-16,2 0 0 15,-1 2 0-15,3 6-1 16,-6-6-1-16,7 12 1 16,-5-8-2-16,5 7-2 15,-5-2 1-15,0-6 2 16,3 6 1-16,-5-9-4 15,6 8-10-15,-4-7-1 16,5 1-13-16,-4 2-25 0,1 0-4 16</inkml:trace>
  <inkml:trace contextRef="#ctx0" brushRef="#br0" timeOffset="75233.57">11963 11203 105 0,'2'4'13'15,"-6"0"20"-15,4-1 7 16,0 4-23-16,0 3 6 16,-2-1-1-16,-2 6-2 15,-3 3 1-15,-7 9-8 0,6-2-1 16,-13 14 0-16,6 4 0 15,-7 8-3-15,1-1 0 16,-6 0-4-16,4 0-3 16,2-4-1-16,-6 0 0 15,3 2-1-15,-1 16-2 16,-1-4-25-16,-1-9-51 16</inkml:trace>
  <inkml:trace contextRef="#ctx0" brushRef="#br0" timeOffset="91333.62">22822 11444 134 0,'22'2'8'0,"2"-6"-6"16,5-1-2-16,10 5 1 16,5 9-1-16,0-11 1 15,-3 14-1-15,-12 3 5 0,-2 6 42 16,-8 4-8 0,1 4-9-16,-4 14 5 0,-5-4-3 15,-15 13-10-15,-12 1-5 16,-13 3-4-16,0 6-5 15,-11-15-5 1,5-6-3-16,-8-4 0 0,1-25-1 16,2-4-10-16,-10-19-52 15,11-23-56-15</inkml:trace>
  <inkml:trace contextRef="#ctx0" brushRef="#br0" timeOffset="91502.5">22880 11606 224 0,'6'36'43'0,"-4"-2"-25"16,3-3 11-16,1 9-23 16,4-11-6-16,1-4-18 15</inkml:trace>
  <inkml:trace contextRef="#ctx0" brushRef="#br0" timeOffset="91730.36">23258 11578 174 0,'7'37'49'0,"0"0"-35"15,-2 5 10-15,-3 3-5 16,2-5-14-16,-2-7-1 16,3-8-1-16,-8-9 3 15,1-12-4-15,-4-4-2 16,10 0-3-16,-15-31-101 16</inkml:trace>
  <inkml:trace contextRef="#ctx0" brushRef="#br0" timeOffset="91873.27">23321 11418 227 0,'14'14'12'0,"-8"-2"-12"16,11 2 0-16,6-4-17 15</inkml:trace>
  <inkml:trace contextRef="#ctx0" brushRef="#br0" timeOffset="92344.39">23792 11400 142 0,'0'-2'57'16,"0"2"-42"-16,0 0 31 0,-7 0 4 15,2 0-14 1,-17 0-26-16,-5 2-1 0,-2 12 10 15,-2 2 1-15,9 4-4 16,-7 15-5-16,8-3-8 16,4 9-3-16,1 11 0 15,14-12 0-15,-1 6 0 16,6-12-2-16,6-6 2 16,9-3-2-16,-5-14-2 15,5-11 0-15,4-3-1 16,-1-12 5-16,-6 2 1 15,7 1 0-15,-7-6 1 16,-5 6-2-16,3 1 1 0,-4-1-1 16,-4 10 1-16,-13 2 2 15,13 2 1-15,-10-2-2 16,5 2 1-16,-6 8-3 16,6 1-2-16,0-3 1 15,4 2 1-15,-4 4 0 16,7 1 0-16,5 10 0 15,-4 1 2-15,3 6 1 16,-1 0-2-16,2-2 0 16,-5-4-1-16,-5-3 0 0,12 8 0 15,-14-19-69 1,4-6-120-16</inkml:trace>
  <inkml:trace contextRef="#ctx0" brushRef="#br0" timeOffset="92563.25">24045 11526 248 0,'-2'49'65'15,"4"-6"-46"-15,-2 3 17 16,-2 4-17-16,4-3-16 15,0-10-3-15,1-6 0 0,3-17-25 16,2-14-19-16,-2 4-55 16</inkml:trace>
  <inkml:trace contextRef="#ctx0" brushRef="#br0" timeOffset="92704.86">24085 11277 272 0,'-2'4'54'0,"0"7"-54"16,4 1 1-16,8 9-1 15,0 5-109-15</inkml:trace>
  <inkml:trace contextRef="#ctx0" brushRef="#br0" timeOffset="92893.74">24386 11480 118 0,'12'17'72'16,"5"3"-36"-16,-5 6 3 15,-1 0-6-15,2 18-14 16,-10 2-8-16,5 5 4 16,-5 10-1-16,-3-11-7 15,-5 4-5-15,-4 1-2 16,0-41-47-16</inkml:trace>
  <inkml:trace contextRef="#ctx0" brushRef="#br0" timeOffset="93066.64">24288 11613 189 0,'5'-5'132'15,"1"-2"-121"-15,10 2 2 16,-3 1 2-16,10 2-13 15,-3 4 1-15,3-2-3 16,-2 4 0-16,2 1-49 16,4 9-125-16</inkml:trace>
  <inkml:trace contextRef="#ctx0" brushRef="#br0" timeOffset="93312.48">24620 11807 202 0,'3'-5'75'15,"1"1"-62"-15,6-18 56 16,2-10-27-16,5-14-22 16,0 12-6-16,-3-9 3 15,-1 16-6-15,-3-1-9 16,-2 17-2-16,1 6-1 16,-3 10-5-16,8-2 4 15,5 25 2-15,4 4 3 16,-1 6-3-16,-4-4 5 15,-4 19-5-15,-6-13 0 16,-6 2-24-16,-10-12-22 16,-4 13-60-16</inkml:trace>
  <inkml:trace contextRef="#ctx0" brushRef="#br0" timeOffset="93473.39">24770 11693 144 0,'22'-14'30'0,"5"2"-24"16,5 1 1-16,-9 9-2 15,6-5-3-15,2 0-2 16,-2-3-38-16</inkml:trace>
  <inkml:trace contextRef="#ctx0" brushRef="#br0" timeOffset="93591.31">25123 11615 120 0,'8'18'64'15,"1"9"-6"-15,5 6-24 16,1 11-16-16,-7-14-10 16,2 8-5-16,-10-4-3 15,4-1-4-15,-6-1-105 16</inkml:trace>
  <inkml:trace contextRef="#ctx0" brushRef="#br0" timeOffset="93773.2">25167 11249 344 0,'0'2'31'16,"-3"2"-31"-16,8 4-1 15,9 8-1-15,-1 5-51 16,0 4-106-16</inkml:trace>
  <inkml:trace contextRef="#ctx0" brushRef="#br0" timeOffset="94010.31">25621 11405 326 0,'-10'11'63'0,"-17"0"-41"0,0 12 18 16,-9 3-29-16,-4 9-9 15,11 2-2-15,9-3 0 16,4 6-1-16,16-10-2 16,12 8 0-16,-1-7-36 15,9-12-10-15,2 2 13 16,-6-6 30-16,-12-4 4 16,0 9-1-16,-8 2-10 15,-16 16-19-15,2-10-19 16</inkml:trace>
  <inkml:trace contextRef="#ctx0" brushRef="#br0" timeOffset="95024.32">22949 13193 185 0,'0'12'38'0,"4"9"-18"16,5 7 21-16,-4 6-15 16,6 11-5-16,-1 1-5 0,-2 14-3 15,3-3 3 1,-9 8-8-16,-4-29-3 15,-3 8-3-15,-1-30-2 0,3-6 0 16,-6-8 0-16,5-13-1 16,-7-1 1-16,-1-25 6 15,4-12-6-15,6-19 0 16,-5-2 1-16,14 9 0 16,-3 2-1-16,7 11-1 15,3 2 1-15,-4 13 1 16,4 14-1-16,-5 11 0 15,-3 10-2-15,3 2-4 16,5 4 1-16,8 15 5 16,0 5 3-16,3 1 0 15,-1 14 2-15,1 7 10 16,-5-6-1-16,-7 16-1 16,-8 5-7-16,-3-8-3 0,-4 1-3 15,-5-8 0-15,-7-16-27 16,-1-11-75-16</inkml:trace>
  <inkml:trace contextRef="#ctx0" brushRef="#br0" timeOffset="95195.21">22993 13531 113 0,'14'-6'41'0,"6"12"-19"16,2-12 20-16,5-4-13 15,4 0-18-15,0-6-3 16,-4-2-4-16,2-6-2 16,-7 0-2-16,-2 5-141 0</inkml:trace>
  <inkml:trace contextRef="#ctx0" brushRef="#br0" timeOffset="95846.49">23419 13147 269 0,'0'5'44'16,"0"2"-14"-16,0-7-6 16,0 17-6-16,0 1-9 15,-9 2-5-15,7-4-3 16,0 7 0-16,8-13-1 0,-10-2 0 16,4 0 0-16,2-8 0 15,2 0-1-15,-8-4-1 16,4 4 2-16,0-4 0 15,12-4 3-15,-20-2 1 16,16-3 0-16,-11 12-1 16,12-6-1-16,-15 7 2 15,3 7 0-15,8-7 2 16,-10 8-4-16,10 16 3 16,-5 5-1-16,0 22 0 15,-2 2-3-15,2 16 0 16,0-8-1-16,4 2 0 15,-2-33 0-15,-11-10 0 0,6-20 0 16,-1-6-1-16,-2-8 1 16,-5-9 2-16,1-24-2 15,6-2 1-15,-3-6-1 16,7 9 1-16,11-6-1 16,-1 2 0-16,-6 16-1 15,5 2 1-15,2 7-1 16,-8 11 1-16,5 17-2 15,-10-1-5-15,17 10 7 16,-5 1 0-16,3 8 1 16,5-1-1-16,-1 9 0 15,6 8 0-15,4 10 0 0,0-1 0 16,21 0-5-16,-7-9-13 16,-1-11 15-16,2-4-1 15,-20-10 0-15,1-16 0 16,-1-19 4-16,-13-10 0 15,-3-13 1-15,5-3 0 16,1-9 0-16,-12 0 1 16,-2 5-1-16,-8 9-1 15,-3 7 0-15,0 5-13 16,8 17-82-16</inkml:trace>
  <inkml:trace contextRef="#ctx0" brushRef="#br0" timeOffset="96132.32">23968 13493 190 0,'2'-20'58'16,"7"-20"-22"-16,1 4 13 16,-2-12-28-16,-6-3-6 15,13 4-4-15,-6 13-1 16,-9 1-6-16,5 13-4 15,2 15 0-15,3-4-4 16,-1 18-1-16,16 14 5 16,-5 7 1-16,11 16 0 0,3 19 0 15,5-9-1 1,0 15 1-16,-6-13 0 0,-6 3-1 16,-14-11-1-16,-11-29-34 15,-6 2-40-15</inkml:trace>
  <inkml:trace contextRef="#ctx0" brushRef="#br0" timeOffset="96562.05">24454 13162 194 0,'6'20'39'0,"1"12"14"16,-3 1-4-16,8 4-17 15,-8 8-9-15,-2 1-11 0,3-6-5 16,-3-2-2 0,2 0-3-16,-2-4 0 0,3-8-2 15,6-11 0-15,-9 4-1 16,1-11 1-16,3 3-2 15,3-22-3-15,5 11-15 16,-4-13-23-16,17-16-60 16</inkml:trace>
  <inkml:trace contextRef="#ctx0" brushRef="#br0" timeOffset="96830.9">24752 13275 129 0,'0'9'60'0,"5"-2"-42"16,-3 14 30-16,0 4-28 16,9 19-14-16,2 5 0 15,7-3-3-15,5-2-2 16,4-13-1-16,2-13 0 16,-8-26-5-16,-10-2 5 15,-7-10 9-15,0-15 37 16,0-4-14-16,-8-14-15 15,-8 16-3-15,-3 4-5 16,-9 1-5-16,-5 5-4 16,-9 13-2-16,-3 0-49 15,5 20-81-15</inkml:trace>
  <inkml:trace contextRef="#ctx0" brushRef="#br0" timeOffset="97213.64">23925 13520 201 0,'9'-12'47'15,"9"-8"-16"-15,4 1-7 16,9 7-10-16,9-6-7 16,5 6-5-16,10 3 1 15,-1 14-3-15,-9 2-34 0</inkml:trace>
  <inkml:trace contextRef="#ctx0" brushRef="#br0" timeOffset="98517.69">25360 13162 180 0,'-4'-14'73'16,"0"4"-48"-16,-5 8 21 15,-5-10-16-15,5 10-14 0,-8 8-5 16,3 4 0-1,-11 4 3-15,4 5-7 0,-2 3 2 16,12 3-6-16,-5 4 0 16,4 12-1-16,-7-4-1 15,11 7-1-15,-11 10 0 16,13-4 0-16,4 2 0 16,4-8 0-16,9-16-1 15,-3-1 0-15,-2-18-2 16,9-9-1-16,7-4 1 15,1-11 3-15,-17 1 1 16,14-25 2-16,-8 17-1 16,-10 3 1-16,0-4 1 15,2 11-1-15,0 8-1 16,4-1 1-16,-11 10-3 0,6-5-1 16,-1 0 0-16,0 16 1 15,0-5 1-15,3-11-1 16,-5 12 0-16,2-12 0 15,-2 0 0-15,6 5-1 16,-6-5-1-16,9-5 2 16,-4 14 0-16,2-9 0 15,-3 10 1-15,7 2 0 16,-11 6 0-16,7 2-1 16,-7 3 1-16,2 3-1 15,-9-10 1-15,9-2-1 16,-4 2-103-16</inkml:trace>
  <inkml:trace contextRef="#ctx0" brushRef="#br0" timeOffset="98743.55">25528 13263 225 0,'-7'8'87'0,"10"19"-66"16,-3 12 25-16,-3 1-17 16,6 10-23-16,-8 4-2 15,7-12-4-15,-4 8 1 0,4-8-1 16,3-16 0-16,-10 1-8 16,-4-27-103-16</inkml:trace>
  <inkml:trace contextRef="#ctx0" brushRef="#br0" timeOffset="98867.48">25507 13203 141 0,'5'4'0'0</inkml:trace>
  <inkml:trace contextRef="#ctx0" brushRef="#br0" timeOffset="99320.22">25985 13217 121 0,'2'-17'91'16,"-13"8"-51"-16,-1-2 8 15,-3 11-14-15,-3 6-17 16,3-1-8-16,5 11-1 16,2 2-7-16,-1 11 0 15,-3 8 0-15,8 3-1 16,4 16 0-16,0-13 1 0,4 10-1 16,2-2 0-16,7-14-1 15,5-21 0-15,3-6-2 16,0-15 3-16,1-4 4 15,7-17 18-15,0-6 1 16,5-10-5-16,-5-8-2 16,0 0-3-16,6-2 3 15,3-13-2-15,5 16 2 16,-12 11-12-16,-7 4-3 16,-6 11-1-16,-3 9 0 15,-3 22-2-15,5-2 1 16,-3 26 1-16,3 5 4 15,-11 12-3-15,7 6-1 16,-5-1 0-16,2 1-42 0,-4-4-7 16,-6-17-51-16</inkml:trace>
  <inkml:trace contextRef="#ctx0" brushRef="#br0" timeOffset="99493">26188 13323 192 0,'19'-9'45'15,"13"4"-27"-15,4 1 14 16,0-1-24-16,1 5-8 16,-4-2 0-16,1-1-159 0</inkml:trace>
  <inkml:trace contextRef="#ctx0" brushRef="#br0" timeOffset="99733.87">26796 13089 301 0,'-31'-5'87'16,"4"8"-64"-16,-6 4 16 16,-6 13-22-16,11 4-13 15,6 2-3-15,1 6-1 0,17-3-1 16,13 4-1-1,5 0-1-15,7-1 3 0,-3-6 0 16,-1-3 0-16,-9 6 0 16,3-15 1-16,-9 10 0 15,-13-6 1-15,-5-2-2 16,-5 10-27-16,-10-5-116 16</inkml:trace>
  <inkml:trace contextRef="#ctx0" brushRef="#br0" timeOffset="100107.63">24841 12922 224 0,'27'-26'24'15,"8"-5"-14"-15,8 5 0 16,3 5-10-16,-3 14-13 16</inkml:trace>
  <inkml:trace contextRef="#ctx0" brushRef="#br0" timeOffset="100672.29">27264 12569 201 0,'-2'0'87'0,"4"2"-63"16,-6 0 7-16,8 1-8 15,-4 20 20-15,14 9-14 16,-1 5-2-16,-4 14-4 0,5 5-4 16,8 6-10-16,-5 1-4 15,6-5-3-15,-10-2-2 16,-7-10-1-16,2-16 0 15,-2-4-58-15,-12-4-40 16</inkml:trace>
  <inkml:trace contextRef="#ctx0" brushRef="#br0" timeOffset="100880.88">27019 12996 236 0,'31'-32'56'16,"7"0"-37"-16,16 1 27 15,14-3-29-15,11 4-14 16,-1 4 0-16,-11 14-3 16,-29 2 0-16,-7 8-17 15,-9-1-118-15</inkml:trace>
  <inkml:trace contextRef="#ctx0" brushRef="#br0" timeOffset="101097.75">26915 12733 261 0,'0'5'80'15,"8"4"-70"-15,15 14 22 16,12 6 4-16,26 5-18 16,16 5-13-16,12 1-4 15,12 7 1-15,1 8-2 16,-17-1-137-16</inkml:trace>
  <inkml:trace contextRef="#ctx0" brushRef="#br0" timeOffset="103346.31">27372 12617 141 0,'-5'-4'43'0,"7"4"-37"15,3 0-4-15,-12 0-2 16,9 0 2-16,-4 2 0 0,-1-4 19 16,3-1 14-16,-4 3-6 15,6 0-12-15,-2 0 1 16,0 5-1-16,0-3-3 15,0-2 4-15,-4 2-13 16,2 0-3-16,-7 4 0 16,9-2 0-16,-4 2 0 15,8-4 2-15,-11 13 1 16,3-1 2-16,-8 9 3 16,10 5 0-16,-13 11 0 15,-1 10-2-15,-7-1-6 16,19 5 1-16,-4-10-3 15,5-2 1-15,-3-9 0 0,4-6-1 16,-10-8 0 0,8-4 2-16,-3-6-2 0,7-4 2 15,-4-2-2-15,-1 0 0 16,5-2 0-16,0 0-2 16,0 0 2-16,0-2-2 15,0 0-1-15,9-8-1 16,-9 4 4-16,5-14 4 15,3-4-2-15,6-4-2 16,-3-7 2-16,5-2-1 16,-3-6 0-16,0-1-1 15,3-2 0-15,-5-2 0 16,3 2 0-16,-10 7 1 0,-8 0-1 16,4 11 0-16,10 3 0 15,-16 15-1-15,10 6 1 16,-6 4 0-16,4 4-1 15,-2 3 1-15,0-5 0 16,-2 12 3-16,6 0-2 16,-19 12 0-16,10 6-1 15,-8 4 1-15,11 10 2 16,-16 4 2-16,-4 0 0 16,2 4-2-16,-1-5-2 15,15-1 1-15,-9 1-2 16,5-12 0-16,1 1 0 0,7-6 1 15,-8-6-1-15,4-9 0 16,0-5 0-16,4-5 0 16,-3-11 0-16,5 1-1 15,5-2-2-15,-3-9 3 16,6-6 3-16,-2-6-3 16,2-13 0-16,7-7 2 15,-3-1-2-15,5-7 1 16,-9-3 0-16,9-1-1 15,-10 3 1-15,-2 17-1 16,-1 7-1-16,1 16 1 16,-1 10 0-16,2 5 0 15,-8 0 0-15,0 12-2 0,2-4 2 16,-13 18 5 0,-7 8-4-16,4 0 1 0,1 4 1 15,10 6 0-15,-4 1 0 16,4-3 1-16,1 2-2 15,8-2-1-15,-8-12-1 16,13-10 0-16,-4 2-2 16,-3-13 0-16,-2-2-25 15,2-5-22-15,-2-6-42 16,0-1-83-16</inkml:trace>
  <inkml:trace contextRef="#ctx0" brushRef="#br0" timeOffset="104187.78">27052 12789 218 0,'-4'-5'61'16,"4"5"-46"-16,0-3 23 15,0 3-17-15,0-2-16 16,0 0-4-16,4 4 2 16,-1-6 5-16,-10 8-2 15,14-4 0-15,-3 2 5 0,8 4-3 16,-4 0-1-16,15 12 1 16,6 3-4-16,19 6 0 15,-5-3-3-15,8 6 0 16,3-2-1-1,1 5 1-15,-5-7-1 0,-4 3 0 16,4-8 0-16,1 9 0 16,-9-4 0-16,-2-2-1 15,-9-6 0-15,-6 2-14 16,-9-9-3-16,-10-11 8 16,-6-3 4-16,-2-2-2 15,-7-2-11-15,2-9 9 16,-8-2-2-16,-10-4 12 0,-4 1 1 15,-6-8-1-15,-3 0 1 16,4 8 4-16,-10-5-3 16,-4 3 2-16,9-2 1 15,-8 3 3-15,7 6 4 16,-11 1-1-16,2 3-1 16,1-2-1-16,11 2 3 15,5 1-3-15,-1-5-4 16,20 4-1-16,-9-8 1 15,3 8-1-15,13-2 5 16,-1 11-1-16,5 3-3 16,2 0 5-16,-2 3-3 15,4-3-2-15,-4 0-3 0,4 1 2 16,-2-2-3 0,-2 2 1-16,2-1 0 0,0-4-1 15,0 8 1-15,0-4-1 16,0 0-1-16,0 0 0 15,-2 2-1-15,4-2 0 16,-2 2 0-16,2-4 1 16,-2 2 0-16,0-2-2 15,2 2-1-15,-4-1 2 16,2 1-1-16,2 0 1 16,7 5 1-16,0 4 0 15,7 6 0-15,15 3 1 16,0 12 0-16,21 9-1 15,0-4 0-15,6-5-2 0,5 2-58 16,-14-11-39-16,-11 3-64 16</inkml:trace>
  <inkml:trace contextRef="#ctx0" brushRef="#br0" timeOffset="105236.14">27665 12779 164 0,'-6'-2'29'0,"1"2"4"16,1 0 21-16,-5 2-28 16,-11 3-7-16,4 10-4 15,-8-3 28-15,-7 12-35 16,-5 0 9-16,-2 7-4 0,0 4 1 15,-5 2-3-15,1-5-5 16,5 8-2-16,-17-4-1 16,8 0-1-16,11-16-2 15,6 4 1-15,16-12-1 16,1 0 1-16,2-6-2 16,10-2 1-16,0-8 0 15,0 6-3-15,0-10-3 16,4 5 2-16,2-9 4 15,11-5 1-15,1-9-1 16,11 4 0-16,4-4 0 16,11-8 0-16,2-4 0 15,12 0 0-15,-8 2 0 0,8-5 0 16,-13 15-1 0,-7 6 0-16,-11 4 0 0,-16 6-5 15,-7 10-6-15,-2 0 4 16,-2 0 5-16,0-2 2 15,-2 11-3-15,-7-7 1 16,-6 3 3-16,-3 5 0 16,-7-1 1-16,-6 4 0 15,-4 8-1-15,-7 3 0 16,-6 6 0-16,-3-1 1 16,2 6 0-16,-2-9-1 15,13 9 1-15,13-15-1 16,-4-5-1-16,9 5 1 15,5-9-1-15,13-11 1 0,2-3-1 16,0 3-9-16,13-12 4 16,1-5 6-16,9-4 2 15,10 1-1-15,2-8-1 16,11 0 1-16,2-6-1 16,5-2 0-16,0-8 1 15,5 3-1-15,-8-5 0 16,-6 13 0-16,-11-2 0 15,-8 15 0-15,-9 6 0 16,-18 16 0-16,-1 4 0 16,-10 12 4-16,-14 13-3 15,-11 7-1-15,-16-1 1 0,-2 14 0 16,-2-1-1 0,-8-1 0-16,-7 0 0 15,2-1 0-15,13-2 0 0,19-8-1 16,6-10 1-16,11-8 0 15,10-8 0-15,4-3 0 16,5-9 1-16,6-3-2 16,1 2-1-16,-2-6-3 15,2-5 5-15,6 3 1 16,5-14-1-16,5 4-2 16,2-2-84-16</inkml:trace>
  <inkml:trace contextRef="#ctx0" brushRef="#br0" timeOffset="106654.43">27367 12649 128 0,'7'-2'34'0,"-5"2"-1"15,-2-2 1-15,0 8-8 16,-2 0-11 0,2 10 8-16,-5 8 10 0,5 5-10 15,-5 15-6-15,5 0-3 16,-2 7-4-16,4 0-7 15,6-1-2-15,-8 0-1 16,2-6 0-16,4-3 1 16,1-9-1-16,-7-9 0 15,2-8 0-15,-2-10 0 16,-2 1 0-16,2 1 0 16,-5-7 1-16,5 2-1 15,0-4 0-15,5-3-1 0,-10-3-8 16,5-6 9-1,0-8-1-15,9-8 2 0,-7-5 0 16,-4-8 0-16,2-4 0 16,-9 1 2-16,1 4-2 15,-4-5-1-15,-3 1 1 16,-3 3 0-16,9 1-1 16,0 8 1-16,-22 14-1 15,13 4 0-15,5 4 1 16,1 8 0-16,4 4 0 15,10 4-1-15,-9-2-5 16,5 4 5-16,0 8 1 0,6 7 1 16,-6 6 1-1,0 19 0-15,2 10 0 16,7 14-2-16,1-1 2 16,6 7-2-16,13-4-1 0,-10-9-1 15,4-19 1-15,-8-5-1 16,7-10 1-16,-11-12-1 15,4-3 1-15,-6-9-1 16,4-1-1-16,-13-4 0 16,4-4-4-16,2-5 1 15,3-2 5-15,-2-5 4 16,10-16-1-16,-5-2-2 16,-4-3 0-16,5-13-1 15,-9-2 0-15,-9 0 2 16,-9-4-1-16,-1-1-1 0,-3 2 0 15,-3 8 1-15,2 7-1 16,7 4 0-16,3 4 0 16,7 2 0-16,-1 14 0 15,3 4 0-15,2 12 0 16,2 4 0-16,-11 6-4 16,16-6 4-16,-14 8 3 15,2 5 0-15,-3 17-2 16,3 3 0-16,-6 5 4 15,8 19-1-15,6-6-1 16,-1 7 1-16,12-4-1 16,-1 0-2-16,-4-15 0 0,-9 1 0 15,5-15-1-15,1-3 0 16,-4-8 0-16,7-9 0 16,-13 1 0-16,10-5 0 15,-12-5 0-15,10-8-1 16,-4 8 0-16,5-14 1 15,-5-1 4-15,0-12-2 16,7-8 1-16,3-13-2 16,-1-1 1-16,-4-9-1 15,-5-3 1-15,9-2-2 16,-7 3 1-16,-4 6-1 16,-2 8 0-16,-1 10 0 15,-4 7 0-15,7 16 1 0,-11 7-1 16,21 11 1-1,-12 0-1-15,0-3-2 0,1 14 2 16,6 10 3-16,-10 10 0 16,4 14-1-16,-6 3 0 15,9 9 1-15,-2 2-1 16,9-3-1-16,0 4-1 16,-7-3 1-16,7-18-1 15,1 0 0-15,-6-12 0 16,3-6 0-16,-1-5 0 15,-4-13 0-15,0-14 0 16,0 6 0-16,0-2-1 16,0 0-2-16,2-8 3 15,1-10 1-15,8-8 0 0,0-13 0 16,3 1-1-16,-8-16 1 16,-1-2-1-16,-16-6 2 15,1 1-2-15,-7 1-16 16,-3 4-26-16,4 16-55 15</inkml:trace>
  <inkml:trace contextRef="#ctx0" brushRef="#br0" timeOffset="119777.97">2953 11569 222 0,'-2'-1'52'0,"4"2"-33"16,-2 2 4-16,4 0-6 15,-4-3-13-15,0 11 0 16,2 1 10-16,1 8 13 0,-3 4-3 16,3 7-8-16,-3 8-4 15,2 14-9-15,-4 7 1 16,-1 10-3-16,3-1 0 16,5-2 0-16,-3-5-2 15,4-12 1-15,-1-7-5 16,-3-13-57-16,0-6-53 15</inkml:trace>
  <inkml:trace contextRef="#ctx0" brushRef="#br0" timeOffset="120332.62">2737 11647 263 0,'0'-11'17'0,"2"3"-7"16,0-5 16-16,6 4-13 16,7-5-6-16,9 0 0 15,10 4 0-15,1 2-5 16,5 3-1-16,3 12 3 15,8-5-2-15,-11 3-1 0,-4 4-1 16,-12 9 2-16,-1-8-1 16,-16 19 7-16,-7 8 2 15,-17 9 13-15,-9 12-15 16,0 3-6-16,-5-9-2 16,1-11 1-16,10-16-1 15,2-7 0-15,3-2 0 16,8-9 0-16,12-4-1 15,-3 1-5-15,11-8 0 16,9 8 3-16,12-4 3 16,5 7 2-16,4 0-2 15,-1 1-8-15,1 4 2 0,-12 8 0 16,-2-4 2-16,-18 11 2 16,-4 2 2-16,-12 8 1 15,-13-2 0-15,1 4 2 16,-16-7-2-16,4-11 2 15,-5-9-3-15,3-9 0 16,-2-3-1-16,-4-6-4 16,4-3-8-16,16-2-28 15,3 1-25-15</inkml:trace>
  <inkml:trace contextRef="#ctx0" brushRef="#br0" timeOffset="122150.13">3321 12075 159 0,'-9'7'40'0,"7"12"-36"16,0-3 3-16,2 10 11 0,8-7-11 15,-3-4 0 1,11-1 13-16,-6 7-7 0,4-17 3 16,-1 2-14-1,8-4 2-15,1-8 8 16,0-6-2-16,0-8-1 0,-9 0-7 15,-1-6 7-15,-14-4-2 16,-2 7-1-16,-10-3 3 16,-1 6 3-16,-12-2-7 15,6 13-1-15,-10-4-3 16,6 4 2-16,-1 0-3 16,10 9-1-16,3 4 0 15,10 4 1-15,6 11 0 16,6-2 0-16,0-1-1 15,2 5 1-15,2-5-2 0,8-7 1 16,-4-5-2 0,1 0 1-16,4-5 0 0,-2-2 2 15,3-3 0-15,-6-3 0 16,-1-8 1-16,-5 3-1 16,5 2 0-16,-3 2 1 15,-11-4 0-15,14 2-1 16,-9-6 1-16,-5 6-1 15,0 8 1-15,-2 4 0 16,0 0 1-16,0 6 5 16,0-1 1-16,-2 0-4 15,2 13 1-15,-11 5-2 0,11 3-3 16,4-6 0-16,1 9 0 16,-5 0 0-16,2-8-1 15,7 5 1-15,2-5-2 16,2-9 0-16,1 6 1 15,3-10-2-15,2-5 1 16,-9-8-2-16,2-1 3 16,8-12 1-16,-14-8 4 15,4-3 1-15,-8-5-3 16,2 13 1-16,-12-4-2 16,-4 8 2-16,-10 0-2 15,8 3 1-15,-10-4-2 16,6 9-1-16,-11-4 0 15,-2 1-1-15,11 17 0 16,1-5-1-16,15 7 2 0,2 13 1 16,4-6-3-16,6 8 3 15,5 3 0-15,-1-11-2 16,11 1 1-16,-5-4-2 16,11-5 0-16,-7-6 3 15,12-17-1-15,4 2-2 16,-1-4 6-16,-3-13-3 15,3-7 1-15,0-2-1 16,-2-8 0-16,-8-10 3 16,-7 5-3-16,-4 13 1 15,-8-7-1-15,-8 11 3 16,0-1-2-16,0 3 0 16,-4 4-1-16,2 2 1 0,-9 3-1 15,-5 2 1-15,5-1-1 16,-11 8 2-16,-5 1-2 15,9 2 2-15,-6 8-2 16,4 1 2-16,11 10-2 16,-1 1 4-16,4 6-3 15,6 18 2-15,-4 2-3 16,1 1 1-16,3 11-1 16,-4-1 0-16,11 13 1 15,-5-2-1-15,2 11 1 16,-4-9 0-16,10 10-1 15,7-4 1-15,8-8-1 16,-10-1 1-16,12-21 0 0,-5 10-1 16,7-14-1-16,-2-10-1 15,-2-8-3 1,-2-15 1-16,14-2 4 0,5-15 3 16,-17-7 1-16,6-5 1 15,-11 1-3-15,0 4-1 16,-9 2 0-16,-2 4 0 15,-5 5 0-15,-2-2 0 16,-8 0 0-16,-3 2-1 16,0 4 3-16,-13 10-1 15,0-8-2-15,5 8 0 0,-2 8 0 16,7 12 0 0,2-10-1-16,-1 20 0 0,3-6 1 15,8 16-1-15,2-8 1 16,12 12-1-16,-5-6 0 15,14 0 1-15,3-6 0 16,-4 2-2-16,7-16 0 16,0-7 0-16,-6-7-1 15,1-2 0-15,-1 2 0 16,4-23 3-16,-4 10 1 16,0-9 0-16,-7 1 0 15,-3-4 1-15,-7 6-1 16,4-3-1-16,-15 0 0 15,5 10 0-15,-5-6 1 16,1 8-1-16,0 10 2 0,4 0-2 16,0 7 0-16,0 2-6 15,0 9 6-15,4 14 0 16,3-7 0-16,2 5 0 16,4 1 0-16,5-12-1 15,9-2-1-15,-3-3 1 16,-6-18-6-16,5-1 5 15,-6-1 0-15,3-15 2 16,-11-8 0-16,1-4 4 16,-8-6-2-16,-4-4-2 15,-6 13 3-15,-9-7 1 16,-8 20 1-16,-10-5-3 0,1 21 0 16,-24 2-2-16,27 15-1 15,7 4-15-15,7 10-46 16,11-12-85-16</inkml:trace>
  <inkml:trace contextRef="#ctx0" brushRef="#br0" timeOffset="122650.51">4467 11911 221 0,'6'0'18'0,"6"7"-10"15,3 10 16-15,14 7 14 16,-4 6-28-16,-7 12-1 15,3-7-7-15,4-4 2 0,0 10-2 16,-5-21-1 0,9-1-1-16,-3-12-2 0,-3-11-28 15,-3-13-13-15,-3-8 4 16,-1-12 2-16,-3 0 12 16,-3-10 21-16,-1 13 4 15,-5 2 14-15,0 8 20 16,3 15-12-16,-7 9-15 15,-2 0-7-15,7 9 2 16,6 8-1-16,-1 18 6 16,0-3 5-16,5 5-9 15,1-3 0-15,-3-8-2 0,-2-6 0 16,1-7-2 0,1-8 0-16,-7-5-2 0,6-6 3 15,-3-11 23-15,7-17 4 16,-1 4-14-16,1-7-2 15,-3 8-6-15,7 1-3 16,-11 14-1-16,-7 14-2 16,0 0-2-16,7 14 3 15,5 10 2-15,-1 4 6 16,-2 10-5-16,0-10-2 16,-2-1-1-16,7-20-1 15,-1 4-23-15,3-20-6 16,7 4-7-16,0-9-10 0</inkml:trace>
  <inkml:trace contextRef="#ctx0" brushRef="#br0" timeOffset="122950.32">5405 11921 108 0,'11'26'56'16,"-1"0"-49"-16,2 14 17 16,9 1-10-16,1-12-13 15,10 2-1-15,5-26-2 16,12-7-16-16,-2-22-17 0,-16-5 35 16,-2-18 37-16,-22-1 14 15,-12-16-14-15,-13 10 5 16,-28 22-6-16,-6 0-5 15,-2 18-6-15,-3 9-18 16,10 16-7-16,12 7-4 16,8 18-23-16,16 20-94 15</inkml:trace>
  <inkml:trace contextRef="#ctx0" brushRef="#br0" timeOffset="123519.97">2861 12621 132 0,'3'-2'24'16,"-3"4"2"-16,7-4 3 16,-3 0 6-16,7 0-10 15,3-3-7-15,3 5-8 16,12-5 0-16,3-1 0 16,13 3 0-16,10-6 13 15,19-5-1-15,21-4-4 16,17-8-2-16,28 1-6 0,12-4-2 15,59-10-7 1,37-9 1-16,-18 8-2 0,6 12 0 16,-34 18 1-16,-21 2 0 15,-15 8-1-15,-19-4 0 16,-16-1-1-16,-6-2-6 16,-5-3-5-16,-8 1-6 15,-23-4-11-15,-22-9-14 16,-1 18-21-16</inkml:trace>
  <inkml:trace contextRef="#ctx0" brushRef="#br0" timeOffset="124128.66">5610 11802 123 0,'-4'0'135'15,"8"-4"-104"-15,-4 15-19 0,-4-18 0 16,4 7-8-16,4 7-4 16,-4-4 1-16,9 10 7 15,2-9 25-15,1 18-5 16,10 4-13-16,-13-5-8 15,16 18-3-15,12 0 1 16,3-7-4-16,1 7 0 16,-1-15-1-16,6-3-2 15,10-8 2-15,-9-8 0 16,-3-18-1-16,3 3 1 16,-9-13 0-16,-7 2-63 15,-6 3-182-15</inkml:trace>
  <inkml:trace contextRef="#ctx0" brushRef="#br0" timeOffset="132323.94">4697 13469 196 0,'-5'4'17'16,"2"4"-8"-16,3-1 15 16,-4 2-1-16,2-1-8 15,0 7 2-15,-5-8 3 16,3 3-5-16,2-6-8 16,-3 10-1-16,5 2 0 15,2-4-2-15,3 5-1 16,-3-5 1-16,-2 5-2 15,2 1 2-15,2-6-2 16,-1 9 0-16,3-3-2 16,-1-2 1-16,6 2 5 0,-4-6-5 15,1 2 0-15,2 4-1 16,-4-8 2-16,7 2 0 16,-7-2 0-16,4 0 0 15,-3 2-2-15,-1-12 0 16,4 10-1-16,-2-4-1 15,1-1 2-15,7-5 2 16,-3 3-2-16,10 7 0 16,-1-10 1-16,2 0-1 15,1 0 0-15,-5-8 0 16,0 3 0-16,-4 2 0 16,0-8 0-16,-6 8 1 15,-1-6-1-15,5-2 1 16,-8 5 3-16,1-6 0 0,-1-2-3 15,-3-1 1 1,6 4-1-16,-7-5 0 0,0-6 0 16,3 2 2-16,-1-3-2 15,-4-2-1-15,2 11 1 16,-2-8-1-16,2 4 0 16,-6-5 0-16,2-1 2 15,0 4-2-15,-7 8 1 16,3-14-1-16,-10 8 0 15,11-8 1-15,-9 9-1 16,4 0 0-16,-1-1 1 16,-5 2 0-16,3 0 1 15,-3 2 1-15,-2-2 7 0,-2 2 1 16,-3 6-5 0,2-5 0-16,1 10 1 0,-3-4 2 15,6 7-4-15,1 7 8 16,-3 0 0-16,4-2-13 15,-1 7 3-15,-3 6-3 16,1-4-2-16,7-2-32 16,-5 6-28-16,3 2-35 15</inkml:trace>
  <inkml:trace contextRef="#ctx0" brushRef="#br0" timeOffset="132916.93">6063 13752 349 0,'-4'-5'46'15,"12"14"-22"-15,-8-13 15 16,5 4-20-16,-3 4-9 16,0-4 1-16,0 2-4 15,0 2-4-15,0-8-3 16,6 4 0-16,-13 4-19 15,-4 0-61-15,-2-4-115 16</inkml:trace>
  <inkml:trace contextRef="#ctx0" brushRef="#br0" timeOffset="133155.78">5980 13423 205 0,'0'-2'60'0,"-6"2"-35"16,6-3 18-16,-4 6-6 16,4-6-24-16,-6 0-5 15,6 1-2-15,0 2-6 0,-6 5-3 16,8-5-58-1,-4 7-111-15</inkml:trace>
  <inkml:trace contextRef="#ctx0" brushRef="#br0" timeOffset="133872.34">7021 13247 304 0,'-2'6'35'0,"-2"-5"-4"16,-1 3-3-16,-1 6-17 15,-2 1-9-15,4 1 9 16,0 9-2-16,-1 6-3 16,1-6 3-16,4 14-2 15,11-3-4-15,-9 10-2 16,14-10 1-16,-1 8-2 15,-1-3-1-15,3 2 0 16,8-9 0-16,6-5-2 16,0-8 3-16,3 3-1 15,-1-17 0-15,1 6 0 16,-5-21 1-16,3-1 2 16,-9-8-2-16,0-7 2 0,-9-10-1 15,-3-7 3-15,-7 1-3 16,-22 7 1-16,-2-3 1 15,-7 10-1-15,-10 0-1 16,-4-7 1-16,-10 5-1 16,0 13 0-16,1 4-1 15,17 10 0-15,8 6 0 16,4 2-12-16,5 13-25 16,3-2-31-16,6 10-99 15</inkml:trace>
  <inkml:trace contextRef="#ctx0" brushRef="#br0" timeOffset="134343.04">7407 13200 271 0,'-4'5'29'0,"8"4"-11"15,-4 2 6-15,6 8-3 16,8 9-7-16,4 5 4 16,4-1-2-16,9 6 3 0,-2 2 0 15,13 4-10-15,3-6-1 16,-13-1-3-16,3-5-1 15,-8-1-3-15,-2-9-1 16,4-5 1-16,-10 1-1 16,-3-13-11-16,-3 4-32 15,1 0-23-15,-3-11-35 16</inkml:trace>
  <inkml:trace contextRef="#ctx0" brushRef="#br0" timeOffset="134653.38">7924 13101 113 0,'-6'-5'107'0,"-6"-1"-81"15,1 6 27-15,2 6-6 16,-7-1-18-16,6 7-2 16,-1 8-12-16,-7 3 0 15,5 19-3-15,-3-3 4 16,11 15-4-16,3 1-5 16,-2 8-3-16,6 4-3 15,-2 6-1-15,2-17-27 0,0 11-42 16,9-13-112-1</inkml:trace>
  <inkml:trace contextRef="#ctx0" brushRef="#br0" timeOffset="136419.96">4935 14969 129 0,'7'-14'36'0,"-1"-2"2"15,-1 0 5-15,-3-12-14 16,0-2-14-16,-4-2 14 15,-3-4-4-15,1 0-4 0,-2 7-6 16,1 1-2-16,-2 4-7 16,2 0-4-16,1 1 0 15,4 16-2-15,0 3 0 16,-2 4 1-16,4 0-2 16,-2 6 1-16,0-6-2 15,4 14 2-15,3 12 4 16,3 9 12-16,5 6-5 15,1 13-3-15,1-1-3 16,-1 0 3-16,-5-4 5 16,-1-3-3-16,-16-5-4 15,2-6 3-15,-11-3 7 0,-1-6 1 16,-11 4-3-16,-2-18-6 16,-15-12 3-16,1 0-10 15,1-3 2-15,0 3-3 16,11-7-3-16,10 1-36 15,5 6-32-15,14 0-47 16</inkml:trace>
  <inkml:trace contextRef="#ctx0" brushRef="#br0" timeOffset="136914.7">6148 15194 339 0,'0'0'101'16,"4"-4"-73"-16,-2 4 11 16,3 0-15-16,-5 0-20 15,2 0-4-15,-4 0 0 0,8 0-1 16,-4 0-28-16,1-4-39 15,-10 0-105-15</inkml:trace>
  <inkml:trace contextRef="#ctx0" brushRef="#br0" timeOffset="137104.57">6085 14754 251 0,'3'0'80'0,"-1"-2"-70"16,-4 11-6-16,2-9-4 16,8 0-1-16,-12 5 1 0,8-5 0 15,-1 0 0 1,1 0-32-16,2 4-50 0</inkml:trace>
  <inkml:trace contextRef="#ctx0" brushRef="#br0" timeOffset="137605.18">6834 14945 227 0,'-11'-4'128'16,"13"8"-111"0,-2-4 9-16,5 0-1 0,-3 0-19 15,2 5-5-15,0-5-1 16,10-5 23-16,6-1 1 15,4 0-6-15,3 6-4 16,7 6-5-16,-1-6-7 16,0-2 0-16,2 10-1 15,-4-3-1-15,-7-2-33 16,-6 6-53-16,-3-9-98 16</inkml:trace>
  <inkml:trace contextRef="#ctx0" brushRef="#br0" timeOffset="137800.34">6959 14800 169 0,'-5'12'162'0,"3"6"-154"15,9 10 4-15,-7 2 10 16,4 9-16-16,3-7-6 15,0 12 0-15,-3-10-39 16,3 4-46-16</inkml:trace>
  <inkml:trace contextRef="#ctx0" brushRef="#br0" timeOffset="138163.56">7307 14676 241 0,'4'-2'89'0,"-2"10"-65"16,1-10 1-16,1 13-8 16,-4-11-12-16,20 9 2 15,3-5 7-15,8 4-4 16,13-12-4-16,-8 8-5 16,11-18 1-16,-3 7-1 15,-1-4-1-15,-21 3 0 16,14-8-31-16,-17 10-17 15,-2-8-50-15</inkml:trace>
  <inkml:trace contextRef="#ctx0" brushRef="#br0" timeOffset="138586.81">7445 14696 252 0,'2'21'64'0,"2"-1"-44"16,8 9 21-16,-6-7-16 15,-1 6-13-15,-1-7 0 16,6-1 3-16,-16-2-5 16,6-6 1-16,-2 5-1 15,4-8-4-15,-8-9-2 0,12 0-4 16,-6-4-2-16,0-1-6 15,10 5 0-15,-1-7 8 16,15 2 5-16,1 0-2 16,15 6-1-16,0 6 0 15,11-3 0-15,1 8 1 16,-17 22-2-16,-1-20 2 16,-10 26 0-16,-9-14 13 15,-17 22-4-15,2-14-6 16,-15 0-2-16,-3-25-2 15,-13 23 1-15,-7-14-3 16,-5-14-2-16,1 1-7 16,-2-14-14-16,7 13-21 15,20-17-48-15,-5-3-117 16</inkml:trace>
  <inkml:trace contextRef="#ctx0" brushRef="#br0" timeOffset="139007.57">8134 14575 286 0,'2'12'89'16,"2"-3"-65"-16,1 21-9 16,15 8-1-16,7 15-4 15,6 10 4-15,5 8-6 16,-3-7-2-16,4 0-3 15,-8-14-2-15,-4-18-1 16,-1-20 0-16,-14-19-6 16,1-12 6-16,3-33 19 15,-8-20 15-15,-1-14-14 0,-9-7-14 16,-3-1-3-16,3 6-3 16,11 4-1-16,2 28-42 15,2 16-136-15</inkml:trace>
  <inkml:trace contextRef="#ctx0" brushRef="#br0" timeOffset="141922.57">8686 12927 227 0,'0'3'59'16,"0"-3"-19"-16,3 4 0 16,-8-4-14-16,5 0-10 15,-4 3-1-15,4-3 4 16,-4 4 0-16,1-4-5 15,1 7-1-15,-7-1-4 16,4-2-5-16,1 9 0 16,2-6-1-16,-2 3 1 0,-1 10-3 15,-4-8 3 1,4 11-3-16,5-2 0 0,-4 5 0 16,-2-6 0-16,-1 6 1 15,7 0-2-15,0 6 1 16,-4 0-1-16,4 3 1 15,6 9-1-15,-4-6 0 16,11 8 0-16,-3 0-1 16,3 7 1-16,2-10 0 15,-3 4 0-15,1-1 0 16,9-11-1-16,-1 4 0 16,-2-16 0-16,4 8-16 0,-1-9-7 15,3-3 4-15,2-4-4 16,-6 5-3-16,0-6-8 15,-3-2-23-15,-7-15-28 16</inkml:trace>
  <inkml:trace contextRef="#ctx0" brushRef="#br0" timeOffset="142964.17">9045 13230 152 0,'-6'-1'74'15,"6"-3"-45"1,0-3 1-16,-4 7-6 0,6-6-11 15,0 2-3-15,4 3 7 16,-8-6 3-16,2 1-1 16,0-2-2-16,5 6-6 15,-5 2-2-15,0 0 1 16,0 7-1-16,0-4-6 16,0 1 2-16,6 6 0 15,-6 3 1-15,4 5-3 16,-4 8-1-16,4 9 1 15,-4 11-2-15,-4-9 0 16,4 7 0-16,0 5-1 16,4-8 0-16,-4 1 0 0,4-4 0 15,4-13-1-15,1-11 1 16,3-3-2-16,-1-4-3 16,-1-6 1-16,0-2 0 15,3 2 2-15,1-10 1 16,3 4 1-16,4 0 0 15,-4-4 1-15,10 9-1 16,-9-8 0-16,11 6-8 16,-4-11-18-16,-4 9-15 15,4 0-47-15,-5 0-79 16</inkml:trace>
  <inkml:trace contextRef="#ctx0" brushRef="#br0" timeOffset="143330.94">9449 13351 139 0,'-11'4'111'0,"4"6"-77"15,0 9-21-15,3 1 9 16,-1-1-5-16,10 8-7 15,-1 4 0-15,8-9-1 16,1 2-6-16,5 0 1 16,9-4 0-16,2-8-4 0,13 1 0 15,-7-22 0-15,4-3 3 16,-8 10-1-16,-7-25 1 16,-10-8 8-16,-16 12 17 15,-1-10-7-15,-8 1-9 16,-9 1-3-16,0 14 0 15,-11 9 0-15,4-1-7 16,-2 16-2-16,6-1-2 16,10 12-26-16,-1 4-35 15,17 12-70-15</inkml:trace>
  <inkml:trace contextRef="#ctx0" brushRef="#br0" timeOffset="143804.65">9908 13307 168 0,'-5'-2'81'16,"1"2"-36"-16,2 2-5 0,2-2-2 16,2 7-11-1,-4-2-14-15,4 13-9 0,7 8-2 16,-4 3 1-16,12 9 3 16,-3 1 1-16,10 3-5 15,5-6-1-15,4-8-1 16,4-11 0-16,5-5-2 15,-7-12 2-15,-4-8-2 16,-10-17 2-16,-1 3 4 16,2-19 0-16,-18-2-2 15,-4 13 0-15,-6-6 1 16,-3 6-1-16,-5 2 6 0,-3 3-4 16,6 16 1-1,-7 0-4-15,11 9-1 0,-2 14-2 16,0 7-7-16,9 3-18 15,4 8-16-15,1-3-49 16,13-10-22-16</inkml:trace>
  <inkml:trace contextRef="#ctx0" brushRef="#br0" timeOffset="144478.23">10225 13323 189 0,'-5'-4'86'0,"5"-3"-56"15,0 7 11-15,3 0-10 16,-8-3-15-16,5 6-3 16,0-3-1-16,5 2-4 15,-5-2 1-15,0 9 7 16,2-3-15-16,2 4 1 15,0 14-2-15,5 0 1 16,1 4-1-16,3 10 1 0,5 5 0 16,-1-10-1-16,1-7 0 15,1 1-1-15,12-9 0 16,-5-11-2-16,1-9 0 16,-5-6 3-16,3-6 0 15,-3-14 2-15,2-7 0 16,-14 0 0-16,0-9-1 15,-10 14 1-15,-4 0 0 16,-4 12 3-16,-6-14-2 16,-2 13-1-16,-2-9-2 15,-6 20-2-15,6 0-24 16,2 5-36-16,5 13-116 0</inkml:trace>
  <inkml:trace contextRef="#ctx0" brushRef="#br0" timeOffset="145027.9">10655 13029 275 0,'-4'-7'73'15,"-5"5"-49"-15,13-1 6 16,-8 0-17-16,6 3-9 15,-2 0 3-15,-5-2 9 16,5 4-1-16,3-4-1 16,-6 4 1-16,3 1-1 15,3 6-6-15,-1-9-1 16,2 3-1-16,3 14-3 16,4 1-1-16,9 0-1 0,5 13-1 15,2-4 1-15,2 4-1 16,6 5 0-16,-4-3 1 15,-2 2-1-15,-2 2 0 16,-2 4 1-16,-16-2 0 16,-5 14 0-16,-6 10 0 15,-7-2 0-15,-5 10 0 16,-3-6 0-16,5-14 2 16,1-14 4-16,3-20-6 15,2-2-1-15,9-12-29 16,4-6-58-16,2 3-133 15</inkml:trace>
  <inkml:trace contextRef="#ctx0" brushRef="#br0" timeOffset="146638.31">9039 14364 203 0,'-4'1'63'15,"1"-1"-31"-15,-2 0 14 16,-1 0-19-16,4 0-15 16,-11 0 3-16,10 2-6 0,-2-2 1 15,1 10 3-15,0-10 4 16,-3 9-11-16,-4 0-2 15,6 1 0-15,1 0-3 16,-5-2 3-16,3 6-2 16,-4-3 0-16,1 3 0 15,5 7-1-15,2 8-1 16,-2-5 3-16,-1 15 2 16,5 0-1-16,0 3 2 15,0 5-2-15,0 2 0 16,5 1-3-16,5-1 2 15,-8-3-1-15,10 2 1 16,1 10-1-16,3 0-2 16,8-4 2-16,1 8-1 15,2-7-1-15,-3-11 0 0,3-15-1 16,-5 0-10-16,-4-6-13 16,5-6-6-16,-11-1-15 15,5 2-22-15,0-4-22 16</inkml:trace>
  <inkml:trace contextRef="#ctx0" brushRef="#br0" timeOffset="147591.5">9199 14652 116 0,'-2'4'107'15,"6"-4"-64"-15,-6 0-10 16,0 8 0-16,6 2-4 0,1 7-10 16,1 4 4-1,2 1 1-15,0 19-3 0,8-5-9 16,-7 4-3-16,4 0-4 15,-1 5-3-15,-2-5-1 16,-5-1 0-16,9-11-2 16,-24 0-3-16,10-16-22 15,-9-2-21-15,-1-10-59 16</inkml:trace>
  <inkml:trace contextRef="#ctx0" brushRef="#br0" timeOffset="147756.4">9293 14967 180 0,'22'9'33'0,"3"-3"-19"0,-1 6 10 15,3-9-9-15,-5 3-10 16,-8-10-5-16,-1-7-2 16,-2 5-4-16,-2-14-19 15,-9-6-62-15</inkml:trace>
  <inkml:trace contextRef="#ctx0" brushRef="#br0" timeOffset="148035.23">9455 14633 155 0,'0'-9'73'16,"-4"13"-52"-16,8 1 5 0,-4-5 7 15,10 5-8 1,-10 11 5-16,8 2 4 0,-1 4-2 15,-3-2 3-15,4 3-2 16,-4 6-4-16,11 5-9 16,-8 7-4-16,2-1-9 15,4 2-1-15,-1-3-5 16,-4-4 0-16,1-12-1 16,-3 8 0-16,8-16 0 15,-9 2-25-15,3-5-18 16,-8-2-22-16,12 9-19 15,-10-18-31-15</inkml:trace>
  <inkml:trace contextRef="#ctx0" brushRef="#br0" timeOffset="148298.06">9712 14793 156 0,'0'-3'75'0,"2"10"-51"16,-2-11 10-16,-2 8 3 16,4-1 7-16,-2 4-7 15,13 7-1-15,-10 4 1 16,8 8-9-16,4-4-11 0,-5 4-11 16,7 0-1-16,-3-3-3 15,-8 3-1-15,3-6 0 16,5-1-1-16,-16-9-32 15,13 0-42-15,-16-2-87 16</inkml:trace>
  <inkml:trace contextRef="#ctx0" brushRef="#br0" timeOffset="148468.96">9703 14552 399 0,'-14'-6'30'0,"23"8"-27"16,-18 2 8-16,14-4-11 16,4 9 0-16,-6-8-4 0,3 12-29 15,7-6-59-15,-6 5-96 16</inkml:trace>
  <inkml:trace contextRef="#ctx0" brushRef="#br0" timeOffset="149070.47">10194 14640 202 0,'-9'0'83'16,"-1"5"-57"-16,0 2 16 15,-6 5-15-15,-2 8-12 16,2-8-10-16,1 14-2 16,3-6 4-16,-5 13 0 15,15-1 4-15,-8-5 2 16,6 4-4-16,4 5-3 16,0-1-2-16,10 0-3 15,-2-3-1-15,9-1 0 16,-3-11 0-16,7-8-1 15,-2 0-2-15,4-12 1 16,-5-7-1-16,-1-3 3 0,-6-8 4 16,1-5-4-16,-6 11 2 15,-4-8 0-15,-4-1 0 16,0 4-2-16,-2 8 2 16,-3 9-2-16,0-5 2 15,3 2-2-15,1 3 0 16,6 0 0-16,-3 0-1 15,2 3-2-15,-4-2-3 16,2 3 2-16,4 0 4 16,-4 1 0-16,5 7 2 15,-3-7 5-15,0 1-1 16,7 9 0-16,-2 5 2 16,-1-8 0-16,4 17-1 15,3-12-3-15,-2 18 0 0,7-3-1 16,-8-2-2-16,7 7 1 15,-9-19-2-15,4 8-1 16,-10-8-30-16,2-14-39 16,1-8-87-16</inkml:trace>
  <inkml:trace contextRef="#ctx0" brushRef="#br0" timeOffset="149347.29">10450 14722 259 0,'-3'4'51'0,"1"-4"-4"16,4 0 0-16,-2 4-22 15,0 3-6-15,5 8 1 16,-3 5-2-16,5 15-3 15,2-3-4-15,2 8-4 16,0 8-3-16,-4-6-3 16,-1-3-1-16,1 2 0 15,-7 1-39-15,4-9-44 16,-6-10-102-16</inkml:trace>
  <inkml:trace contextRef="#ctx0" brushRef="#br0" timeOffset="149538.18">10416 14930 144 0,'7'6'73'15,"9"-15"-58"-15,6 19 28 16,-2 3-10-16,7-13-29 16,6 5-3-16,-4-10 0 15,0 5 0-15,2-5-1 16,-4-7 0-16,-7-5-18 15,-7-4-65-15</inkml:trace>
  <inkml:trace contextRef="#ctx0" brushRef="#br0" timeOffset="149766.04">10637 14784 207 0,'7'16'29'16,"0"-1"-2"-16,3-1 12 15,2 8-10-15,-8-8 0 16,7 4 15-16,-4 8 2 16,-3 4-9-16,1 4-15 15,4 1-6-15,-5-9-8 16,-4 6-5-16,7-11-3 16,-7-7 0-16,-2-14-34 15,4 0-27-15,0 4-43 0,-2-20-121 16</inkml:trace>
  <inkml:trace contextRef="#ctx0" brushRef="#br0" timeOffset="150090.84">10762 14391 257 0,'2'4'46'0,"1"-8"13"16,1 18-12-16,0-4-23 15,17 21-11-15,-6 3 11 16,16 3-10-16,-2 8 1 0,-6 3 6 16,3 1-1-16,1 6-5 15,-3 1-3-15,-1-1-1 16,-7 1-1-16,-12 0-3 15,0 6-2-15,-6-4-5 16,-2 9 1-16,-8-18-1 16,8-4 0-16,-1-11-34 15,-3-7-40-15,3-1-29 16</inkml:trace>
  <inkml:trace contextRef="#ctx0" brushRef="#br0" timeOffset="-193885.36">11535 12731 103 0,'-2'-5'15'0,"2"5"6"15,2 0 20-15,-2 0-7 16,-2 0-8-16,7 3 3 15,-12-3-1-15,9-3-3 16,-4 6-3-16,4-3 2 16,-4 0-3-16,2 2-6 15,0 2-2-15,0 0-6 16,0 10-5-16,0 6 7 0,0 6-7 16,-2 3-2-16,2 5 1 15,2-3-2-15,-4 3 2 16,-2-5 0-16,6 3-1 15,-4-6 0-15,2 6 1 16,-8-3-1-16,8 4-1 16,-4 4 0-16,0 0 2 15,6 7-2-15,-2-7 1 16,0 0 0-16,2 4 1 16,-4-11-1-16,2 6 1 15,2-4 0-15,-6-4 1 16,4 2 0-16,-7 10 2 0,11-2-1 15,-1 9-1-15,15-7-1 16,-1 6 0-16,-1-7 0 16,-9-2-1-16,5 4 0 15,-2-8 0-15,1-8 1 16,-7 4-1-16,4 0 0 16,-4 6 1-16,0 2-1 15,-2-3 1-15,1 2 0 16,1 0-1-16,2-8 1 15,2 5-1-15,-8 4 1 16,-5-11-1-16,10-4 0 16,-13-6 0-16,11 7 0 15,-6 1 1-15,1-5 0 16,0 1 0-16,2 10 1 16,0-4 0-16,2 1-1 0,-4 5 2 15,2 3-3-15,-6 0 0 16,1-9 1-16,5-6-1 15,0 8 0-15,0-2 0 16,5-4 0-16,-5 8 1 16,2-8-1-16,0 4 0 15,-2-3 0-15,0 4 0 16,-4 8 0-16,-3 0 0 16,3-3 0-16,4-9 0 15,0 12 0-15,-5 0 2 16,5 11-1-16,-5-2 0 15,3-12-1-15,0-4 0 16,-5 11 0-16,10-7 1 16,-1-2 1-16,-2-8-1 0,4 6 3 15,-2-1-2-15,3-6-1 16,-5 19 1-16,-7-8 2 16,5-9-2-16,2-6 0 15,-2 5-1-15,4-2 0 16,-2 14-1-16,-2-2 2 15,-3-5-1-15,5-9-1 16,5 4 0-16,-1 8 0 16,0-2 0-16,-1 12 0 15,2-10 1-15,-3 2-2 16,0-6 2-16,2 6-1 0,-1-9 0 16,-1-6 0-16,2 1 0 15,-6 5 1-15,2-5-1 16,-9 18 1-16,5-9-1 15,0 0 0-15,-2-5 0 16,0 0 0-16,-9 0 0 16,3 0 0-16,6 0-1 15,-7-7-13-15,1-3-9 16,-1-3-10-16,9 1-20 16,-4 2-81-16</inkml:trace>
  <inkml:trace contextRef="#ctx0" brushRef="#br0" timeOffset="-184973.49">12723 13365 208 0,'-4'0'20'0,"8"-2"-5"16,-8 8 21-16,0-10-11 15,8 4-1-15,-6 2-3 16,-2-2-3-16,-1 8-13 15,-2-2 0-15,5-3-2 16,0 8 0-16,-5-2 1 16,1 5-2-16,-6-2-2 15,10 5 1-15,-7 5 0 16,7-6 0-16,2 10 0 0,-9-12 0 16,7 4-1-16,2-10 1 15,0 16 0-15,4-10-1 16,9 11 1-16,3 1 1 15,0 2-1-15,2-5 2 16,-3 16-3-16,10-27 1 16,-9 5 0-16,3-4-1 15,1-1 0-15,-3-12-1 16,0 4 0-16,5-13 0 16,-1 9 1-16,2-7 0 15,-2-7 1-15,-6-4 4 16,10 4 2-16,-14-26-2 15,0 12 0-15,2-8-1 16,1-3 0-16,-7 2-2 0,-3 2-1 16,-11 3 2-16,-1 0-1 15,-2 6 0-15,8 4-2 16,-9-8 2-16,0 10 1 16,-5 0 1-16,3 3 0 15,-3-7-1-15,1 12-1 16,-5-8 1-16,-1 4 3 15,-5 1 0-15,-8 4 1 16,1 0-2-16,2 2-1 16,2-1 1-16,0 2-2 15,-3-2-1-15,6 8-1 16,6 9 1-16,2-6-1 16,-1 7-1-16,5 6-4 15,3 0-19-15,7 12-22 16,4 12-30-16,8 1-104 0</inkml:trace>
  <inkml:trace contextRef="#ctx0" brushRef="#br0" timeOffset="-184192.12">13653 13409 212 0,'-14'9'59'0,"-1"3"-45"15,7 3 25-15,-6-3-9 16,9 4-20-16,-5 8-1 16,6 2 2-16,4 6-3 15,6 2-6-15,13-1 0 16,2-8-2-16,-1-2-1 16,7 3 1-16,-3-17-1 15,9 4 0-15,1-19 0 16,-6-5 1-16,3-1-2 15,-10-4-2-15,-3-6 0 16,-9-2 4-16,-9-7 0 0,0-6 3 16,-11 5 0-16,-12 4-1 15,-6 5 0-15,-4 6-2 16,8-1 0-16,-4 7-2 16,12-1 1-16,5 5 1 15,10 5-1-15,-2 2 1 16,4 2-10-16,2-2 4 15,-4 0 0-15,6 0 5 16,-2 4 0-16,3-4 1 16,6 6 3-16,-2 3 0 15,4 11 5-15,3-5 1 16,-1 9 0-16,5 0-2 16,5 10-1-16,-10 4-1 15,6-1 1-15,6 0-6 16,-3-2 1-16,-1-3 0 0,1-2-1 15,-8 0-6-15,1-8-42 16,-1-2-63-16</inkml:trace>
  <inkml:trace contextRef="#ctx0" brushRef="#br0" timeOffset="-183563.5">14422 13133 190 0,'0'3'58'16,"0"-3"-42"-16,2 0 22 16,-6 0 1-16,8 0-15 15,-10-3 6-15,8-2-7 16,-2 5-8-16,4 5-7 15,-4-2 4-15,0 1-3 0,0 10-5 16,4 4 5-16,8 15 1 16,-5 6-1-16,1 1-7 15,-3 13 3-15,9-7-3 16,-4 4 2-16,-5-7-4 16,9 6 0-16,-6-17 1 15,1 0-1-15,3-6 0 16,1-8 1-16,-5-8-2 15,-2 6-18-15,0-17-17 16,-2 2-33-16,-4-2-41 16</inkml:trace>
  <inkml:trace contextRef="#ctx0" brushRef="#br0" timeOffset="-183129.26">14705 13191 185 0,'-2'7'69'0,"4"-2"-37"16,-9-1 13-16,12 15-38 15,-5 8-5-15,5 4 7 0,-1 4 7 16,5 3-2 0,4 0-4-16,5 2-1 0,0-4 2 15,0 1-7-15,11-6-2 16,-3-11-1-16,-5-10-2 16,12-8 0-16,1-7 0 15,-12-14 1-15,2-11 0 16,-19-6 10-16,-8-15-3 15,-4 4 0-15,-1-3-2 16,-17 4 0-16,0 6-2 16,-1 1 1-16,0 24-3 15,-1 8-1-15,4 14 0 16,-4-2-6-16,3 2-25 16,2 2-31-16,13 11-39 0</inkml:trace>
  <inkml:trace contextRef="#ctx0" brushRef="#br0" timeOffset="-182649.44">15131 13172 175 0,'24'10'32'0,"10"2"-20"0,4-1 3 16,-2 5 0-16,-5 2 5 15,0-1-1-15,-8 7 2 16,-4 7 7-16,-7 1-1 16,-6 8 1-16,-4-5-13 15,-10 2-3-15,-4-3-4 16,-7 0-1-16,-10-3-3 15,0-3-3-15,-3-10 2 16,3-11-2-16,-4 5 0 16,11-9 0-16,3-1-1 15,11-2 0-15,8 2-3 16,2-1-1-16,2-2 1 16,5 6-1-16,5-5 4 0,10 2-2 15,5-2 3 1,3 10-2-16,1 1 2 0,7 5 0 15,-3-2 0-15,2 0-1 16,-3-4 0-16,1 0 0 16,-8 0 0-16,-2-8 0 15,-2 3-37-15,-4 0-47 16,0-1-99-16</inkml:trace>
  <inkml:trace contextRef="#ctx0" brushRef="#br0" timeOffset="-181987.66">15635 13098 214 0,'0'-6'26'0,"8"1"-1"0,0 2 17 16,0-1-15-1,8 4-8-15,0-5-4 0,6 5-4 16,2 3-2-16,1 1-5 15,4 1-2-15,-2-2 0 16,-1 13-1-16,3-6 0 16,-18 12 1-16,-1-1 4 15,-8 0 12-15,-6 6-2 16,-4-5-6-16,-3 0-5 16,1-10 0-16,-6 1 3 15,-3-2-3-15,6-5-1 16,5 6 1-16,0-15-3 15,6 8-2-15,2-3 0 16,0-2 0-16,5 0-2 0,-2 5 0 16,10 4 0-16,-1-6 1 15,7 14 1-15,10-2 0 16,-5 8 1-16,1-7-1 16,4 5 0-16,-7 6 1 15,-2 1-1-15,-4-2 1 16,-5 0 2-16,-13 4 5 15,0-3 8-15,4 3-1 16,-11-15-8-16,0 1-1 16,-9-9-3-16,-6 2-2 15,-8-10-1-15,10-2 0 16,-1 10-2-16,10-10-6 16,5 6-32-16,0-6-20 0,10 6-30 15,8-2-139-15</inkml:trace>
  <inkml:trace contextRef="#ctx0" brushRef="#br0" timeOffset="-181761.76">16486 13622 200 0,'7'0'140'0,"-3"0"-94"16,8 0-4-16,-8-5-4 16,5 12-15-16,-9-7-19 0,0 0-3 15,0 0 0-15,4 3-1 16,-8-1-51-16,13 12-70 16</inkml:trace>
  <inkml:trace contextRef="#ctx0" brushRef="#br0" timeOffset="-173867.31">12831 14043 160 0,'-4'0'44'0,"-2"2"-40"16,4-4 0-16,-2 2 18 15,4 0-2-15,-2 0-13 16,-5 0-3-16,3 0-4 15,0-5 5-15,-6 10 3 16,6-10-2-16,-5 5 5 16,2-1-5-16,0 1-1 0,3-3 10 15,-5 6-4-15,7-3-4 16,-5 0-2-16,3 0-2 16,-5 6-1-16,4-4-1 15,3 0 0-15,-4 1 1 16,8 2-2-16,-2-3 2 15,0-2-2-15,0 0 0 16,4 9 1-16,-4-9 2 16,7 5-2-16,-1 0 8 15,-1 2-3-15,13-3 4 0,-7 2 0 16,11-3-4-16,3 2 4 16,6-5-8-16,-4 0 4 15,8 0-5-15,-2 2 3 16,1-4-1-16,2 2 0 15,0-5 3-15,4 5-3 16,-11 0 3-16,0-5-5 16,-5 7 0-16,1 6 0 15,6-16-1-15,-9 8 1 16,11-6 0-16,6 3-1 16,-2-5 0-16,5 1 1 15,-3-1-1-15,1 8 0 16,-3-6 1-16,9 1-2 0,-11 5 2 15,5-2-2 1,-9 1 2-16,5 1-1 0,-5-4 0 16,7 4 0-16,2-6 0 15,-4-5 1-15,1 6-1 16,-3 0 0-16,-3 0 0 16,-2-2 0-16,-4 7 0 15,-5-7 0-15,0 7 0 16,0-5-1-16,5 5 2 15,-3-3-1-15,0 1 0 16,0-1 0-16,5 6 0 16,-9-3 0-16,2 0 0 15,4 2-1-15,-5-1 1 16,0 1 0-16,1 5 1 0,5-7-1 16,-8 3 0-16,10-1 1 15,-2-2-2-15,0 0 2 16,-1 2-2-16,-2-6 2 15,-6 6-2-15,2-2 1 16,2 0 0-16,-6-2-1 16,1 2 2-16,1 2-2 15,1-4 0-15,-7 4 0 16,9-4 1-16,2 4 0 16,-3-4-1-16,1 2 0 15,-1 2 0-15,-3-4 0 16,10-1 1-16,-11-2-2 15,12 5 2-15,-3-7-1 16,6 9-1-16,-5-12-1 16,-3 15 1-16,5-7 2 0,-2 7-1 15,10-12 0-15,-12 14 2 16,9-5-3-16,-2 1 1 16,-4 2 0-16,4 0 1 15,-8-1 0-15,0-2-2 16,-1 1 2-16,3-1 0 15,-8 1 0-15,6-6 0 16,-4 1 0-16,3 6-1 16,3-6 2-16,-6 0-1 15,12 4 0-15,-9-4 0 16,7-3 0-16,-6-2 0 16,5 7 0-16,8-5 1 0,-8 1-2 15,10 3 2-15,-5 2-2 16,3-4 1-16,-5 0 0 15,0 1 0-15,-2-1 0 16,-1 3 0-16,0 1 1 16,-3-5-1-16,6 8 0 15,-2-9 0-15,-2-2 1 16,-4 7-2-16,4 0 1 16,2-4 0-16,-5 4 0 15,5-2 0-15,0 4 1 16,-8-2-1-16,4 3 0 0,0-8 0 15,-4 18-1 1,6-17 2-16,-3 9-2 0,3-2 1 16,-10 2 0-16,8-7 1 15,-11 4 0-15,7-4-1 16,-11 2 1-16,-5-6-1 16,1 9 0-16,-8-11-19 15,-9 1-94-15</inkml:trace>
  <inkml:trace contextRef="#ctx0" brushRef="#br0" timeOffset="-154859.52">12061 12221 188 0,'-2'1'36'0,"0"-1"-26"16,0-1 9-16,2-2 10 15,-3 3-5-15,-1-2 4 16,0-2-8-16,2 6 4 16,-3-7-3-16,-2 5-9 15,5 0 0-15,2 0-5 16,4 0-1-16,-4 0-6 16,2 0 0-16,-2 0 0 0,0-1 0 15,6 1 0-15,-6-2-3 16,2 2 0-16,0 0 3 15,6 0 0-15,5-6 2 16,6 12-1-16,1-12-1 16,7 7 2-16,-1-4-1 15,1 5-1-15,0-2 2 16,-1 4-2-16,3-4 3 16,0 5-1-16,0-10-1 15,3 5 1-15,-3 0 0 16,-2-3 2-16,2 2-1 15,2-3-2-15,-4 2 3 16,10 4-2-16,-12-7 1 0,4 0-2 16,4 5-1-16,-4-2 1 15,0 2 0-15,-2-2-1 16,0 2 1-16,-5-2-1 16,5-2 0-16,-9 1 0 15,1 3 1-15,4 4-1 16,4-8 1-16,-5-6-1 15,3 13 1-15,6-11 0 16,0 0 1-16,7 1-2 16,-9 7 0-16,-2-3 2 15,6 4-2-15,-8 1 0 16,1-2 0-16,1 0 1 0,-5 7 0 16,-1-3-1-16,5-4 0 15,-4 4 0-15,5 0 0 16,4 4 0-16,-8-10 0 15,-1 4 0-15,-5-2 1 16,6-4 0-16,-3 4-1 16,7-4 1-16,-5-3 0 15,0 3 1-15,10 0-1 16,15 3 5-16,-10-2 2 16,13 7-6-16,-2 4 0 15,-10-13-1-15,3 2 0 16,-6 3-1-16,1-1 0 15,4 1 1-15,-4 4-1 0,-8-4 0 16,-3 0 0-16,-1 4 1 16,-5-4-1-16,-6-4 0 15,7 8-1-15,-1-4 2 16,0-4-1-16,3 8 0 16,-4-8 0-16,-5 5 0 15,3-6 0-15,2 10 0 16,4-6 1-16,-7 1-2 15,6 0 2-15,4-3-1 16,-10 3 0-16,5-7 0 16,5 7 0-16,-4-7 0 15,4 7 1-15,-2-7 0 16,-1 3-1-16,0 4 1 16,5-5-2-16,-1 5 2 0,-1-2-2 15,-8-1 1-15,8 1 0 16,-11 4 0-16,5-2 0 15,4-4 0-15,-5 1 1 16,7 3-2-16,-4 3 2 16,13-3-2-16,-7-8 1 15,-5 16 0-15,12-15 0 16,-14 6 0-16,-1-6 0 16,13 6 1-16,2-8-1 15,-10 6 0-15,0-8 0 16,3 11 0-16,-18 0-1 0,11-5 1 15,-11 5 0-15,18 0 0 16,-23 0 0-16,16 0-1 16,-7-3 2-16,6 8-2 15,-1 0 0-15,-1-10 1 16,-3 7 0-16,-3-1-6 16,-5-6-13-16,-1 9-8 15,0-8-22-15,1-1-62 16</inkml:trace>
  <inkml:trace contextRef="#ctx0" brushRef="#br0" timeOffset="-150719.58">7164 13851 213 0,'0'-5'65'15,"-2"7"-20"-15,0-6 6 16,6 4-15-16,-6 0-14 16,2 0-6-16,0 0-4 0,0 4-3 15,2-8-6 1,-4 8-2-16,4-4-1 0,0-2 0 15,5 4 0-15,2-6 0 16,8 2 1-16,4 2 2 16,12-10 0-16,9 3-2 15,10-2 0-15,8-7 1 16,-2 4 1-16,2 3-3 16,-4 6 0-16,6-1-2 15,-6 11-17-15,-14-7-13 16,-8 5-11-16,-7 4-92 15</inkml:trace>
  <inkml:trace contextRef="#ctx0" brushRef="#br0" timeOffset="-149841.03">7293 15383 159 0,'-11'0'75'16,"7"0"-45"-16,-6 3 10 15,8-1 2-15,0-4-10 16,0-1-8-16,2 3 3 16,0 0 1-16,-4 0-8 15,10 0-4-15,-10 0-5 16,4 0-6-16,4 0-5 15,-2 0-2-15,3 3-4 16,17-1 6-16,9 0 2 16,12 3-2-16,13-14 0 15,26 1 1-15,11 0-1 16,30-2 1-16,-9-4 0 0,-12 5-1 16,-5 4-1-16,-4 5-31 15,-26-2 19-15,-3 9 5 16,-10 0-54-16,-5 6-51 15</inkml:trace>
  <inkml:trace contextRef="#ctx0" brushRef="#br0" timeOffset="-111650.18">12710 15200 238 0,'-4'18'37'0,"1"-4"-16"16,1-16 26-16,2 8-15 15,0-2-24-15,2-4 0 16,-2-8 3-16,3 2-5 16,-1-2-1-16,3-28 23 15,5-9-8-15,-3-5-13 16,-7-4-1-16,12 3-4 15,-15-2 0-15,-4 15-2 16,7 5 0-16,3 12 1 16,1 9 0-16,-8 12-1 15,4 0-1-15,0 4 1 16,0 0-4-16,0 4 4 0,13 12 4 16,-13 14 6-16,4 4-1 15,-1 17-3-15,-3 12-3 16,8 3 0-16,2 9-3 15,1-17 1-15,5-3 0 16,-3-21-1-16,-7-6 0 16,8-9-9-16,-10-9-28 15,5-5-17-15,-13-9-22 16,12-12-68-16</inkml:trace>
  <inkml:trace contextRef="#ctx0" brushRef="#br0" timeOffset="-111311.39">12982 15011 159 0,'7'14'38'0,"-7"-12"-8"16,4 22 24-16,1-2-17 15,-12 12-13-15,16 10 0 16,0 0-2-16,0 5-10 15,4-5-5-15,5-12-2 16,-1-10-4-16,4-16-1 16,-5-6-3-16,-1-6 3 15,1-16 1-15,-1-19 5 0,-3-12-1 16,-6-3-1-16,-8-1 7 16,-10 17 3-16,-7-2 5 15,-4 22-11-15,-3 3-4 16,-1 8-3-16,4 6-1 15,4 12-4-15,5 13-29 16,3 12-25-16,13 6-59 16</inkml:trace>
  <inkml:trace contextRef="#ctx0" brushRef="#br0" timeOffset="-110673.78">13689 15208 172 0,'4'24'36'0,"-2"-12"-14"16,-2-4 19-16,2-12 6 15,-10-12-17-15,-5-8-22 16,-10-7 13-16,1-10-12 16,7-12 5-16,1-5-3 15,5 8-3-15,7 2-4 16,4 9-2-16,5 20-2 0,6 8 0 16,-2 4-3-16,14 2 1 15,6 5 2-15,3 9 0 16,1-3 1-16,-2 5-1 15,-10 4-6-15,-4 2 4 16,-7 2 2-16,-16 8 4 16,-6-4-2-16,-7 1 2 15,1-1-2-15,-6-14 1 16,0-5-2-16,-3 6 1 16,2-6-1-16,13-4 0 15,10-4-2-15,0 8-1 0,2-8-2 16,9 8-1-16,13 0 5 15,7 24 1-15,1 0 2 16,5 12 5-16,-2-1-2 16,-2 8 0-16,-4 4 0 15,-14-15 11-15,-8 14 0 16,-10-14-3-16,-10 2-3 16,-5-9 1-16,-1-15 1 15,-16-7-6-15,-2-7-7 16,-1-7 1-16,7-7-2 15,2 3-1-15,16-7-5 16,6 4-44-16,14-7-1 16,6 7-25-16,14 2-41 15</inkml:trace>
  <inkml:trace contextRef="#ctx0" brushRef="#br0" timeOffset="-110469.91">14001 15232 135 0,'16'-4'70'0,"-8"2"-46"16,-1 2 33-16,-1 4-11 16,10 10 6-16,-5 0-18 15,-1 16-2-15,-2 7-12 16,1-5-7-16,-7 1-8 16,8-1-4-16,-4-6-1 15,3-1 0-15,-3-14-51 0,2-8-46 16,-6-14-67-1</inkml:trace>
  <inkml:trace contextRef="#ctx0" brushRef="#br0" timeOffset="-110351.98">14027 15034 203 0,'-6'-3'69'16,"2"1"-49"-16,6 10 11 15,-4 2-31-15,8 14-15 16,1 0-47-16</inkml:trace>
  <inkml:trace contextRef="#ctx0" brushRef="#br0" timeOffset="-110074.15">14197 14546 247 0,'5'2'13'16,"-1"12"-10"-16,2 4 37 16,6 12 13-16,5 10-21 15,0 18 4-15,-2 13-9 16,5 1-5-16,-9 6-4 16,3 1-6-16,-6 6-8 15,-1-8-2-15,-1-14-1 16,2-10-1-16,-4-14-21 0,-4-7-30 15,-4-15-22-15,-12-8-60 16</inkml:trace>
  <inkml:trace contextRef="#ctx0" brushRef="#br0" timeOffset="-109954.23">14159 15101 159 0,'3'-12'61'0,"8"24"-56"16,4-8-1-16,12 15 10 15,6-2-14-15,0-3-6 16</inkml:trace>
  <inkml:trace contextRef="#ctx0" brushRef="#br0" timeOffset="-109647.02">14705 14929 124 0,'-13'-11'138'0,"6"4"-113"15,-13-3 9-15,0 13 4 16,-12 6-27-16,3 5-10 16,10 4 3-16,5 4-4 15,10 8 1-15,4-2-1 16,12 13 3-16,3-14-3 16,9 4 0-16,8-4 0 15,-1-8 0-15,4 5-1 0,-8-9 2 16,-7 8 0-16,-15-1 11 15,-5 0 25-15,-18 6-16 16,-12 5-12-16,-5-7-8 16,-23-6-1-16,18-3-2 15,3-8-31-15,10 0-41 16,4 3-126-16</inkml:trace>
  <inkml:trace contextRef="#ctx0" brushRef="#br0" timeOffset="-108769.02">14177 15113 205 0,'-9'-4'68'15,"7"14"-43"-15,2-10 15 16,0 5-14-16,0-10-20 16,4-1-2-16,-4 6 5 15,0 0-1-15,7 0 1 16,-3 0 9-16,10 0 3 15,10-4 0-15,7 0-11 16,8-4-3-16,0-2-6 0,3 2 1 16,-3 0-1-16,-1 3-1 15,-11-7-18-15,-8 19-37 16,-5-7-61-16</inkml:trace>
  <inkml:trace contextRef="#ctx0" brushRef="#br0" timeOffset="-108304.58">14347 15534 138 0,'2'4'27'0,"-2"-8"20"16,0 4-5-16,-2 0-4 16,0-4-1-16,2 3-4 0,0-6-11 15,-6 1-14-15,4-11 4 16,0-6-9-16,0-12-2 15,-3 0-1-15,8-9-1 16,-3 2-1-16,-5 6-72 16,3 14-81-16</inkml:trace>
  <inkml:trace contextRef="#ctx0" brushRef="#br0" timeOffset="-105935.28">12646 15645 198 0,'0'6'37'16,"2"-12"-26"-16,-2 6 11 16,4 0-5-16,5 0-1 15,-9-3 2-15,11 6-3 16,-6-3-1-16,4 0 6 15,-1 0 0-15,4-4-7 16,3 5-2-16,-1 8-4 16,-3-9-2-16,6 0-4 15,-5-9 2-15,7 9 0 16,0-5 3-16,7 1-1 16,-5-2 2-16,6 4-4 15,-4-4 0-15,4 2 2 0,-2 0 0 16,4-4 1-16,2 6-3 15,-2 2 3 1,9-3-2-16,-7 1 1 0,7 2-2 16,3 0 0-16,-6 0 0 15,1 0-3-15,-10-3 2 16,3 3-2-16,3-5 2 16,-3 0-2-16,-3 2 2 15,-1 2-1-15,-1 1-1 16,3-4 1-16,-3 8 0 15,8-8 0-15,3 8 2 16,-4-4 3-16,-6 0-1 0,-2 1 1 16,-3-2-3-1,-1-8-1-15,-2 14 1 0,-7-5-1 16,13-5 1-16,-3 0-2 16,0 6 2-16,4-2-2 15,5 1 0-15,-6 0 0 16,-1 0 0-16,4 1 0 15,1 3 1-15,-6-8-2 16,10 8 1-16,-2 1 1 16,-2-10 0-16,-8 1 1 15,-7 8-1-15,1-4 1 16,-1 5-2-16,-2-10 3 16,-1 10 0-16,5-5-1 15,-5 0 0-15,-5 4-1 16,2-4 0-16,4 0 1 0,1 0-1 15,-5-4-1-15,8 4 2 16,-1 4-1-16,0-8-1 16,5-1 1-16,-4 5-2 15,1 0 1-15,-2 0 0 16,3 0-1-16,-3 0 1 16,1-4-1-16,1 4 0 15,-1-1 0-15,-1-2 0 16,1 2 0-16,1 1 0 15,3-9 1-15,-7 18-1 16,5-13 0-16,-1 4 0 16,6 4 0-16,3-4 0 0,3 1 0 15,-7 2 0-15,-6-3 0 16,7 1 1-16,-5 3-2 16,-5-4 2-16,1 5-1 15,-3-14 0-15,-1 8 0 16,-1 1 0-16,0-3 0 15,2 3 0-15,1 0 0 16,2 3-1-16,5-7 1 16,-3 5 1-16,6-1-1 15,-2 3 0-15,-5 2-1 16,10-9 1-16,-9 13 0 16,1-9 0-16,-1 4 0 15,-4-4 0-15,-1 4 0 16,-5-7-1-16,-2 16 0 15,-2-26-20-15,0 20-6 0,6-6-20 16,-12 14-18-16,0 1-110 16</inkml:trace>
  <inkml:trace contextRef="#ctx0" brushRef="#br0" timeOffset="-99115.14">15764 14967 157 0,'2'0'76'15,"-4"0"-41"-15,2 0 5 16,2-5 7-16,-2 10-19 16,2-5-7-16,-4 0 1 15,7 0-6-15,-8 0-10 16,6 0-5-16,-3 0 0 16,2-5-1-16,3-4 7 15,3 1 3-15,-6 2 1 16,3 3-5-16,1-10-1 15,2 6-2-15,0 4 0 0,-3-1 0 16,1-1-2-16,2-2 0 16,0 5 0-16,3-2-1 15,-1 4 0-15,3-4 0 16,-1 16 0-16,5-7 0 16,1 4 2-16,1 5-2 15,-3 12 2-15,-3 0 0 16,-1 6-1-16,-3-3 2 15,-7 2-1-15,-2-1-2 16,2 6 0-16,-4-1 3 16,-2-3-1-16,-6-6-2 15,6-8 0-15,-7 10 2 16,-7-13-1-16,0-1 1 0,-9 6-1 16,5-15-1-1,-3-1 2-15,0-1-1 0,0-6 0 16,8 3 0-16,-3-2-1 15,9-5 0-15,-6 2 0 16,10-4-1-16,4 6 0 16,-1-11 1-16,2 8 0 15,4 2-1-15,0 4-1 16,0 0-1-16,1 0-4 16,1 0 3-16,6 6 4 15,5-2 1-15,-1 0 0 16,-2 6-2-16,7-7 2 15,-2 2-1-15,-1-1 0 16,9 6 0-16,-2 2-1 16,2 3 2-16,2-3-1 0,-2 2 0 15,0-2 1-15,-8 1-1 16,5-3-3-16,-11-6-28 16,-1 0-20-16,3-4-30 15,-7-2-85-15</inkml:trace>
  <inkml:trace contextRef="#ctx0" brushRef="#br0" timeOffset="-98545.49">16156 14552 167 0,'0'-4'74'0,"0"2"-45"15,-2-1 4-15,6-4-11 16,-4 7-11-16,2-2-4 16,-2 2 3-16,-2 0-2 15,2 4 6-15,0-2 0 16,5 4-8-16,2 0 11 0,-5 12 7 16,-2-4-8-16,5 12-9 15,-5-3-2-15,2 2-2 16,4 1-1-16,-6 2-1 15,0-8-1-15,0-3 0 16,0-8 0-16,-2 5-28 16,2-6-41-16,-2 7-62 15</inkml:trace>
  <inkml:trace contextRef="#ctx0" brushRef="#br0" timeOffset="-98103.39">16266 14600 131 0,'0'-6'75'0,"0"12"-47"16,2-5-5-16,0 8 6 15,2 1-3-15,-4 8-3 16,9-11 1-16,-1 16-2 16,-2-9-5-16,5 8-6 15,-5-9-5-15,-3 0-1 16,12 1-2-16,-4-14-1 16,-1 8 1-16,1-3-3 0,3-13 3 15,1-1-3-15,-2-1 4 16,7-12-1-16,-9 0 1 15,1-10-1-15,-8 6-2 16,2 2 1-16,-12 0-1 16,-3-2 1-16,7 6-1 15,-10 3 0-15,4 16 0 16,-3 1 4-16,-14 8-3 16,5 8-2-16,-3 6-2 15,0 8-16-15,-6-4-28 16,19 1-50-16</inkml:trace>
  <inkml:trace contextRef="#ctx0" brushRef="#br0" timeOffset="-97524.09">16823 15320 249 0,'-5'0'74'16,"1"0"-31"-16,6-8-2 0,-2 7-10 16,-4 2-8-16,6-1 2 15,-4-1 2-15,6-2-13 16,7-3 2-16,-7 2-3 16,17 0-5-16,3 4-3 15,-1 0-2-15,8 4-1 16,0 0-1-16,3-4 0 15,-1 3-1-15,-4-3 1 16,-14 0-1-16,1 0-8 16,-9-3-20-16,-1 3-15 15,0 0-20-15,-6-11-31 16,-10 4-127-16</inkml:trace>
  <inkml:trace contextRef="#ctx0" brushRef="#br0" timeOffset="-97294.23">16781 15124 200 0,'-7'-9'86'0,"4"3"-62"16,6 21 11-16,-3-30-6 15,7 15-17-15,-3-4 15 16,9 4-3-16,3-4-14 15,-7-6-8-15,9 10 1 16,1-4-2-16,8-8-1 0,-6 12-31 16,6 0-53-16,-3 4-96 15</inkml:trace>
  <inkml:trace contextRef="#ctx0" brushRef="#br0" timeOffset="-96662.65">17485 15132 151 0,'0'-31'48'0,"0"3"-14"15,0-2 8-15,0-5-17 16,2-2-3-16,2 3 1 16,-4 1-1-16,3 16-12 15,-3 0 1-15,0 2-5 16,0 3-2-16,2 3-3 15,-2 4 0-15,2 5 2 16,-2 1-2-16,-2-1 2 16,4 3 8-16,-2-2 5 15,0 16-3-15,5-7 4 0,-5 16 5 16,2 0-11 0,-2 11-1-16,9 4-3 15,-7-1-2-15,2 12-2 16,3-3-1-16,-2 1-2 0,2 1 0 15,-3-12 0-15,3 0-1 16,-5-20 1-16,2-5-19 16,-2 2-17-16,3-14-30 15,0-1-75-15</inkml:trace>
  <inkml:trace contextRef="#ctx0" brushRef="#br0" timeOffset="-96301.88">17659 15073 190 0,'0'14'61'0,"2"0"-19"16,-2 4 6-16,2 10-19 15,5 2-12-15,-3-2 1 16,14 3-5-16,-5 0-8 15,8 4 0-15,-3-17-4 16,4-4-1-16,-2-11-2 16,-5-6 1-16,-1-6-2 15,3-14 3-15,-11-3 3 16,4-29 7-16,-3 7-6 0,-5-1 3 16,-13-9 1-1,5 25-1-15,-8 15 1 0,-6-2-4 16,2 13 2-16,-9 7-6 15,0 6 0-15,5 8-2 16,5-14-21-16,-4 12-30 16,6-3-49-16</inkml:trace>
  <inkml:trace contextRef="#ctx0" brushRef="#br0" timeOffset="-95704.24">18035 14877 152 0,'5'-5'66'0,"7"2"-37"16,-6 3 5-16,7 1-11 15,1 4-15-15,3-1-1 16,1 4 12-16,7 0 3 16,0 10-6-16,-1 2-1 0,-6 6-5 15,-3 0-4-15,3 4 7 16,-2 4 3-16,-12 4-2 15,-8 0-4-15,4-4 2 16,-7 11-4-16,-11-17-1 16,5 2-2-16,-9-4-3 15,-5-10 1-15,-4 0-3 16,-8-6 0-16,6-3 0 16,6-12 4-16,8 5-2 15,5-7-2-15,5 2 0 16,-2-11-1-16,7 10-1 15,8-8 0-15,1 6 0 0,1-10-1 16,1 10 2-16,9-2-1 16,-6 10 0-16,9 5 2 15,-2 20 0-15,14-5 1 16,-8 1-1-16,10-7 1 16,-8 7 0-16,4-4-1 15,-9 6 0-15,2-19 0 16,-2 8-26-16,-4-12-26 15,-11 2-39-15,3 0-122 16</inkml:trace>
  <inkml:trace contextRef="#ctx0" brushRef="#br0" timeOffset="-95155.03">18550 14839 162 0,'0'7'52'15,"5"-2"2"-15,-5 1-17 16,-13 16-14-16,6-4-8 0,-7 3 6 15,4 0-5-15,3 7-1 16,-2-16 0-16,0 8-7 16,9-4 10-16,-4-6-7 15,8-6-4-15,-4 7-5 16,0-11-2-16,2 3-1 16,5-12-1-16,-3 9 2 15,1 0-1-15,2 9 0 16,-3-9 1-16,9-9 1 15,-4 4 0-15,-6-4 0 16,10 0 0-16,-5-3 0 16,0-5-1-16,-4-3 1 15,2-3-1-15,-8 0 2 16,2 6-2-16,5 5 0 16,-10 4 1-16,1-6-1 0,4 14 0 15,0 4-8-15,0-12 1 16,4 12-7-16,-10-8 2 15,6 8 3-15,0 0 0 16,0-4-12-16,-2 10-9 16,-3-6 2-16,-4 0-6 15,4 6-25-15,1-6-65 16</inkml:trace>
  <inkml:trace contextRef="#ctx0" brushRef="#br0" timeOffset="-94720.66">18573 14816 185 0,'-6'0'48'16,"10"-1"-17"-16,-4-2 9 16,0 10-9-16,2 7-7 15,-4-1-2-15,-2 6-8 16,1 4-2-16,-4-2-1 0,-6 9 6 16,6 0 1-1,-11 9-11-15,5 0 0 0,-3 1-5 16,3-8-1-16,-1 8 0 15,10-22-1-15,0-9 0 16,-1 9-1-16,5-32-2 16,9 1-17-16,-13 6 17 15,12-16-3-15,-1-11-2 16,7 8-8-16,-3-12-9 16,0 9-24-16,11-18 17 15,-8 13 2-15,3 8-15 16,-9 14-16-16,0-10-7 15</inkml:trace>
  <inkml:trace contextRef="#ctx0" brushRef="#br0" timeOffset="-94100.09">18584 14879 132 0,'-2'8'49'0,"-3"4"-14"15,1-2 3-15,4 4 1 16,-4 0-1-16,-4 2-5 16,0 6-4-16,-1 2-9 15,-2-3-4-15,2 6-4 16,0-3-5-16,5-8-2 15,-1-10-3-15,-2 2 0 16,7 4-2-16,0-18 9 16,-9 18-4-16,7-12 2 15,-7 6 1-15,9-6-4 16,0 0 0-16,0 0-2 16,3 4-2-16,-6-8 1 0,8 8-2 15,-5-4 0-15,0-4 1 16,6 15-3-16,3-11 2 15,-2 5-3-15,11-5 4 16,-5 0-1-16,3 6 2 16,6-2 1-16,-7-4-2 15,-1 4 0-15,1 4 1 16,4 2-2-16,-4-10-3 16,1 13-2-16,-6-13 3 15,-2 9 1-15,3-9 1 16,-9 5-3-16,4-5 3 15,-4 0 0-15,8 0 0 16,-3 4-10-16,-1-18 3 16,-2-3 8-16,1 7 4 0,-3-24-3 15,0 14 0-15,1-16 1 16,-1 10-2-16,-4-1 1 16,9-5-1-16,-10 19 0 15,3 5 1-15,-2 8 0 16,2 0-1-16,0-5 3 15,-2 10 3-15,2 7 1 16,-3 12 0-16,3 0-7 16,-2-4 4-16,4 16 0 15,-4-4 2-15,2 0 3 16,0 11-6-16,7-3 1 0,-14 9-2 16,7-12 0-1,0-7-2-15,2-6-5 0,-2-2-35 16,-6 4-39-16</inkml:trace>
  <inkml:trace contextRef="#ctx0" brushRef="#br0" timeOffset="-92972.98">15867 16075 132 0,'-8'0'105'0,"0"9"-69"15,-1 5-4-15,5-2 7 16,-10 6-24-16,8-1-2 16,-3 3-1-16,5-3-4 15,-10 5 2-15,14-8-2 16,-5 5 0-16,-1 10-3 0,4-7-1 15,4 6-3-15,0 2 2 16,2-7-3-16,-2 0 0 16,12 4 0-16,-5-5 0 15,2-1 0-15,9-2-3 16,1-5 2-16,4-6 0 16,7 2-1-16,4-6-5 15,4-13-5-15,-5-8-1 16,1-5 1-16,-7-16 0 15,-9-6-7-15,-22-9 15 16,0-11 4-16,-14 6 2 16,-1 6-2-16,-10 8 2 15,-4 12 0-15,-7 2 1 16,4 12-1-16,10 8 3 16,-5 10-2-16,11 3-2 0,-1 8-2 15,2 5-7-15,-1 8-33 16,12 6-39-16</inkml:trace>
  <inkml:trace contextRef="#ctx0" brushRef="#br0" timeOffset="-92464.29">16586 16226 189 0,'-8'0'76'0,"-1"9"-47"15,0 0 10-15,-5 1-18 16,12 12-14-16,-11 4-3 16,13 1 11-16,5 5-1 15,3-1-4-15,-1 0 0 0,11 8-6 16,7-16-3-16,12-5-1 15,-10-13-4-15,7-5 3 16,-10-9 1-16,-2-13 0 16,-4-5 1-16,-7-4 4 15,-9-10-4-15,0 2 1 16,-17 7-1-16,-5 1 0 16,2 7-1-16,-8 16-10 15,-6-1-8-15,8 14-7 16,-1-1-27-16,14 4-28 0,7 6-54 15</inkml:trace>
  <inkml:trace contextRef="#ctx0" brushRef="#br0" timeOffset="-92290.4">16642 16276 118 0,'12'8'58'16,"3"-2"-7"-16,3 15 5 16,4-3-17-16,9 14-5 15,0 4-3-15,4-10-12 16,2 1-6-16,-8 0-6 15,7-1-4-15,-7-4-1 16,-5-4-1-16,3-4-1 16,-9-5-11-16,-7-4-28 15,4 7-58-15</inkml:trace>
  <inkml:trace contextRef="#ctx0" brushRef="#br0" timeOffset="-91669.78">17309 16092 123 0,'4'10'59'0,"-4"8"-32"16,-2-2 2-16,6 2-1 15,-6-4-8-15,4 0-8 16,-4-5 6-16,2-4 2 16,-2-1-4-16,0-4-1 15,4-9 1-15,-2 9-6 16,-2-9-7-16,2-5 0 16,4-9 1-16,3-6 8 15,0-3-7-15,2 6-2 0,-3-3-3 16,1 0 2-16,2 5-2 15,-5 5 1-15,5 2-1 16,-9 14 0-16,2 6 1 16,0-2-1-16,-4 3 5 15,4 10 5-15,4 7 8 16,-4 7-9-16,-2 8-3 16,2 4 7-16,0 9 1 15,5 9 0-15,1 0-1 16,0 9-4-16,0-13-6 15,1-5-3-15,-5-13 0 0,8-10-13 16,-5-16-37-16,-1-6-16 16,0-8-28-1,1-6-62-15</inkml:trace>
  <inkml:trace contextRef="#ctx0" brushRef="#br0" timeOffset="-91352.98">17556 16214 228 0,'0'23'42'16,"0"2"-19"-16,4 11-9 0,12 5 0 16,0-5-14-16,8-7 0 15,-1-10 0-15,-3-13-3 16,9-8 1-16,-14-14 2 15,1-12 0-15,-7-9 23 16,-3-25-2-16,1 1-2 16,-11 6 2-16,-7 7 0 15,-3 15-4-15,-6 2-6 16,-4 9-7-16,6 10-1 16,-4 7-3-16,2 14-1 15,-1 19-21-15,8 12-19 0,11 8-53 16</inkml:trace>
  <inkml:trace contextRef="#ctx0" brushRef="#br0" timeOffset="-90911.25">17875 16038 191 0,'23'-9'37'16,"8"6"2"-16,-7 3 3 16,3 3-21-16,-9-3-6 15,4 9 7-15,-2 5-6 16,-4 4-5-16,-8-1-1 0,9 16-4 16,-11 3 2-1,-6 12-3-15,-9-8 5 0,4 6-6 16,-12-7 2-16,-4 7-6 15,-8-20 4-15,10-12 0 16,-8-6 5-16,9 0 2 16,5-12-2-16,11 4-4 15,-1-16-4-15,1 9 0 16,2-7-1-16,2 11 1 16,1-1-1-16,8-1 2 15,-1-3 0-15,9 16 3 16,1 4 3-16,2 2 1 0,7 5-4 15,-3 3-3 1,4 0-1-16,-4-4-1 16,8 0-2-16,-5-4-38 0,4-11-25 15,0-10-107-15</inkml:trace>
  <inkml:trace contextRef="#ctx0" brushRef="#br0" timeOffset="-90439.54">18310 15937 152 0,'-5'0'149'15,"10"0"-132"-15,15 4 10 16,5 12 15-16,4-14-33 15,6 15-7-15,-1-3 0 16,-1-1 2-16,-6 6-1 16,-3-7 0-16,-11 2 0 15,-8 4 3-15,-14 3 8 16,0-6-3-16,-7 3-4 16,-10-2-5-16,8-7 2 15,7-4 6-15,-9-3 2 16,16-4-5-16,4 6 0 15,0-8-6-15,4 6-1 0,0 2-4 16,14 12 4-16,11-2 0 16,2 12 2-16,0 2-2 15,2-2 0-15,2 10 0 16,-14-6 0-16,-2 7 2 16,-13 3 2-16,-19-8 8 15,1 0-3-15,-11-10-3 16,-2-4-2-16,2-6-2 15,-8-12-2-15,2-5-6 16,0-12-36-16,9 9-50 16</inkml:trace>
  <inkml:trace contextRef="#ctx0" brushRef="#br0" timeOffset="-55428.36">26074 11361 158 0,'0'-7'51'0,"6"0"-39"15,-1 6 16-15,9-3 4 16,-6-3-10-16,-1 5-2 15,-1-3 0-15,0 2 1 16,4-4-7-16,-1-1-2 16,-5-1-4-16,15-7-4 15,1 0-2-15,9-7-1 16,4-9 0-16,7-7 0 16,14-5-1-16,-6-2 0 15,10-4 0-15,-4 1 0 0,0-1 0 16,-10 6 0-16,-8 6-1 15,-10 8 1-15,-7 8-19 16,-11 4-11-16,-8 6-20 16,-6 7-27-16</inkml:trace>
  <inkml:trace contextRef="#ctx0" brushRef="#br0" timeOffset="-55098.55">26489 10682 207 0,'0'-2'32'16,"0"-2"1"-16,0 2-5 15,4-6-17-15,3 2 1 16,1-2-6-16,15-6-5 15,6 0 2-15,4 5 0 16,7 0 0-16,-7 2-1 16,2 7-1-16,-22 5-1 15,0 2 0-15,-6 6 0 16,-7 3 2-16,-2 12 11 16,-8 0-2-16,-3 4-4 0,3-4-5 15,2 2-2 1,0-4-11-16,5 6-77 0</inkml:trace>
  <inkml:trace contextRef="#ctx0" brushRef="#br0" timeOffset="-54121.38">26556 10645 109 0,'-9'0'75'16,"2"0"-54"-16,4-2 0 16,6 1 10-16,-1-1 2 15,0 0-9-15,3-5 1 16,-7 5 9-16,2 2 0 16,2 0-11-16,-4 0-7 0,2 2-9 15,2-2-5-15,-2 2-2 16,0-6-1-16,2 4-3 15,18 4 3 1,7-4 0-16,10 7 1 0,11-4 0 16,3 4 0-16,-2-5 1 15,-4 1-1-15,-3-3 0 16,-16 2 0-16,-13 5 0 16,-7-7-3-16,-16 4-5 15,8 2 3-15,-5 6 5 16,-5 14 6-16,-11 0-4 15,0 6-1-15,6 5-1 16,3-2 0-16,6-5 0 16,1 4 0-16,2-5 0 15,1-9 0-15,1-7 0 0,1-2-2 16,2-7-16-16,0-2-34 16,0-2-37-16,-2 0-78 15</inkml:trace>
  <inkml:trace contextRef="#ctx0" brushRef="#br0" timeOffset="-53735.41">27320 10166 138 0,'0'15'28'0,"9"2"-18"16,-5 7 15-16,8 10 9 15,3 11-8-15,-1 9 2 16,1-4 1-16,-1 0-1 0,1 5-7 16,1-14-5-16,-7 2-6 15,-5-13-5 1,-8 0-2-16,6-12-2 0,-9-6 1 16,-11 5-2-16,-20-6-17 15,7-8-93-15</inkml:trace>
  <inkml:trace contextRef="#ctx0" brushRef="#br0" timeOffset="-53557.51">27336 10461 115 0,'22'-2'99'0,"15"8"-82"0,11-10 9 15,-1 0-1 1,6-4-12-16,-2 0-8 0,-7 2-4 15,-9-11 1-15,-6 10-2 16,-14-15-14-16,-11 2-58 16</inkml:trace>
  <inkml:trace contextRef="#ctx0" brushRef="#br0" timeOffset="-53349.64">27683 10089 204 0,'5'21'33'0,"-3"9"4"16,2 15-2-16,1 19-10 15,2-12-12-15,-1 4 0 0,1-8-7 16,5-4-3-16,-6-5-2 16,-6-16 0-16,7 0-1 15,-3-11-3-15,0-5-74 16,-2 1-76-16</inkml:trace>
  <inkml:trace contextRef="#ctx0" brushRef="#br0" timeOffset="-53079.46">27945 10181 201 0,'0'9'65'16,"-4"-9"-32"-16,0 13-9 16,2 6 4-16,-2 12 0 15,4 7-12-15,-2 4 2 16,4 6 2-16,0 1-4 16,2-3-6-16,0-7-4 15,0-12-5-15,4-4-1 16,-6-13 0-16,3 0-2 15,-3-17-57-15,4-6-51 16</inkml:trace>
  <inkml:trace contextRef="#ctx0" brushRef="#br0" timeOffset="-52946.25">28007 10031 156 0,'2'12'2'15,"2"-12"-2"-15,7 9-11 16</inkml:trace>
  <inkml:trace contextRef="#ctx0" brushRef="#br0" timeOffset="-52338.02">28404 10032 158 0,'-2'0'88'0,"-12"8"-44"15,3 0 2-15,-12 8-31 16,-1 14-4-16,-1 3 1 16,1 13-2-16,2 2-3 15,-3 6-1-15,4-6-2 16,9 1 1-16,5-6-2 15,1-7-2-15,12-6-1 0,3-9-1 16,9-4-1-16,1-7-1 16,10-2 3-16,0-16 5 15,-6 1-2-15,-8-12-3 16,-3 1 0-16,-4-6-5 16,-8-5-5-16,-6 0 8 15,-3 5 0-15,-7 5 1 16,-4-2 2-16,5 10-2 15,8 8 1-15,1 6-2 16,3-3 2-16,-2 7 1 16,5 5 0-16,3-2-1 15,2-4-2-15,1-2 1 16,3 3 1-16,2 2 0 0,3-6 5 16,3 6 1-1,-1-5 0-15,4 4-2 0,2-8-4 16,-10 0 3-16,7-4-1 15,-11 4-2-15,0-8 2 16,1 12-1-16,-5-4 1 16,0-4-2-16,-10 16-6 15,12 2 6-15,-2 6 7 16,2 15-1-16,-8-1-4 16,2 6 1-16,-2-12 0 15,6 8-2-15,-6-5-1 16,2-16-1-16,4-9-49 15,3-15-100-15</inkml:trace>
  <inkml:trace contextRef="#ctx0" brushRef="#br0" timeOffset="-52059.2">28684 9982 204 0,'0'3'105'0,"-2"0"-95"15,0 6-3-15,2 22 21 16,0-2-8-16,2 15-10 16,7 15 0-16,-1-7 3 15,2 15-6-15,-1-21-1 16,7-11-3-16,-14-6-2 0,4-5 0 15,-6-16-1-15,-6-4-19 16,-17-8-64-16,1-10-108 16</inkml:trace>
  <inkml:trace contextRef="#ctx0" brushRef="#br0" timeOffset="-51898.29">28604 10171 162 0,'27'4'60'0,"2"-3"-46"15,14-1 14-15,-1 5-13 16,2-10-8-16,1-9-4 16,-1-12 0-16,-13 5-3 0,-11 0 0 15,-15-9-5 1,-3-3-66-16</inkml:trace>
  <inkml:trace contextRef="#ctx0" brushRef="#br0" timeOffset="-51753.38">28917 9886 120 0,'-4'26'121'0,"2"12"-66"16,2 4-14-16,0 6 8 16,6 4-30-16,0 15-5 15,3-7-8-15,-1-4-1 16,0-6-4-16,7 8-1 16,-1-14-1-16,-8-6-57 15</inkml:trace>
  <inkml:trace contextRef="#ctx0" brushRef="#br0" timeOffset="-51107.14">26107 11656 260 0,'0'0'47'15,"0"0"-21"-15,2 0 12 16,-2 0-18-16,3-4-15 15,1 4-3-15,14 7-1 16,18 6 10-16,11-1 3 0,15 0 0 16,3 2-5-16,-5-3-7 15,-2-3-1-15,-5 3 0 16,-8-7-1-16,-7-4 0 16,-14-5-25-16,-3 3-32 15,-17-6-27-15,-2 1-23 16</inkml:trace>
  <inkml:trace contextRef="#ctx0" brushRef="#br0" timeOffset="-50648.74">26641 11580 260 0,'-8'-14'59'15,"8"14"-40"-15,-2 3 34 0,2 3-35 16,-2-3-18-16,2 15 0 15,-9 7 5-15,5 4-2 16,-6 5-1-16,-1 7 0 16,3-1-1-16,8-7-1 15,-2-2 0-15,2-13 0 16,0-10 0-16,0-8 0 16,0 0 2-16,0-8-2 15,-2 0-12-15,-3-19 4 16,2-2-3-16,-1-6 3 0,4-5 4 15,-5-1 3 1,10 4 1-16,-1 8 0 16,8 6 0-16,3 5 0 0,3 16-2 15,7-6 1 1,-4 8-1-16,2 10-2 0,2 10 4 16,-5 1-1-16,-1-1 1 15,-2 1-1-15,-2 9 4 16,-6 3-3-16,0-9 4 15,-11 8 1-15,-9-2 4 16,-1-5-1-16,-5 2 3 16,-8-5-4-16,-2-2-5 15,5-8-2-15,7-2-14 16,1 1-69-16</inkml:trace>
  <inkml:trace contextRef="#ctx0" brushRef="#br0" timeOffset="-50296.96">27150 11446 259 0,'0'-12'40'0,"0"10"-16"16,-2 6 28-16,4 4-48 16,-8-2 2-16,6 16-3 0,-5 3 6 15,-1 1 3-15,-8 13-1 16,3 3-2-16,-2 4-3 16,2-2-2-16,4 1-2 15,5-5-2-15,8-8 0 16,8 0-1-16,6-24-2 15,11 16-3-15,2-20-13 16,8-4-4-16,3-4-39 16,3-18-11-16,0-5-47 15</inkml:trace>
  <inkml:trace contextRef="#ctx0" brushRef="#br0" timeOffset="-50020.13">27550 11622 141 0,'2'-24'29'0,"0"1"-17"0,1 20 31 16,-1 6-13-16,-2 0-12 15,-2 11-18-15,4 7 18 16,-11 2-3-16,16-3-5 16,-7 10-4-16,0-8 0 15,8 5 0-15,3-8-4 16,12-10 0-16,3 1-2 16,3-15 11-16,11-7 4 15,-3-11-7-15,0-5-3 16,-10-5 2-16,-12 1 3 15,1-7 11-15,-16 13-9 16,-22-3-1-16,1 6 0 0,-14 14-11 16,4 12-1-16,0 6-2 15,2 20-25-15,2 6-42 16,14-4-138-16</inkml:trace>
  <inkml:trace contextRef="#ctx0" brushRef="#br0" timeOffset="-49562.53">27978 11485 134 0,'-2'19'74'0,"-3"3"-54"0,-2 10-5 15,9-1-2-15,-2 4-8 16,5-9-1-16,4-9 0 16,16-11-3-16,-6 1 20 15,-3-11 0-15,2-12 21 16,4-4-14-16,3-10 7 16,-10 0-20-16,3 0-4 15,-13 9-3-15,5-2-7 16,-4 19-1-16,-6 8-2 15,4 8-5-15,-2 13 7 16,0 12 0-16,5 9 0 16,9-4-11-16,7-3 3 0,7 1-7 15,4-20-21-15,-10-20 36 16,-6-11 3-16,-3-19 10 16,1 0 18-16,-5-14-9 15,1 2-10-15,-4 7 0 16,1-4-5-16,-7 3-6 15,-4 12-1-15,6 10-11 16,-10 0-52-16,6 5-93 16</inkml:trace>
  <inkml:trace contextRef="#ctx0" brushRef="#br0" timeOffset="-47948.89">29554 10340 384 0,'0'3'22'15,"2"-6"-17"-15,-2 3 12 0,0 0-13 16,0 0-4-16,0-5-1 15,-7-9-63-15,-2-6-70 16</inkml:trace>
  <inkml:trace contextRef="#ctx0" brushRef="#br0" timeOffset="-47807.97">29453 9970 229 0,'0'-2'74'0,"0"2"-63"15,0 2-4-15,0-4-7 16,0 4-1-16,8 0-45 0,0 2-106 16</inkml:trace>
  <inkml:trace contextRef="#ctx0" brushRef="#br0" timeOffset="-47418.21">30240 9685 159 0,'-11'4'91'16,"-3"1"-76"-16,-15 2 0 0,-4 1 8 15,-5 9-4-15,3-1-7 16,1 9-3-16,8-6-4 15,12 5-4-15,12 1-1 16,2 4-2-16,11-3-2 16,20-4 2-16,1 10 2 15,3-8 4-15,12 2 5 16,-2 2 1-16,-6-7 2 16,-5 10-3-16,-16-7-4 15,-9 6 4-15,-12 4 2 16,-10-2 0-16,-18 5 14 15,-18-3-9-15,-3-6-12 16,6-5-4-16,1-11 0 16,12-9-4-16,11 1-61 0,15-14-90 15</inkml:trace>
  <inkml:trace contextRef="#ctx0" brushRef="#br0" timeOffset="-47079.91">30612 9740 287 0,'0'-2'61'15,"5"6"-61"-15,0 7-3 0,1 20 3 16,3 8 10-16,3 14 1 15,-4 1-1-15,7 1-1 16,-1-2-5-16,9-11 2 16,-4-14-1-16,4-14-3 15,-15-21 2-15,19-12 14 16,-2-20 10-16,6-26-19 16,13-5-7-16,1-10 0 15,-16-2-2-15,7 2 0 16,-16 17 0-16,-20 21-21 15,-14 19-61-15,-5 22-135 16</inkml:trace>
  <inkml:trace contextRef="#ctx0" brushRef="#br0" timeOffset="-46455.29">28894 11744 282 0,'0'-4'110'15,"0"-10"-98"-15,2 0-9 0,2 2 8 16,-4-15-11-16,0 1-32 15,-2-8-130-15</inkml:trace>
  <inkml:trace contextRef="#ctx0" brushRef="#br0" timeOffset="-46322.37">28929 11360 282 0,'-2'0'69'16,"7"4"-69"-16,-8-3-2 15,6 2-3-15,1 7-4 16,8 2-99-16</inkml:trace>
  <inkml:trace contextRef="#ctx0" brushRef="#br0" timeOffset="-45993.58">29605 11240 237 0,'-5'-2'82'0,"-1"2"-72"15,-3 8 33-15,-11 9-18 16,-3 12-16-16,1 22-5 16,-6-4-2-16,16 2-2 0,12-8 0 15,6-7-1 1,28-16-2-16,-5-4 2 0,9-14 1 15,-2-14 7-15,2-8 5 16,5-20-4-16,-8-14 6 16,-16-6 2-16,-7 1-9 15,-24 3-3-15,-1 0 2 16,-20 2-6-16,-14 29-2 16,9 13-7-16,1 25-34 15,-4 17-59-15</inkml:trace>
  <inkml:trace contextRef="#ctx0" brushRef="#br0" timeOffset="-45685.86">30086 11101 299 0,'2'4'18'15,"17"13"-15"-15,-2 18 41 16,-3 13-13-16,1 14-18 16,-8 1-7-16,11-7 2 15,4-3-6-15,7-27-2 16,-9-15 0-16,-2-15 1 16,2-20 35-16,14-32 1 15,10-11-22-15,-3-7-6 0,-12 0-5 16,-8 0-1-1,-9 10-3-15,-6 18 0 0,-8 21-8 16,-2 14-65-16,-8 12-85 16</inkml:trace>
  <inkml:trace contextRef="#ctx0" brushRef="#br0" timeOffset="-43029.92">24984 14217 144 0,'4'-14'68'0,"0"-4"-37"16,1 4 9-16,-7 2 12 15,2 0-17-15,0-2-13 16,2 3-8-16,-2 2-7 0,3-1-5 15,-3 0 0 1,9 1-1-16,-7 1-1 0,-2 5 1 16,6-8 2-16,-4 10-1 15,-2 1 1-15,-2 0 0 16,2 3-3-16,-2 6-2 16,4 9 2-16,2 20 5 15,4 12 0-15,1 14-1 16,-3 9-3-16,1-6 0 15,-7 0-1-15,4-5 1 16,-8-8-1-16,-7-6 0 16,4-10 0-16,-2-8-6 15,2-9-4-15,5-7 8 16,4-5 1-16,2-9-5 16,10 4 0-16,-1-8-1 0,14 0 5 15,-2-10 2-15,8-3 1 16,3-2 0-16,-7-1 1 15,-4 1-2-15,-5 10 0 16,-7-5 1-16,-5 5-1 16,4 8 0-16,-3 1-2 15,-5 1-34-15,7 2-79 16</inkml:trace>
  <inkml:trace contextRef="#ctx0" brushRef="#br0" timeOffset="-42552.21">25370 14450 179 0,'-2'12'61'15,"-1"8"-54"-15,-4 10 0 16,-4 13 5-16,5 16 0 15,1-1-3-15,3-10-3 16,2-2-2-16,5-5-2 16,-3-15-1-16,6-8 0 15,-10-18-1-15,2 0 0 16,0-8 7-16,2-14 11 0,-2-11-18 16,9-11 0-1,1-14-1-15,-4-6 1 0,-4-3-1 16,-2 6 1-16,0 21 1 15,2 13 1-15,-2 13-1 16,0 16-1-16,5 5-4 16,1 8-1-16,4 6 5 15,9 3 1-15,-3 0-1 16,13-1-4-16,-4-4 2 16,-3-1 2-16,0-2 0 15,-13 0 0-15,3-4 0 16,-8 6 0-16,-8 8 1 0,-3 4 8 15,-22 3 15 1,-5 7-15-16,-6-7-9 0,4 6 0 16,-3 1-127-16</inkml:trace>
  <inkml:trace contextRef="#ctx0" brushRef="#br0" timeOffset="-41627.78">24556 14494 107 0,'0'18'53'16,"0"10"-22"-16,4 2 0 0,3 18-7 15,-3 13-3 1,1 2-1-16,-2 16-6 15,1-9-6-15,4 6-3 0,1 4 2 16,-7 6-3-16,6-14-1 16,-8-1-1-16,6 4-2 15,-6-2 1-15,-2 2-1 16,4 1 0-16,-2-13 0 16,2-1 1-16,-2-21 0 15,7-7-1-15,-3-12 0 16,0-12-1-16,-4-10 0 15,4 0 1-15,-2-5 3 16,-2 0-1-16,15 1 11 0,3-6 1 16,13-3 0-16,9-4-6 15,9-5-4-15,-2 3-3 16,2 2 0-16,7-1 0 16,-3 0 0-16,5 13-1 15,-9-7 1-15,1 12-1 16,-11 9 0-16,-1-6 0 15,-5 2-1-15,3 5 1 16,-9-6 0-16,0-8-5 16,-7 4 0-16,-7-10-9 15,-1 2 1-15,-1-5-1 16,-5-2-13-16,-2 3-20 16,2-6-4-16,-12 9-50 0</inkml:trace>
  <inkml:trace contextRef="#ctx0" brushRef="#br0" timeOffset="-41170.06">25354 15342 223 0,'-2'0'23'16,"2"8"-9"-16,4 12 9 15,-2 12-4-15,-4 12-10 16,2 10 5-16,-2-2-10 15,0 7-2-15,-5-9-1 16,3 1 1-16,-3-5-1 16,-2-11 1-16,2-12-1 0,-4-6 0 15,9-14 0-15,2-10 2 16,2-3-3-16,-4-16 1 16,2-9 1-16,2-18-2 15,5-7 1-15,6-10-1 16,3 3 0-16,6 5 0 15,4 25 1-15,-5 11-1 16,-13 21 0-16,6 5-4 16,-3 17-7-16,5 14 11 15,6 16 4-15,-2 0-1 16,3-2-3-16,6 5 0 16,-5-11 0-16,-15 7 0 15,-5-2 0-15,-4-5 15 16,-20 7 13-16,-11-6 6 15,2-3-1-15,-2-11-16 0,-1-4-11 16,15-5-6-16,5-8 0 16,-3 1-48-16,5-6-72 15</inkml:trace>
  <inkml:trace contextRef="#ctx0" brushRef="#br0" timeOffset="-38237.67">20911 16339 125 0,'0'-7'17'16,"5"0"-6"0,3-2 23-16,2-5-12 0,-1-7-5 15,-3-2 1-15,5 2-1 16,-6 2-4-16,-1-3-2 16,-1 0-5-16,-3 8 1 15,-3-13-5-15,1 10-2 16,0-1 2-16,-5 4-2 15,-4 0 3-15,-4 10 5 16,-1 4 15-16,1 4-12 16,-6 1-9-16,3 4 2 15,-4 9-1-15,4-7-2 16,-4 18 1-16,-5-3 2 16,0 10-4-16,1 0 3 0,6 5-2 15,1-2 0-15,9-3-1 16,-3 9 1-16,9 3 0 15,4-2-1-15,8 6 1 16,3-10-1-16,11-7 0 16,0-12-2-16,7-7 0 15,0-9-2-15,2-21 4 16,3 3 6-16,0-15-3 16,5-7 0-16,-7 4 0 15,-5-8-1-15,-7 12-2 16,-5-3 2-16,-4 2-2 15,-4 8 0-15,-2 4 1 16,-3 2-1-16,-2 12 1 16,0 0-1-16,0 4 0 15,-5 4-8-15,3 6 6 0,0 12 2 16,-3 6 1-16,5 4-1 16,12 4 0-16,1-10-2 15,-2-5 1-15,9 4 0 16,-9-19-1-16,5 2 1 15,0-19-6-15,-1 7 7 16,-1-15 0-16,-4-11 5 16,1-6-3-16,-1 3-2 15,-12 2 1-15,4 3 0 16,-12-2-2-16,2 4-5 0,-3-2-7 16,-7 2-4-16,-5 5 9 15,4 3 1-15,0 11 2 16,1 15-4-16,12-12 2 15,-1 17 5-15,1 10 2 16,6-9 0-16,-5 6 1 16,10 2-2-16,3-8 1 15,3-15-2-15,1-3-2 16,1-7 3-16,7 2 1 16,5-14 7-16,2-3 4 15,-3 5-2-15,0 3-5 16,-5 5-4-16,-7 9 0 15,2 0 0-15,-1 4-2 0,-1 6-1 16,-1 8 3 0,0 0 6-16,0 8-4 0,0 11 0 15,-6-16-2-15,1-3 1 16,1 4-1-16,0-22 0 16,-3-8-2-16,1 8 2 15,8-27 0-15,3-8 2 16,0-1 0-16,3 3-2 15,-5 12 1-15,-3 7-1 16,-5 6 0-16,-1 8-1 16,0 10-5-16,1 6 6 15,5 6 1-15,3 6 0 16,-3-3 0-16,2 4 0 16,-4-3 0-16,4 0-2 0,-6-3 0 15,0-6-65-15</inkml:trace>
  <inkml:trace contextRef="#ctx0" brushRef="#br0" timeOffset="-37944.06">21638 16586 112 0,'20'0'10'0,"-11"-15"15"0,6-9 43 16,-1 4-18-16,-5-20-17 16,-1 8-3-16,8-4-15 15,-9 5-8-15,4 4-5 16,-4 9-1-16,-7 4-1 15,0 14 0-15,2 0-47 16,-4 5-90-16</inkml:trace>
  <inkml:trace contextRef="#ctx0" brushRef="#br0" timeOffset="-37420.38">21836 16547 146 0,'23'-22'15'0,"-7"0"9"16,1-4 0-16,-3-2-19 15,1 8-3-15,3 6-1 16,-18-18-1-16,4 10 1 16,1 7 0-16,-5 3 0 15,-5-2-1-15,1 10 1 16,-8 4-1-16,-1-4-2 15,-3 8 0-15,10 9 2 16,-11-10 15-16,11 13-13 16,2 1 1-16,-5 5 18 0,5 6 0 15,11 12-11-15,-1-14 1 16,8 10-7-16,3-10-3 16,8-3-1-16,-3-14-1 15,-1-1-1-15,-2-8 2 16,8-17 8-16,-11-2 12 15,4-8 3-15,2-6-15 16,3 1-4-16,-3 0-3 16,-2 10 0-16,5-4-1 15,-13 12 0-15,0 9-1 16,-1 0-2-16,9 7 1 16,-9 1-1-16,-6 6 2 0,13 9 1 15,-10 0 7-15,2 17-1 16,-1-4 3-16,-7 15 0 15,-9-10-6-15,3 20-2 16,-1-34-1-16,-2 2-4 16,7-16-81-16,-8-4-55 15</inkml:trace>
  <inkml:trace contextRef="#ctx0" brushRef="#br0" timeOffset="-37029.96">21547 16325 165 0,'-7'-5'71'0,"7"5"-46"0,5-4 15 16,-10 4-6-1,5 9-19-15,2-2-14 0,5 17 24 16,-5-2-7-16,9 15-8 15,-9-11-6-15,8 2-3 16,-6 2 1-16,9 0-1 16,-7-5-1-16,0 0-58 15,7-3-89-15</inkml:trace>
  <inkml:trace contextRef="#ctx0" brushRef="#br0" timeOffset="-36446.32">22552 16270 171 0,'-11'-4'72'0,"8"4"-42"15,-6 0 19-15,-10 0-18 16,3 4-15-16,-7 14-8 16,4-8 2-16,1 12-7 15,9 1-2-15,3-1-1 16,0 0 0-16,8-5 0 15,-2 12 1-15,4-7-1 16,11 4-1-16,-7-12 1 0,0 16 0 16,5-8 0-16,-5-12 0 15,2 8 0-15,-6-10 1 16,-6-8 0-16,-3 18 25 16,-8-14-3-16,-2 18-15 15,-1-8-6-15,1 4-1 16,-8-14-1-16,9 3-1 15,-13 0-24-15,8-2-23 16,-2-17-60-16</inkml:trace>
  <inkml:trace contextRef="#ctx0" brushRef="#br0" timeOffset="-35934.63">22606 16334 188 0,'-5'17'65'0,"5"2"-46"16,0 8 9-16,9 5-1 16,8-6-15-16,6 4-8 15,4-12 4-15,2-1-1 16,0-12-4-16,0-5 2 15,-2-5 5-15,-1-16 0 0,-13 3-4 16,-2-8 0 0,-1-10-3-16,-8 4-3 0,-8 6 0 15,-8-1 0-15,1 5-11 16,-12 8 2-16,0-3 7 16,3 24-4-16,4 0 3 15,10 14 3-15,2 9 0 16,4-11-1-16,14 3 0 15,3-8 0-15,-3 0-1 16,10-10 2-16,-2 0 0 16,9-18 9-16,6 2 2 15,-1-10-5-15,1-2 0 0,-1 5-3 16,-18 12-2 0,-1 2 1-16,-6 1-2 0,2 4-1 15,-6 13-1-15,6 9 2 16,2 10 7-16,1 0-2 15,-12 8-2-15,5 0-3 16,-9-6-16-16,-1 3-103 16</inkml:trace>
  <inkml:trace contextRef="#ctx0" brushRef="#br0" timeOffset="-35227.47">20864 17325 200 0,'-4'0'67'0,"4"0"-51"16,0 0 16-16,2 0-8 0,-2 0-19 16,2-4-3-1,12 4 11-15,1-5 4 0,5-12-1 16,12 13-4-16,1-1-6 16,14 8-3-16,4 6 1 15,0 10-3-15,5 8 3 16,-7 12 1-16,0-3-4 15,-11 8 2-15,-13-8 1 16,-17 5 0-16,-8-10 0 16,-13 0 2-16,-11 1-1 15,-5-14-2-15,-7 0-1 16,-22-6-1-16,0-7-1 16,2-14-1-16,5 4-4 0,4 2-43 15,16-6-35-15,8-4-92 16</inkml:trace>
  <inkml:trace contextRef="#ctx0" brushRef="#br0" timeOffset="-35063.09">21069 17343 200 0,'7'26'19'16,"2"11"-7"-16,2 2 16 15,2 6-20-15,3-6-6 16,3 7-2-16,-4-9-44 0</inkml:trace>
  <inkml:trace contextRef="#ctx0" brushRef="#br0" timeOffset="-34780.27">21584 17253 243 0,'-2'14'55'0,"-9"12"-49"15,4 6 28-15,-2 8-18 16,3 4-11-16,-1 14 1 15,-4 4 3-15,-11 3 0 16,6-9-5-16,1 2-3 16,5-17-1-16,2-2-2 15,5-11-77-15,8-10-99 16</inkml:trace>
  <inkml:trace contextRef="#ctx0" brushRef="#br0" timeOffset="-34396.5">21771 17616 246 0,'0'3'21'0,"5"-6"-13"15,-5-7 27-15,7-9-10 16,-2-20 0-16,12-14-4 15,1-5-6-15,-3-5-6 16,1 5 0-16,-1 19-1 16,-5 11-5-16,3 2-3 15,-9 15 0-15,10-1-1 0,3 7-1 16,-5 5-2-16,-1 2 0 16,5 6 3-16,-1 4 1 15,-6 6 3-15,5 14-1 16,-1 8 2-16,3 15-3 15,6-2 1-15,0 10-1 16,9-10-1-16,-4 3 0 16,-11-19 1-16,1-1-2 15,-15-10-31-15,-2-12-63 16,-15-3-62-16</inkml:trace>
  <inkml:trace contextRef="#ctx0" brushRef="#br0" timeOffset="-34225.61">21817 17606 191 0,'4'-4'70'0,"18"4"-51"15,10-8 41-15,3-11-7 16,7 5-36-16,3-3-12 16,-7 4-3-16,-5 8-1 15,3-8-1-15,-18 8-26 16,1-4-99-16</inkml:trace>
  <inkml:trace contextRef="#ctx0" brushRef="#br0" timeOffset="-33257.71">20234 15981 173 0,'-5'0'43'0,"5"-3"-32"15,5 5 4-15,-5 4-15 16,-5-6-1-16,14 4 1 15,-9 14 3-15,9-4 18 16,-3 16 8-16,-1 10-9 16,-1 13-14-16,1 14-2 15,4 23-2-15,-7-5 0 16,2 13 0-16,-10 18-2 0,2 19 1 16,4-11 0-16,-5-11 0 15,5 3-1-15,-5 4 1 16,5-8-1-16,0-10 0 15,5-8 0-15,4-13 0 16,-3 3 0-16,-1-12 1 16,-1-6 0-16,1-3-1 15,-5-31 0-15,0 0 0 16,5-20-1-16,-5-6-37 16,4-6-32-16</inkml:trace>
  <inkml:trace contextRef="#ctx0" brushRef="#br0" timeOffset="-32508.16">20440 17839 125 0,'32'3'21'15,"8"3"0"-15,5 2 12 16,8 2 4-16,5-10-13 15,20 12-3-15,9-7 5 16,4-10-7-16,8-3-8 16,-11 4 10-16,9-1-10 15,10 0-7-15,-20-5-4 0,-5-6 1 16,5 6 0-16,3-8-1 16,-13 4 1-1,4-2-1-15,0 2 1 16,0 5 0-16,17-4 1 0,-11 3 1 15,-4 2 1-15,-17 1-2 16,5 0-2-16,-7 7 0 16,0 0 2-16,1 0-2 15,-1-4 1-15,-6 4-1 16,-2-9 1-16,-7 0-1 16,-11-8 0-16,2 8 2 15,-4-9 0-15,-1 10 3 16,1 6-1-16,-3-7-2 15,10 9-1-15,-1-3-1 16,5 3 1-16,-7 3-1 0,0 2 0 16,1 1 1-16,-8 6-1 15,-2-4 0-15,-6-2 1 16,2 3-2-16,-6 3 1 16,4-7-1-16,-5 4 1 15,3 0 1-15,-8-1-1 16,-2-2 0-16,-1-2 0 15,-6-4 0-15,-2 0-1 16,-4-4-3-16,0 1 3 16,7-12 1-16,-9-4 2 15,4-2-1-15,-2-2-1 16,0-8 1-16,-2 1 0 0,-3-6-1 16,-5-10 0-16,5-3 0 15,3-9 2-15,-10 0-2 16,4-9 0-16,4-5 0 15,-8-3-1-15,1 2 1 16,4 11-1-16,3 4-2 16,0 9-12-16,6 0-8 15,-4 1-7-15,0-3-2 16,-1-7-9-16,-2 0-9 16,5-4-27-16</inkml:trace>
  <inkml:trace contextRef="#ctx0" brushRef="#br0" timeOffset="-32362.25">23414 15807 116 0,'0'-17'1'0,"-13"-3"-1"15,11-1-5-15</inkml:trace>
  <inkml:trace contextRef="#ctx0" brushRef="#br0" timeOffset="-31864.55">23368 15659 120 0,'-10'0'10'15,"0"-5"4"-15,-6 2 7 16,3-1 6-16,-5 8-10 16,-4-4-7-16,-9 8-1 0,-3-6-2 15,-9 14 4-15,-3-6 7 16,-8 12 8-16,7-10 2 15,-8 8-9-15,6-8-5 16,-12 2-5-16,6-6-5 16,-3-2 0-16,-16 3-1 15,12 3-2-15,-16-3 3 16,4 9-2-16,6-8 4 16,-22 2 3-16,5 2 16 15,7-4-24-15,-2 6 0 16,0-8 0-16,7-1-1 15,-1 0 0-15,9 3 0 16,9-6 0-16,-2 1 0 0,0-1 0 16,3-4-2-16,-5 0 2 15,-8 0-4-15,22 1-2 16,-10 7 1-16,9-3 2 16,-8 0 1-16,5 8 0 15,-8-5 1-15,7 6-1 16,2-10 2-16,6 0-1 15,-1-4-2-15,1 0 2 16,12-4 0-16,5 4 1 16,-1 0-2-16,1 1 2 15,-6 12 0-15,3-4 0 16,0 3-1-16,9-3 0 0,9 5-5 16,5-14-36-16,0 6-24 15,10-2-93-15</inkml:trace>
  <inkml:trace contextRef="#ctx0" brushRef="#br0" timeOffset="-30948.09">23401 15679 136 0,'2'21'68'15,"-2"10"-43"-15,3-1 10 16,-8 8-6-16,3 18-8 15,-4-2 1-15,-4 8 0 16,4 15-5-16,-7-5-6 16,5 16 0-16,2-6-1 15,1-7-4-15,3-7-3 16,2-6-1-16,2-3-1 16,3 6-1-16,-5-2 1 15,-5-5-1-15,1 6 0 16,-7 10-1-16,-3-6-18 15,4-2-25-15,-11-4-21 0,13 2-52 16</inkml:trace>
  <inkml:trace contextRef="#ctx0" brushRef="#br0" timeOffset="-29995.3">21700 16441 179 0,'7'-18'0'15</inkml:trace>
  <inkml:trace contextRef="#ctx0" brushRef="#br0" timeOffset="-29155.26">20508 15645 145 0,'-38'-30'21'0,"4"-1"5"15,7-1 1-15,-2 4 18 16,16 8-14-16,5 6 2 16,-2 0 8-16,8 14-10 15,0-3 4-15,2 6-12 16,0 1-13-16,0 3-10 16,12 10 0-16,19 26 1 15,13 11 5-15,3 14-3 16,20 12 0-16,-1 4 0 15,19-2-1-15,31 6 4 0,5 1-5 16,8 5 2 0,11-8-1-16,-20-10 0 0,6 12-2 15,1 11 0-15,-5 13 3 16,-3-6-3-16,-11-3 1 16,13-18 0-16,-32-14-1 15,-13-4 0-15,-16-4 0 16,-2-5 0-16,3 9 0 15,-7 2 1-15,5-4-1 16,1 7 0-16,0-5 0 16,-4-1 0-16,2-12 0 15,0 0 0-15,2-6-1 0,-8-2 1 16,-2 2 0 0,0 7 1-16,-8-7 0 0,1 10-1 15,-6-4 0-15,1-1 0 16,-9-14 0-16,-6-11 0 15,-3-10 0-15,-11-13 0 16,-3-10-4-16,-4 10 4 16,-2-10-1-16,0 1-1 15,-2-10-52-15,-16-12-51 16</inkml:trace>
  <inkml:trace contextRef="#ctx0" brushRef="#br0" timeOffset="-28549.64">23236 14957 252 0,'-7'10'124'0,"-8"-8"-115"15,-1 14-8-15,-3 7 15 16,-8 12 7-16,-4 23-8 16,-17 23 5-16,-14 13-4 15,-11 4-2-15,-16 27-6 16,-3 1-4-16,-26 10 1 15,-18 4-4-15,-9 7 1 0,-9-4-2 16,-7-4 5 0,1-7 5-16,26-1 1 0,7 20-7 15,-4-12-2-15,17-6 1 16,7 2-2-16,14 4 1 16,1-6-2-16,16-8 0 15,7-17 0-15,20-10 0 16,5-13 0-16,3-9-1 15,6-18 1-15,3-14-11 16,1-9-17-16,6-12-26 16,10-5-11-16,-3-13-124 15</inkml:trace>
  <inkml:trace contextRef="#ctx0" brushRef="#br0" timeOffset="-11765.15">28153 12804 136 0,'12'-11'25'0,"3"5"-10"16,-3 0-5-16,-3 0-4 15,1 3-4-15,2 1-1 16,-8 2-1-16,-4 0-1 16,5 2 0-16,-3-4 1 15,0 2-2-15,2-5-2 16,-6 1-6-16,7-2-2 16</inkml:trace>
  <inkml:trace contextRef="#ctx0" brushRef="#br0" timeOffset="-11482.32">28263 12721 107 0,'2'-6'30'16,"0"0"14"-16,-2 0-7 0,-2 6 5 15,-2-3-14-15,-1 6-7 16,5 1-2-16,-11 3-15 16,4 0-1-16,-4 7 0 15,-5 6 7-15,-1 6 7 16,-5 0 1-16,3 10-1 16,-10 4-3-16,6 7-3 15,-4-3-4-15,11-1-1 16,3 2 0-16,-3-3 0 15,13 2-2-15,10 4 1 16,9-2-1-16,7 5-2 16,1-5-1-16,2-4-1 0,-1-12 0 15,-3-2 2-15,-1 4-1 16,-15-7 0-16,5-10-2 16,-9-3-17-16,6-4-24 15,-4 2-22-15,0-5-39 16</inkml:trace>
  <inkml:trace contextRef="#ctx0" brushRef="#br0" timeOffset="-11113.55">28502 13000 207 0,'-3'2'76'16,"6"-2"-64"-16,-6 7-2 15,8 8 11-15,3 11 8 16,4 14 2-16,1 6-14 15,-2 7-7-15,-2-3 6 16,-2 8-6-16,2-4-3 16,-5-1 0-16,3-7-7 15,0-11 2-15,-3-5-2 0,0-8 0 16,-1-13-2-16,-6-1-12 16,8-13-38-16,-7-10-12 15,-5-2-40-15</inkml:trace>
  <inkml:trace contextRef="#ctx0" brushRef="#br0" timeOffset="-10806.75">28381 12941 108 0,'7'-9'123'16,"11"-5"-109"-16,3 4 15 0,4-1 17 15,6 4-26-15,10 10-5 16,1 5 4-16,16 4-7 16,-12 9-3-16,10-4-4 15,-15 10-5-15,1 3 3 16,-13-9-3-16,-11-2-1 16,-3 1-1-16,-15-4 2 15,-8 1 6-15,-10 4 12 16,-14-3-6-16,1 1-7 15,-9 2-4-15,5-10-1 16,-2-4-14-16,12 3-28 16,11-4-59-16</inkml:trace>
  <inkml:trace contextRef="#ctx0" brushRef="#br0" timeOffset="-10178.14">29029 13004 242 0,'-2'0'43'0,"0"0"-42"16,6 2 6-1,1 4-4-15,-5-2 2 0,0 16 14 16,-9-1 12-16,5 1-7 16,4 13-5-16,-4-1-10 15,-5 12-6-15,11 2-1 16,5 3-1-16,1-7 0 16,10 9-1-16,2-16 0 15,7-1 0-15,2-10-3 16,-9-10 3-16,-5-10 0 15,3-6 0-15,7-20 17 16,0-7-10-16,-4-20-5 16,2 2 0-16,-14-4 0 15,-4 2-1-15,-5 9-1 0,-10 10-4 16,6 14 4-16,4 10-2 16,-9 11-1-16,9-2-10 15,-6 13 8-15,6 14 5 16,0 6 1-16,11 15-1 15,2 0 1-15,11 4-1 16,5-17 0-16,9 4-1 16,-2-15-5-16,0-12 3 15,8-15 3-15,-15-8 0 16,-4-22 4-16,-3-6-2 16,-4-20 4-16,0 1-1 15,-3-6 3-15,-5-1-1 16,-15 7-6-16,-6-1 2 0,-9 4-3 15,4 20 0 1,1 14-4-16,7 12-19 0,-2 12-38 16,5 1-52-16</inkml:trace>
  <inkml:trace contextRef="#ctx0" brushRef="#br0" timeOffset="-9750.39">29997 12726 189 0,'9'9'53'0,"2"9"-44"16,10 4 21-16,3 17-2 15,-2-2-16-15,9 13 1 0,-6-3 4 16,-5 5-3-16,-2 0-5 15,-14-3 12-15,-4 0-9 16,-11-5-3-16,-13 1 6 16,-6 4-7-16,-3-4-3 15,-9-1-2-15,11 0-1 16,0-22-2-16,10 8-19 16,1 0-62-16,5-16-90 15</inkml:trace>
  <inkml:trace contextRef="#ctx0" brushRef="#br0" timeOffset="-8558.08">29756 12922 189 0,'5'0'69'0,"-10"5"-53"16,3-2 3-16,2 13 8 16,-2 2-12-16,-13 10 8 15,10 9-8-15,-2 2 9 0,3 3-11 16,2 4-6-1,-5-2 1-15,11 3-5 0,-1-14 0 16,-1 6-3-16,-2-17 1 16,0 0-1-16,-2-14 2 15,4 4-2-15,-7-3 1 16,1-6 0-16,2-3-1 16,4 4 1-16,0-11-1 15,5-2 0-15,-3-5 0 16,-4-14 1-16,7-4 1 15,-2-12 1-15,-1 1-1 16,-4-5 2-16,4 0-4 0,-4-3 2 16,-4-2-1-1,8 15-1-15,-8 2-1 0,8 13-1 16,-4 6 2-16,3 0-1 16,-3 7-2-16,2 10 3 15,2 0-2-15,-4 2-3 16,4 15-3-16,8 5 6 15,10 10 2-15,0 11 4 16,-1 8-3-16,1-3-1 16,-2-11 4-16,4-11-3 15,-8-9-1-15,-3-4 0 16,-4-18-3-16,1 1-5 16,-6-5 8-16,11-14 9 15,3-3-7-15,-13 0 0 16,3-10-1-16,-1 2-1 0,-7 2-1 15,5 12-3-15,1 0 0 16,-6 2 1-16,5 14 1 16,-7 6-5-16,2 0 2 15,2 10-5-15,4 2 10 16,4 4 3-16,-4 8-3 16,3 0 5-16,0 0-5 15,-5 0 1-15,-4-4 1 16,3-2-1-16,-8 4 2 15,3-3 0-15,-3 2-2 16,-1-7-1-16,6-1-28 16,0-1-69-16</inkml:trace>
  <inkml:trace contextRef="#ctx0" brushRef="#br0" timeOffset="-5534.94">30076 13142 124 0,'-3'-2'40'0,"3"2"-14"15,0 2 5-15,0-4-9 16,0 2 2-16,0 0-3 16,0 5-7-16,-2-2-4 15,2-6-9-15,2 8 1 16,-2-5 0-16,0 0-1 16,0 0 1-16,3 0 5 15,-3 0 4-15,4 0-3 0,-4 0-5 16,0 0-2-16,0 4 0 15,0-4 0-15,0 2 0 16,0 1 0-16,0 0 2 16,-4 1 9-16,8-2-1 15,-4 6-4-15,0 2-3 16,0-5-1-16,0 2-1 16,0 5 1-16,0 0-1 15,0 5-2-15,0-2 1 16,0 2 0-16,0-5-1 15,0 2 1-15,4-6-1 16,-2 6 0-16,-2-7 0 16,0-2-10-16,2 1-29 0,3-2-32 15,-7 6-56 1</inkml:trace>
  <inkml:trace contextRef="#ctx0" brushRef="#br0" timeOffset="-1662.93">28695 13647 114 0,'-2'0'117'0,"2"0"-87"15,0 0-9-15,-6 3 3 16,6 1-13-16,-9 0-5 15,5-3 4-15,-4 3 4 16,4 1 1-16,-5 0 0 16,5 2-3-16,0 0-4 15,1-7-2-15,-8 0-3 16,13 2-1-16,-2-2-2 16,0 0 0-16,6 0 0 15,-3-2-6-15,2 4 1 16,5-4 5-16,7 9 0 15,4-10 8-15,8 1-6 16,10-1-1-16,1-8 2 16,-9 6-2-16,4 3 1 15,-6-4 0-15,5 2-2 0,-10 0 2 16,5 5-1-16,-2 2 0 16,-2-2 0-16,-3-1 1 15,7 9-1-15,-18-15 1 16,25 12-1-16,-15-11-1 15,4 5 1-15,4 0 0 16,-2-8 1-16,8 7 2 16,-8-3 1-16,2-5-3 15,-8 9-1-15,6-1 0 16,-10 2 0-16,3-1-1 16,-5-3-1-16,8 15 1 15,-5-11 1-15,-3 7 1 0,4-5-2 16,-7-3 0-16,2 1 0 15,-3-2 0 1,1 1 2-16,1 1-2 0,-2-5 1 16,7 4-1-16,-5 0 0 15,1 0 0-15,5 11 0 16,2-13 0-16,1 6 0 16,-9-4 0-16,5 3 0 15,-5-5 1-15,3 4-1 16,-1-4 0-16,6-1 0 15,-5 3 1-15,3-2-1 16,-5-3 0-16,6 5 0 16,-4-1 0-16,-1 1 0 0,-1 0 0 15,3 0 0-15,-5-4 0 16,3 0 1-16,-1 8-1 16,-6-12 0-16,5 8 1 15,-5 0 0-15,-6-4 0 16,-2 4-1-16,0 0 2 15,0 0-2-15,0 1 0 16,-2-2-1-16,0 5-8 16,2-4-35-16,-6 8-49 15,2-7-114-15</inkml:trace>
  <inkml:trace contextRef="#ctx0" brushRef="#br0" timeOffset="17595.88">26197 14480 131 0,'2'3'4'0,"-4"-3"0"15,2 0 3-15,2 0-6 0,-2 0 0 16,0 2 10-16,-2-4 4 16,4 2-6-16,-4 0-4 15,-1 0-2-15,3 0-2 16,0 0-1-16,0 0 0 15,3 0-1-15,-6 0-5 16,3-3-9-16,0 1-1 16,0 2 8-16,3 0 3 15,-3-2-1-15,0-3-18 16</inkml:trace>
  <inkml:trace contextRef="#ctx0" brushRef="#br0" timeOffset="18605.26">26201 14459 104 0,'0'-1'6'0,"0"-3"-1"0,4 4-1 16,-6-6 5-16,4 4 6 15,-2 0-2 1,-4-1-1-16,6 3-2 0,0 0 5 16,-6-4-1-16,4 4-1 15,-4 0 4-15,4 0 0 16,0 0-8-16,0 0 4 16,-3 0 1-16,1 0-1 15,2 0 3-15,-4 0-4 16,0 0-4-16,-2 4 0 15,-2-4 2-15,6 0-7 16,-7 7 2-16,1-5-1 16,0 2-1-16,-1 6-2 0,3-6 1 15,-4 6 1 1,1-5 0-16,1 7 0 0,1-3-2 16,-2 3 3-16,2-2-2 15,3 0 1-15,0 2 1 16,-1 1-2-16,5-4 1 15,-5-1-3-15,3 6 3 16,-2-8-1-16,1-4 0 16,1 5-2-16,2-4 2 15,0 3-2-15,0-4 0 16,2-4 1-16,-2 4 0 16,-2-4 0-16,4 4 1 0,-2-4 2 15,-2 4-3 1,2-2 3-16,0 0-3 0,0-2 0 15,2 2-1-15,-2 2 0 16,0-4 0-16,0 0 1 16,-2 6 0-16,2-4-1 15,0-2 0-15,0 4 0 16,0 0 0-16,0 2 0 16,0-2 1-16,0 5-1 15,0-4 1-15,0 1-1 16,0 1 0-16,2 0 2 15,-2 3-2-15,-2 2 2 16,9-4-1-16,-12 2 1 16,10-4 0-16,-5 4-1 15,7-4 0-15,-7 10 0 0,2-9 1 16,7 0-2-16,-9 3 1 16,6-6-1-16,-1 5 0 15,4 3 0-15,-4-10 1 16,1 3-1-16,1 2 0 15,1 8 1-15,2-13 0 16,-8 5-1-16,5-1 1 16,-5 1-1-16,6-9 0 15,-2 12 0-15,0-6 0 16,1 1 1-16,-1-1-1 16,-4-2 1-16,10 3 0 15,-12-3 0-15,2 9-1 0,5-9 0 16,-7 0 0-1,2 0 1-15,0 0-1 0,-2 0 0 16,2 0 0-16,-2 0-1 16,0 4 2-16,4-8-1 15,-4 8 0-15,0-8 1 16,0 8-1-16,2-8 1 16,-4 4-1-16,2 0 1 15,0 0-1-15,0 0 0 16,0 0 1-16,0 0 0 15,0 4 1-15,0-8-2 16,0 4 2-16,-2 0-1 16,4 0 1-16,-6 0-2 15,4 0-10-15,-11-9-25 16,7 6-19-16,-8-4-39 16</inkml:trace>
  <inkml:trace contextRef="#ctx0" brushRef="#br0" timeOffset="21638.12">26346 14357 199 0,'-2'-2'24'0,"0"2"-6"16,4-5 13-16,-9 2-19 16,5 3-8-16,2 3-4 15,-5 2 1-15,1-5-2 16,-1 4-12-16,3 1-3 0,-4-2-5 16,-1 4-2-16,0-4-11 15,5 3-15-15</inkml:trace>
  <inkml:trace contextRef="#ctx0" brushRef="#br0" timeOffset="23420.1">26234 14395 120 0,'0'-5'34'0,"0"5"4"15,0 0-7-15,-2-2-12 16,6 4-5-16,-4-6-4 16,0 4-2-16,0 0-3 15,3 4 8-15,-6-4 4 16,3 0-1-16,0 1-4 16,-4 3-3-16,4-4 1 15,0 0-5-15,-2 2-2 16,0 6-3-16,-5 0 1 0,1-8-1 15,-2 7 0-15,0 3 0 16,1 1 0-16,1-4 0 16,-2 4 0-16,2-2 0 15,-1 1 0-15,1-3 1 16,-2 3-1-16,6 7 1 16,-4-9 0-16,2 6 4 15,-1 0 0-15,-1 2 1 16,6-5-1-16,-2 1-1 15,2 2 0-15,-3 1-3 16,3 2 2-16,0-10-3 16,3 3 0-16,-3 2 1 15,4-2 0-15,-4 2-1 16,2-2 0-16,5-1 1 0,1-4-1 16,-6-1 0-16,4 2 0 15,2-2 0-15,-1 0 0 16,7-4 1-16,-1 0-1 15,5 4 3-15,-5-4 0 16,3 0-2-16,1 0 1 16,-3 2-1-16,-1-4 1 15,0 11-2-15,-3-16 1 16,0 5 0-16,-3 2 0 16,2-4 2-16,4 0 0 15,-2 2 0-15,-1-6 0 16,-2 4-1-16,5-1 0 0,-5 2 3 15,5-3-1 1,1 3-2-16,-6-9 0 0,3 1 0 16,5 2 0-16,-7 0 0 15,-1-5 0-15,2 0-2 16,-6-1 2-16,7 2-2 16,3-6 2-16,-10 6-2 15,7-3 2-15,-11 4-2 16,7-6 1-16,-3-1 0 15,-6 5-1-15,7 2 2 16,-5-5-1-16,0 2-1 16,-5-1 1-16,10 6 0 15,-10-6-1-15,-2 5 1 0,3-1-1 16,2-3 0-16,-3 3 0 16,-1-7 0-16,3 7 1 15,-4 5-1-15,1-5 1 16,2 4-1-16,-3-2 1 15,5 1 0-15,-3 2-1 16,-4 2 1-16,3-8 0 16,-1 3 1-16,-3 1-1 15,0 4 3-15,-1-4 0 16,1 6 2-16,0 6 0 16,-3-3-2-16,1 5-3 15,-5 1-1-15,3-3 2 0,-4 4-1 16,-2-1 0-1,0 6-1-15,0-5 0 0,4-2 0 16,5 7 0-16,-5-3 0 16,3 4 0-16,-1 1 0 15,-3 3 1-15,-3 2-1 16,5 8 0-16,-1 0 0 16,0-1 1-16,-2 1-1 15,7-5 0-15,0 2 0 16,6-4-1-16,-3-4 1 15,-2 0 0-15,4 2 1 16,3-1-2-16,-1-4 2 16,0 7-2-16,0-4 0 15,-1-2 1-15,7 4-1 16,1-7-1-16,-1 8 2 0,2-9-1 16,9 4 0-16,1-4 0 15,3 7 1-15,12 0 0 16,-4-3 0-16,4-4 0 15,2-2 0-15,-6 5 0 16,-1-13 0-16,-4 0 0 16,2 1 0-16,-3-6 2 15,0-5-2-15,-1-4 2 16,-5 6-1-16,5-1-1 16,-4 9 0-16,-3-14 0 15,4 4 0-15,-1 2 1 16,-5 0-1-16,5-6 1 0,-3 5-1 15,1-10 0-15,2-3 3 16,-1 5-3-16,-3-6 1 16,-4-12 0-16,5 0-1 15,-11 0 1-15,14 0 0 16,-14 7-1-16,4-3 0 16,-8 17 0-16,4 0 0 15,0 7-8-15,-2-2-11 16,-5 9-8-16,2-5-18 15,1 10-38-15,4-2-103 16</inkml:trace>
  <inkml:trace contextRef="#ctx0" brushRef="#br0" timeOffset="24074.73">26901 14529 206 0,'-2'0'40'0,"-3"0"-7"16,3 7 12-16,-2-2-29 16,-3 12-15-16,0-5 3 15,-2 10 2-15,5-4 0 16,4 5 4-16,2 6 2 15,9 3-3-15,9-8-4 16,7 2-4-16,7-16-1 16,-1 2 4-16,-8-8-3 0,4-4 1 15,-7-18 1 1,0 3-3-16,-2-10 4 0,-9-7-4 16,-9 6 1-16,-8 0 1 15,-15-2-1-15,-7 3-1 16,1-2 1-16,3 17-1 15,3 6-1-15,13 6-1 16,-1 2 2-16,4 17-1 16,0-12 0-16,17 1-1 15,-1 2-2-15,5-3 2 16,-5 0 1-16,4 5 1 16,7-5 1-16,1-2-1 15,-3 7 0-15,0 4 1 16,-4 1-1-16,3-2 0 0,-3 1 0 15,-3 0 1-15,1-5-1 16,6-4-26-16,-13 5-41 16,12-11-49-16</inkml:trace>
  <inkml:trace contextRef="#ctx0" brushRef="#br0" timeOffset="24553.75">27804 14275 198 0,'-14'0'43'0,"3"-5"-26"15,-4-2 14-15,-8 7-12 16,1-5 0-16,-1 5 4 16,8 5-1-16,7-3-7 15,-8 12-6-15,11 4-1 0,-3 1 0 16,2 8-3-16,12-3 0 15,-6 13-2-15,15-4-1 16,7-2 0-16,1-2-2 16,-2 3 3-16,6 1-2 15,-8-3 2-15,0 0-2 16,-9-7 1-16,-6 0 1 16,-13 0 6-16,-11-2 3 15,-3 1-6-15,-8 6-4 16,4-10-2-16,-2 0-4 15,10-9-24-15,-6-9-13 16,-2-7-58-16</inkml:trace>
  <inkml:trace contextRef="#ctx0" brushRef="#br0" timeOffset="24846.57">27737 14177 243 0,'4'-4'51'0,"9"8"-44"16,1-8 53-16,15-4-28 0,3 2-16 15,10-4-9-15,7-5-4 16,2 1-1-16,-11 2-2 16,-13 7 0-16,-12 3-7 15,-6 6-61-15,-9 10-68 16</inkml:trace>
  <inkml:trace contextRef="#ctx0" brushRef="#br0" timeOffset="25535.39">28198 14350 248 0,'0'0'36'0,"0"5"-8"16,-2 4-3-16,7 10 1 16,-3 11 20-16,-7 15-19 15,1 9-12-15,4 0-11 16,-6 0-2-16,12-12-1 15,3-13 0-15,-3-12-1 16,8-5-1-16,-7-10 1 16,1-6 3-16,4-11 17 15,10-9 4-15,7-17-15 16,0-5-6-16,6-10-2 16,-10-2 0-16,-5 16-1 0,-7 3-1 15,-3 19-3-15,-12 8-22 16,-10 9-23-16,-5 0-50 15</inkml:trace>
  <inkml:trace contextRef="#ctx0" brushRef="#br0" timeOffset="25904.75">27329 14592 226 0,'18'-17'70'0,"-1"6"-55"16,10-1 19-16,2 8-16 16,7 8-13-16,-7 5-4 15,2-6-1-15,-7 3-6 0,-3-1-57 16,-10-5-71-1</inkml:trace>
  <inkml:trace contextRef="#ctx0" brushRef="#br0" timeOffset="26080.65">27509 14409 150 0,'-2'9'129'15,"4"0"-121"-15,8 19 25 16,-6 17 9-16,9 13-29 15,-4-12-10-15,-4 6-3 16,-1-10 1-16,-4 2-1 16,5 2-60-16,-14-5-127 0</inkml:trace>
  <inkml:trace contextRef="#ctx0" brushRef="#br0" timeOffset="35115.37">21281 11654 223 0,'-2'-12'55'0,"0"12"-28"0,0-4 16 15,2 4-6-15,0 4-19 16,-2-4-1-16,4 5 0 16,-2-2-2-16,-2 9-6 15,6 15 13-15,-2 10-2 16,9 17-10-16,-9-1-2 15,0 7-2-15,3-6-4 16,-5 0-1-16,-2 0 1 16,-3-8-2-16,1-9 1 15,-1-9-1-15,5-7-27 16,5-10-22-16,4-1-17 16,-2-10-41-16</inkml:trace>
  <inkml:trace contextRef="#ctx0" brushRef="#br0" timeOffset="35432.18">21711 11532 226 0,'0'2'22'16,"2"7"-3"-16,3 16 32 0,-2 5-19 16,5 14-8-1,-10 8-5-15,9 8-1 0,-5 5-2 16,-2-1-4-16,6-3-1 16,-6 3-4-16,0-13-4 15,0-6-2-15,-6-9 0 16,2-10-1-16,4-15-1 15,2-11-48-15,-2-4-32 16,2-14-95-16</inkml:trace>
  <inkml:trace contextRef="#ctx0" brushRef="#br0" timeOffset="35871.6">20976 11514 251 0,'-2'4'31'0,"-7"-4"-10"0,16 0 7 15,-7 0-22-15,4 4-4 16,9-4 0-16,5-4 25 16,7-4-1-16,12 4-10 15,13-5-2-15,10-3-2 16,7-2-6-16,4-1-2 15,7 1-2-15,7 4 1 16,-1-6-3-16,3 5 1 16,-17 10 0-16,-3 2-2 15,-17-2 1-15,-3 7-3 16,-11 0-21-16,-11-3-4 16,-5-3-20-16,-3 4-65 0</inkml:trace>
  <inkml:trace contextRef="#ctx0" brushRef="#br0" timeOffset="36659.11">21016 11412 105 0,'-15'-2'34'16,"-2"8"-10"-16,9-4 16 16,-3 2-9-16,9 0-10 15,-8 0 0-15,2-4 4 16,8 4-1-16,-2-4-3 0,2-4 2 16,0 4 1-16,4-7-4 15,-2-9 0-15,0-8-10 16,5-9-7-16,9-7-3 15,-6-5 1-15,9-5-1 16,3 6 0-16,0-5 1 16,-4 5 0-16,2 3-1 15,-2-2 0-15,0 4 0 16,-7-6 0-16,3 9 0 16,-8 2-1-16,1 6 1 15,6-2-1-15,-6 9 1 16,2-5-1-16,4 13 0 15,1-3 1-15,-2 6-2 16,0 3 2-16,8 0-2 0,-6 9 0 16,-1 0-2-16,9 1 1 15,5 9 3-15,0 1 0 16,2 3 0-16,-2 1 1 16,4 6 0-16,-2 0 0 15,6-2-1-15,1 7 0 16,-3 2-1-16,1 0 1 15,-3 0 0-15,-4 6 2 16,2-3-2-16,-11 5 0 16,6-2 1-16,-6 4-1 15,2 6 0-15,-9 4 0 16,9 0 1-16,-7-4-1 16,-6-2 0-16,2-7 0 0,-2-11 0 15,-3-1 0-15,-4-13-17 16,0-1-55-16,-2-9-90 15</inkml:trace>
  <inkml:trace contextRef="#ctx0" brushRef="#br0" timeOffset="37732.33">20006 11314 226 0,'-4'-14'74'0,"8"18"-41"16,0-11 2-16,3 2-17 15,20-8-1-15,8 13 2 16,23 0 0-16,8-4-3 16,25-6-8-16,-13 10-7 15,-22-4-1-15,-10 3 0 16,-1-4-32-16,-16-7-51 0</inkml:trace>
  <inkml:trace contextRef="#ctx0" brushRef="#br0" timeOffset="37920.21">20399 10698 265 0,'6'5'15'0,"21"-2"9"15,8 5 5-15,4-4-24 16,7 0-2-16,-1 0-3 15,-3-6-2-15,8-4-65 0</inkml:trace>
  <inkml:trace contextRef="#ctx0" brushRef="#br0" timeOffset="38131.08">20858 10473 196 0,'16'3'19'15,"1"4"-7"-15,3 9-2 16,9 2-5-16,7 11-3 16,-3-4-2-16,7 10-6 0,-4-10-99 15</inkml:trace>
  <inkml:trace contextRef="#ctx0" brushRef="#br0" timeOffset="38392.92">21906 10489 133 0,'40'-16'174'0,"-3"0"-160"16,15 3-10-16,-4 6-4 15,-16 2-2-15,-4 17-89 16</inkml:trace>
  <inkml:trace contextRef="#ctx0" brushRef="#br0" timeOffset="38603.81">22329 11185 245 0,'42'-10'38'16,"16"3"-29"-16,13 0 17 15,-10 14-23-15,-8 7-3 16,-13 7-66-16</inkml:trace>
  <inkml:trace contextRef="#ctx0" brushRef="#br0" timeOffset="38744.71">22510 11534 272 0,'40'0'15'0,"8"-12"0"16,2 10 3-16,-1-7-18 16,-13 6-44-16</inkml:trace>
  <inkml:trace contextRef="#ctx0" brushRef="#br0" timeOffset="44867.18">30670 16252 261 0,'2'-2'30'16,"-4"4"-29"-16,2 4 37 15,0 6-7-15,10 13-3 16,-6 0-14-16,0 16 2 16,-1-5 3-16,1 12-5 15,-2 6 5-15,-6 8-2 16,4 1-4-16,0 18-4 15,-5-7-3-15,10-5-4 16,-1 7-2-16,2-13 1 16,-10 2 0-16,14 2 0 15,-16-13-2-15,20-15-7 16,-11 2-42-16,1-9-30 16,-6-18-140-16</inkml:trace>
  <inkml:trace contextRef="#ctx0" brushRef="#br0" timeOffset="45420.85">31424 16194 169 0,'4'10'35'0,"-2"-6"-7"0,-2 0 18 16,6 10-7-16,-4 4-3 15,0 4-2-15,-2 0-6 16,-4 20-8-16,-2 3 1 16,2 16-7-16,6 16-4 15,-2-3-5-15,4 21 0 16,8-15-5-16,3-12 0 16,-7-3 0-16,2-36 2 15,-3 1-4-15,-7-26 1 16,0-8-13-16,-2-4-28 0,-5-9-39 15,-7-12-67 1</inkml:trace>
  <inkml:trace contextRef="#ctx0" brushRef="#br0" timeOffset="45884.7">30182 16150 140 0,'16'-5'73'15,"7"2"-53"-15,8-1 24 16,15-1-6-16,19-4-15 16,13 5-6-16,16-3 6 15,17-4-10-15,18 5-1 16,34 4-1-16,4-8-6 15,-42 6-3-15,-14 11-2 16,-28-2 0-16,-14 5 1 16,-18-6-1-16,7 0 0 0,-16-4 0 15,-13 0 0-15,0 0 1 16,-6-4-1-16,-7-4-7 16,-5 2-25-16,-1-2-22 15,-14-1-30-15</inkml:trace>
  <inkml:trace contextRef="#ctx0" brushRef="#br0" timeOffset="46921.02">30213 16116 168 0,'2'0'26'15,"-2"-3"5"-15,-2-4-3 16,2-7-22-16,0 2 7 15,-4-6 19-15,2-8-2 16,0-2-7-16,-3 0-14 16,5-11-2-16,-4 4-5 15,2-6 3-15,0-8-4 0,-2 8-1 16,4-3 1 0,6-4 0-16,-2 3-1 0,7 0 1 15,3-10-1-15,-1 16 0 16,5-19 1-16,-1 5-1 15,10 7 0-15,2-5 0 16,-2 12 1-16,2-8 0 16,-9 17 2-16,-2-13 1 15,4 8 0-15,-1 9-1 16,0-5 1-16,2 2-2 16,-5 6-1-16,-1 2 0 15,8-9-1-15,-3 8 0 16,5 4 0-16,-1-9 0 15,3 10 0-15,0 1 0 0,-2-2 0 16,2 1 0-16,-6 3 0 16,10 2 0-16,-15 6 0 15,-3-3-1-15,17 5 0 16,3 1 0-16,2 3 1 16,-2-2-1-16,-2 4 0 15,5 10 1-15,9 2 1 16,-7-4 2-16,-2-2-2 15,11 19 2-15,-20-11 2 16,2 8 4-16,-13 2 0 16,2 1 2-16,0 5 1 15,2-6-5-15,1 18 2 16,-1 2-3-16,3-7 1 0,-6-3 1 16,4 5-1-1,-5-10-3-15,6 6 0 0,-12 3-1 16,-2-5 0-16,11 2-2 15,-4-4 0-15,-5 13-1 16,3 3 2-16,-3-5-2 16,3-3 1-16,-4 4-1 15,5-6 0-15,-12 14 0 16,8-7 2-16,-6-5-2 16,-2 8-1-16,5-2-10 15,1-5-6-15,0 1-2 16,-5-1-10-16,-3-2-17 0,10-15-29 15,-2-2-23 1</inkml:trace>
  <inkml:trace contextRef="#ctx0" brushRef="#br0" timeOffset="47903.2">29975 15994 115 0,'-7'-4'43'15,"3"0"-21"-15,-1-6 12 16,1 5-5-16,2 5 7 15,0-8-2-15,0 2-3 16,2 3-1-16,0-6-8 16,0 9-4-16,0 0-3 15,2 0-8-15,2 5-7 0,5-5 0 16,9 5 2 0,-1 3 1-16,6-8 0 0,1 5-3 15,-6-10-10-15,4-3-37 16,-6-6-54-16</inkml:trace>
  <inkml:trace contextRef="#ctx0" brushRef="#br0" timeOffset="48150.04">30073 15422 199 0,'0'0'38'0,"7"0"-18"0,-3 2 18 15,3 4-19-15,-1 0-5 16,4-1-6-16,-2 2-3 16,1-1-1-16,5 6-1 15,-5-10-3-15,-1-2-8 16,2-2-67-16</inkml:trace>
  <inkml:trace contextRef="#ctx0" brushRef="#br0" timeOffset="48343.93">30336 15101 179 0,'4'-10'54'0,"6"10"-35"15,-4 6 14-15,1-2-23 16,-1 0-6-16,-3 0-2 16,4 0 0-16,-1 7-2 15,1-8-22-15,1-11-68 16</inkml:trace>
  <inkml:trace contextRef="#ctx0" brushRef="#br0" timeOffset="48541.8">30643 14807 146 0,'3'5'35'0,"4"-2"-28"16,-1 1 16-16,-1 7-10 15,5-8-10-15,-2 5-1 16,7-8-1-16,-1 0-1 15,3-2-27-15</inkml:trace>
  <inkml:trace contextRef="#ctx0" brushRef="#br0" timeOffset="48719.4">30985 14600 161 0,'7'0'81'0,"-1"-2"-71"15,6 4 15-15,-1 8-10 16,-9 13 3-16,8-6-5 16,-5 1-11-16,0-6-2 15,2-1-69-15,6 1-62 16</inkml:trace>
  <inkml:trace contextRef="#ctx0" brushRef="#br0" timeOffset="48885.28">31473 14664 201 0,'33'8'22'0,"3"-12"13"16,-11 4-11-16,-3-6-21 16,-9 8-3-16,8-2-36 15,-4 8-87-15</inkml:trace>
  <inkml:trace contextRef="#ctx0" brushRef="#br0" timeOffset="49059.18">31689 15101 135 0,'21'-4'43'0,"0"0"-43"16,-11 4 0-16</inkml:trace>
  <inkml:trace contextRef="#ctx0" brushRef="#br0" timeOffset="49228.11">31762 15450 186 0,'16'-9'64'0,"7"9"-49"16,-1-11 30-16,-6 11-35 15,-12-6-10-15,-4 14-3 16,0 1-81-16</inkml:trace>
  <inkml:trace contextRef="#ctx0" brushRef="#br0" timeOffset="49372.77">31953 15793 157 0,'15'4'79'15,"1"-4"-69"-15,-3-4 10 16,-9 1-8-16,-4-6-12 16,-4 7-44-16,-7 6-63 0</inkml:trace>
  <inkml:trace contextRef="#ctx0" brushRef="#br0" timeOffset="49484.7">31974 15837 145 0,'12'2'36'0,"1"-2"-7"16,-1-2-11-16,-2 1-4 16,6-2-3-16,-5-9-9 15,0 10-2-15,-7 2-111 16</inkml:trace>
  <inkml:trace contextRef="#ctx0" brushRef="#br0" timeOffset="50760.92">29797 16191 207 0,'4'0'50'15,"-1"0"-13"1,1-5 19-16,4 1-22 0,15-10-14 16,-3 11-1-16,4-2-16 15,-1-1-2-15,1-3 0 16,3 6-1-16,0-3 0 16,0 3 0-16,4-6-41 15,-11 1-61-15</inkml:trace>
  <inkml:trace contextRef="#ctx0" brushRef="#br0" timeOffset="51096.71">29779 15727 195 0,'0'-4'51'0,"6"4"-33"16,-4-2 11-16,8 2-14 15,5 0-1-15,8 6-2 0,1 2-3 16,5-2-6-16,3 2 0 16,-7-8-1-16,-2 0-2 15,-5-8 0-15,-5-2-74 16</inkml:trace>
  <inkml:trace contextRef="#ctx0" brushRef="#br0" timeOffset="51315.58">29924 15298 218 0,'15'-8'24'16,"8"9"10"-16,-3-2 6 15,-3 2-24-15,6 10-6 16,-5-1-7-16,-7-2 0 15,0-8 0-15,0 8-3 16,-2-4-1-16,2 1-74 16</inkml:trace>
  <inkml:trace contextRef="#ctx0" brushRef="#br0" timeOffset="51507.46">30100 15101 253 0,'7'-14'47'16,"1"18"-27"-16,6-4 17 0,4 0-22 16,13 10-6-16,-11 8 0 15,3-12-2-15,-2 16-3 16,4-10-1-16,0 2-1 16,-12-1-2-16,0-8-42 15,-4-2-50-15</inkml:trace>
  <inkml:trace contextRef="#ctx0" brushRef="#br0" timeOffset="51688.86">30385 14816 122 0,'7'-5'132'0,"4"-6"-124"15,11 4 17-15,-2-2-3 16,1 5-17-16,-8 4-3 15,-3 4-2-15,-4 2-3 16,5 6-2-16,2-2-59 16</inkml:trace>
  <inkml:trace contextRef="#ctx0" brushRef="#br0" timeOffset="51891.73">30746 14561 269 0,'3'14'2'0,"9"-2"11"15,0 11 18-15,3 0-25 16,-1-2-4-16,-1-3-1 16,1-6 0-16,3-5-1 15,2 0-8-15,-6-7-56 16</inkml:trace>
  <inkml:trace contextRef="#ctx0" brushRef="#br0" timeOffset="52072.92">31123 14485 222 0,'0'9'26'0,"20"5"-4"15,-5 2 24-15,6 12-30 16,-5 0-9-16,-3-1-7 15,1-8 0-15,-6-3-65 16</inkml:trace>
  <inkml:trace contextRef="#ctx0" brushRef="#br0" timeOffset="52248.95">31577 14575 111 0,'7'32'201'15,"0"-1"-195"1,0-7-4-16,4 10 3 0,7-10-4 16,-1 0-1-16,10-2-39 15,-2 0-30-15</inkml:trace>
  <inkml:trace contextRef="#ctx0" brushRef="#br0" timeOffset="52424.06">31814 15136 235 0,'29'-12'6'0,"9"-11"-2"15,-1 5 2-15,2 1-6 16,-8 8-19-16</inkml:trace>
  <inkml:trace contextRef="#ctx0" brushRef="#br0" timeOffset="52595.18">31921 15351 264 0,'24'-9'45'0,"7"-8"-17"0,4-6 26 16,-2 5-43-16,0 6-8 16,-8 2-3-16,-12 6 0 15,-9 9-60-15,1-5-93 16</inkml:trace>
  <inkml:trace contextRef="#ctx0" brushRef="#br0" timeOffset="52768.28">32021 15659 231 0,'21'-5'18'0,"5"-12"-6"16,-4 5 18-16,3-6-27 0,0 12-3 15,-21 1-32-15,-4 5-127 16</inkml:trace>
  <inkml:trace contextRef="#ctx0" brushRef="#br0" timeOffset="52952.36">32048 15804 224 0,'11'-7'86'0,"7"-6"-75"16,11 6 32-16,0 0-18 15,9-2-21-15,0 6-3 0,-11 3-1 16,-11 3 0-16,-14 11-65 16,-4 4-100-16</inkml:trace>
  <inkml:trace contextRef="#ctx0" brushRef="#br0" timeOffset="53124.43">32075 16133 283 0,'13'-13'15'0,"14"5"27"15,0 2-9-15,0 2-27 0,-8 0-6 16,4 4 0-16,-13 0-4 16,4 4-106-16</inkml:trace>
  <inkml:trace contextRef="#ctx0" brushRef="#br0" timeOffset="55184.66">29600 15923 201 0,'16'0'12'0,"10"0"2"15,6 0 16-15,10 0-16 16,5-10-9-16,4-4-4 0,-8 2 1 15,-14 0-2 1,-5 6-8-16,-12-8-53 0</inkml:trace>
  <inkml:trace contextRef="#ctx0" brushRef="#br0" timeOffset="55415.52">29486 15512 285 0,'12'-4'7'0,"-3"0"0"15,11-1 25 1,2 5-17-16,2-5-1 0,10-2 3 16,7 2-5-16,-4 3-8 15,-3 4-3-15,-8-8 0 16,-3 3-1-16,-8-4-34 15,3 3-65-15</inkml:trace>
  <inkml:trace contextRef="#ctx0" brushRef="#br0" timeOffset="55596.41">29768 15204 185 0,'22'4'38'0,"4"0"-29"0,6-3 13 16,6 7 3-16,6-11-16 16,-2 3-5-16,-8-10-2 15,-16 2-2-15,2-1-53 16</inkml:trace>
  <inkml:trace contextRef="#ctx0" brushRef="#br0" timeOffset="55791.28">30120 14877 284 0,'9'-5'7'0,"11"5"14"16,-2 5 17-16,11-3-26 16,2 6-6-16,-2-7-4 15,-2 3-1-15,-8 8-1 16,0-12-3-16,0 9-43 15,6-13-39-15</inkml:trace>
  <inkml:trace contextRef="#ctx0" brushRef="#br0" timeOffset="55986.17">30646 14636 125 0,'13'-3'77'0,"-2"6"-58"15,-7 6 15 1,8 2 2-16,1 9-12 0,1-5-14 16,1 2-6-16,3 5-1 15,-7-15-3-15,20 0-2 16,-15 1-40-16,0-6-42 16</inkml:trace>
  <inkml:trace contextRef="#ctx0" brushRef="#br0" timeOffset="56166.06">31259 14415 176 0,'0'5'92'16,"-2"5"-89"-16,6 4 32 0,-8 18-3 16,4-2-23-16,-10 4-5 15,4 1 1-15,0 0-5 16,3-7 0-16,6-2-37 15,5-8-76-15</inkml:trace>
  <inkml:trace contextRef="#ctx0" brushRef="#br0" timeOffset="56354.95">31950 14659 200 0,'0'32'42'16,"-5"-11"-35"-16,-1-1 9 16,-3 14-9-16,-5-5-7 15,6 9-4-15,-1-2-24 16,-5 8-31-16</inkml:trace>
  <inkml:trace contextRef="#ctx0" brushRef="#br0" timeOffset="56571.81">32333 15302 223 0,'-20'40'94'0,"-16"-4"-86"16,5 8 26-16,10 7-9 15,7-8-18-15,7 3-6 16,-4-10-1-16,4-5-23 16,5-9-84-16</inkml:trace>
  <inkml:trace contextRef="#ctx0" brushRef="#br0" timeOffset="57076.85">30389 14444 163 0,'0'-8'38'0,"0"4"-14"15,5-3 17-15,-3 0-9 16,-4 7 5-16,2 5 3 16,0-1-15-16,-2 1-22 15,6 13 3-15,6 12 11 16,3 2-9-16,7 8-6 15,-1 0-1-15,8 1 0 0,-2-15-1 16,4-1-18-16,-2-1-28 16,-3-2-64-16</inkml:trace>
  <inkml:trace contextRef="#ctx0" brushRef="#br0" timeOffset="57374.55">29775 14696 288 0,'2'4'48'0,"-2"-6"-40"15,2 8 6-15,11 8 13 16,11 7-3-16,5 15-9 16,7 0-10-16,5 4-3 15,3 1-1-15,5 0 1 16,-5-1-2-16,-1 0-32 16,-7-4-39-16,-3-10-78 15</inkml:trace>
  <inkml:trace contextRef="#ctx0" brushRef="#br0" timeOffset="57945.43">30871 14261 286 0,'-9'32'61'15,"-2"12"-41"-15,0 5 12 16,0 1-12-16,4 4-15 15,2-1-4-15,3-2-1 16,9-12 0-16,-14 0-36 16,16-11-75-16</inkml:trace>
  <inkml:trace contextRef="#ctx0" brushRef="#br0" timeOffset="58247.25">31939 14427 209 0,'-5'17'44'0,"-1"15"-13"0,-19 8 5 16,-6 19-25-1,-14 4-6-15,-8 7 0 0,-1-2-4 16,3 2 0-16,7 0-1 16,17-1-54-16</inkml:trace>
  <inkml:trace contextRef="#ctx0" brushRef="#br0" timeOffset="58573.93">32472 15150 301 0,'-47'18'33'16,"-7"9"-23"-16,1 6 26 15,-3-3-22-15,7 2-12 0,-3 3-2 16,17-9-7-16,13 9-62 16,2-6-92-16</inkml:trace>
  <inkml:trace contextRef="#ctx0" brushRef="#br0" timeOffset="58882.74">33018 15679 222 0,'-12'8'82'16,"-3"5"-34"-16,-22 4-9 16,-19 4-5-16,-29 8-19 15,-36 11-8-15,12-10-4 16,2 7-2-16,20-14-1 16,18-5-1-16,11 3-32 15,13-20-89-15</inkml:trace>
  <inkml:trace contextRef="#ctx0" brushRef="#br0" timeOffset="59428.41">30147 14846 265 0,'-23'-5'24'0,"6"3"-4"0,7 9 31 16,4-2-22-16,3-13-16 16,6 11-6-16,-3-3-5 15,0 0-2-15,6 0-4 16,2 0 4-16,11 11 0 16,10-7 6-16,14 4 1 15,13 10-4-15,1-4-1 16,13 12 0-16,-1 2-2 15,-5 2-8-15,-8-2-50 16,-18 6-51-16</inkml:trace>
  <inkml:trace contextRef="#ctx0" brushRef="#br0" timeOffset="59638.27">29750 15579 244 0,'37'5'20'0,"6"-5"-11"15,22-5 38-15,18 1-26 16,-2-1-14-16,7-3-5 16,-10 3 1-16,-11 5-3 15,-19-5-10-15,-14 14-67 0</inkml:trace>
  <inkml:trace contextRef="#ctx0" brushRef="#br0" timeOffset="59834.15">29775 16048 308 0,'2'8'22'16,"13"2"-21"-16,9-10 16 15,19 4 1-15,10-12-5 16,7 4-9-16,-4 0-3 16,-6 2-1-16,-13 2-37 15,-16 0-76-15</inkml:trace>
  <inkml:trace contextRef="#ctx0" brushRef="#br0" timeOffset="59989.06">29908 16401 249 0,'33'-11'8'15,"21"-1"-5"-15,8-1-2 16,5-4-1-16,-18 12-118 16</inkml:trace>
  <inkml:trace contextRef="#ctx0" brushRef="#br0" timeOffset="68616.93">32169 10229 155 0,'2'-8'65'0,"-4"-1"-41"16,0 2 13-16,2-2-3 15,-8 2-12-15,2-6-4 16,1 5 5-16,-3 0-5 16,-6-3-1-16,3 0 0 15,-7 4-9-15,5-2 6 16,-12 2-7-16,5 5-6 16,-8-3 6-16,-1-2-4 15,0 4-2-15,-6 6 2 16,4 4 4-16,3-7-6 15,6 5 1-15,-7 6-1 16,-3-4-1-16,1 2 1 16,-6 15 1-16,-6 5 0 15,1-10-2-15,1 16 1 0,1 0 0 16,4-1 0-16,3 5 0 16,2-8-2-16,6 1 2 15,3-3-1-15,9 12 0 16,-3-14 1-16,9 11-2 15,14 3 0-15,-1 7 1 16,10-14-2-16,2 12 2 16,6-21-1-16,3 4-1 15,0-17-17-15,-5-7-13 16,3-5-7-16,-10-7-24 16,-1-3-51-16</inkml:trace>
  <inkml:trace contextRef="#ctx0" brushRef="#br0" timeOffset="69004.7">31654 10535 179 0,'-2'-8'40'0,"-1"3"-4"16,-4 2 12-16,5 6-17 15,-2-6-4-15,8 8-2 16,-8-10-10-16,4 11-3 16,-3-7-5-16,3 6-6 0,0 8 6 15,0 6-4 1,9 10 4-16,5-5-3 0,1 10 0 16,1-6-1-16,-3 4-1 15,1-2-2-15,-8-4 2 16,-1-6 0-16,-12-4 5 15,-3 3 3-15,-17 4 7 16,-14-5-2-16,-12 4-3 16,2-10-4-16,11 8-6 15,1-9-1-15,20 3-1 16,3 0-2-16,7 4-4 16,2-4-45-16,12 2-35 0,8-2-64 15</inkml:trace>
  <inkml:trace contextRef="#ctx0" brushRef="#br0" timeOffset="69658.25">32130 11177 146 0,'-2'10'74'16,"0"6"-51"-16,6-2 24 16,-1 9 2-16,10 21-14 15,8 4-5-15,2 6-11 16,12-1-8-16,4 5-6 0,3-5-5 16,6-19 0-16,-19 0 0 15,0-5-12-15,-5-14-21 16,-11-15-25-16,0-3-48 15</inkml:trace>
  <inkml:trace contextRef="#ctx0" brushRef="#br0" timeOffset="69846.14">32418 11305 360 0,'-47'41'26'0,"-6"3"-1"15,-17 16 16-15,-7-10-24 16,-6 8-13-16,-6-12-3 16,0 6-1-16,-7-1-20 15,-4 0-46-15,-10-7-45 16</inkml:trace>
  <inkml:trace contextRef="#ctx0" brushRef="#br0" timeOffset="88587.56">30367 13309 103 0,'16'-22'48'0,"7"0"-13"15,-6 4 12-15,5-3-13 16,-1 2-3-16,-6 1 1 16,-3 9-13-16,-2 5-1 15,-12 4-8-15,0 3 0 16,0 0 8-16,-8 9-12 15,-11 15 1-15,-29 20-2 16,-14 18 8-16,-15 25 5 16,-14 21-3-16,8-5-10 15,3-11 4-15,14-14-8 16,31-17-2-16,22-22 1 16,17-16 0-16,0-24-5 15,11-4 1-15,18-24 4 0,23-16 8 16,17-24 0-16,7 4-8 15,5-10 3-15,-1-7-2 16,7-2-1-16,10 8-1 16,-10 9-25-16,-7 20-34 15,-12 16-74-15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03T15:33:57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6111 7347 128 0,'-8'2'62'0,"-10"-4"-56"16,7 6 17-16,-4-4 0 0,-10 2 1 15,2 2-8-15,1 2 16 16,-5-2-15-16,3-4-9 16,2 4 8-16,1-6-5 15,-5 2 3-15,6 5-8 16,-11-10 9-16,6 3-9 15,1 6 5-15,-3-8-6 16,-13-2-4-16,2 6 2 16,13-7-1-16,-4 10 3 15,5-11-3-15,-3 4 4 16,2 8-5-16,-2-8 8 0,4 6-3 16,-4-2-1-1,2 2 1-15,-6 6-5 0,2-8 1 16,2 3 1-16,-4-2 0 15,6 1-1 1,-15-4 6-16,13 6-7 0,7-12 1 16,-4 12 0-16,2 4-1 15,-3-10-1-15,0 9 1 16,-2-6 2-16,6 7-2 16,-4-10 3-16,9 0-2 15,-11 0 0-15,8 6-1 16,-8-2-1-16,6-2 2 0,-8 3-2 15,5 4 3 1,4 3-1-16,-2-10 8 0,4 8-6 16,-6-8-1-16,-5 4-1 15,2 1-3-15,7-2 1 16,-5-1 0-16,5 0 0 16,0-4 3-16,2 2-2 15,-2-4 0-15,-4 8-1 16,-3-2 3-16,2 3-6 15,0-2 4-15,0-1-1 16,0 0 0-16,7 3 0 16,-9-4-2-16,7 6 6 15,-7-7-5-15,7 0 4 16,-5 3-6-16,8 0 4 16,-10-3-2-16,9 6 1 0,-7-3-2 15,6 5 2-15,3-5-1 16,-6 7 0-16,-3-1 2 15,14-3-2-15,-7 2 4 16,2 1-5-16,3 3 3 16,-7-11-1-16,5 4 0 15,3 3 0-15,1-8-3 16,-5 4 7-16,10 2-6 16,-5-2 5-16,-1 3-6 15,-1 5 2-15,0-4 1 16,-1 2 0-16,-1 3 0 15,1 1-1-15,1 2 2 16,0 1-2-16,-3-3 2 16,10-5-2-16,-10 9 3 0,3-8-4 15,6 6 2-15,-15-2 0 16,8 0-1-16,-5 8 1 16,5-8-3-16,3 8 6 15,-3-5-5-15,5 10 6 16,-13 1-8-16,7 3 5 15,1-1-1-15,-11 6 0 16,3 5 0-16,9-14-1 16,-5-9 3-16,7 6-4 15,4-3 4-15,1-4-4 16,1 5 5-16,-6 2-6 0,2 8 4 16,-6-4-1-1,9-8 0-15,0 10-2 0,6-2 0 16,-9 3 4-1,5-5-4-15,0-2 6 0,2 2-8 16,-4 12 6-16,-2-9-2 16,1-3 0-16,5 6-2 15,0 5 2-15,6-2-1 16,-4 4-1-16,2 3 4 16,-6 18-3-16,6-19 4 15,0-10-6-15,3 1 3 16,-1 14 0-16,2-15 0 0,0 15 0 15,0-12-3 1,-4 10 6-16,-2-1-4 0,9-3 5 16,-9-2-8-16,10 6 4 15,-8-2 0-15,2-3 0 16,0 2 0-16,5-1-1 16,-5 3 3-16,1-5-4 15,2 1 4-15,0-3-4 16,-1 5 4-16,1-2-4 15,-2 14 4-15,3 1-2 16,-1-16 0-16,2 0-2 16,7 2-1-16,-6 3 6 15,-1-1-4-15,7 2 5 0,-5-2-8 16,1 0 5 0,3-10-2-16,3 8 1 0,-5-1 0 15,1 2-1-15,3 0 3 16,6 7-4-16,-5 4 5 15,9-4-6-15,-1-5 6 16,3 8-5-16,-15 2 2 16,13-14 0-16,-4-4 0 15,4 3 0-15,-2 3-4 16,4 2 8-16,0-3-7 16,2-2 6-16,-2 3-6 15,-6-10 3-15,10 7-1 16,-8 1 1-16,10-6 0 15,1 10 0-15,-3-5 0 0,-4-1-2 16,6-2 4-16,8 8-3 16,-5-4 3-16,0-3-3 15,-9 0 1-15,11-1 0 16,-14-5 0-16,8 10 1 16,-3-12-5-16,-4 2 8 15,2-4-5-15,2 8 4 16,-2-13-6-16,2 10 4 15,-4-13-2-15,-2 0 1 16,0-2 0-16,1 0-1 16,1-3 1-16,-3-1-2 15,5 2 4-15,0 0-3 16,-2-4 4-16,2-5-5 0,-4 6 2 16,6 0 0-1,2-1 0-15,0 4 0 16,-1-6-1-16,-8 1 3 15,8 3-2-15,5-4 3 0,-8-1-6 16,5 4 3-16,-3-11 0 16,0 3 1-16,5 4 0 15,-8-9 0-15,1 2 1 16,4-2 2-16,-12-1-3 16,8 3 5-16,12-1-6 15,-3 1 7-15,6 4-5 16,-13-8-1-16,14 5-1 15,-14 2 2-15,0-1-1 0,1 1 1 16,3-3 0-16,-4-3 2 16,0 3-5-16,-6 6 3 15,6-14-3-15,-8 8 1 16,-2 0 0-16,9-4 0 16,-1-5 3-16,2 9-1 15,-2-5-1-15,2 5-1 16,-2-4 5-16,2 9-7 15,-4-15 3-15,2 10-1 16,-9-11 1-16,9 7-1 16,-11 0 2-16,4 0 0 15,-9 1-1-15,10 2 2 16,-7 5-3-16,5-7 2 16,0 6-2-16,-3-3 0 0,-3-3 0 15,6 0-1-15,-1 6 3 16,-1-3-2-16,4 0 2 15,-1 0-3-15,5 0 5 16,-7 0-5-16,-2 3 1 16,1-3 0-16,-5 0 0 15,4 1 0-15,-5-1-2 16,3-4 5-16,-5 13-3 16,7-15 4-16,-4 10-7 15,8-8 6-15,-5 1-3 16,-3 2 0-16,-1-3 0 15,3-2-1-15,-1-3 2 0,4 1 0 16,-2 11 1-16,1-11-1 16,-1 0 2-16,6 6-4 15,2-5 2-15,-5-1-1 16,-1 0 0-16,4 6 0 16,-7-8-3-16,6 6 7 15,-8-6-8-15,-4 5 5 16,6-6-2-16,-5 3 2 15,4-2 2-15,-1-2-2 16,1 9-1-16,-1-6 0 16,4 1 3-16,0-2-5 15,0-2 5-15,-3 6-6 16,8-9 7-16,-3-2-7 16,4 7 5-16,-2-8-2 15,1 6 0-15,12-6 2 0,-14 10-6 16,8-2 8-16,-5-10-8 15,0 6 4-15,-8-4 0 16,4 6-3-16,0-8 3 16,3 0 1-16,-2-4 0 15,4 3 0-15,0 6 3 16,-3 1-5-16,-5-5 4 16,0 3-5-16,3-2 6 15,-1-4-7-15,4 4 4 16,4 0-2-16,-7-2 1 15,4 0 0-15,-6-4-2 16,9 0 5-16,-14 6-8 0,5-5 9 16,5 0-7-16,-4-5 6 15,10 5-4-15,-11 0 2 16,5-1-1-16,-4 3 0 16,0-1 2-16,3 2-4 15,-2-4 5-15,-9 0-5 16,4 2 4-16,-4-8-3 15,3-1 2-15,-7 6 0 16,1 7-1-16,-2-4 0 16,2-2-2-16,5-3 5 15,-6 2-4-15,2-1 5 16,-2-5-7-16,1-5 5 16,-6 4-3-16,15-7 1 0,-15 6 0 15,4-4-2-15,-4-2 6 16,8-2-6-16,-6 8 6 15,3 5-7-15,-7-7 6 16,2 8-4-16,2-13 1 16,1-2 0-16,-5 5-1 15,2-1 3-15,-2 0-6 16,-5 3 9-16,1-2-7 16,6-2 6-16,-10 6-7 15,5-6 4-15,-11 3-1 16,8 8 0-16,-3-2 0 15,1 2-1-15,0 2 5 0,0-2-6 16,-1 1 5-16,5 1-6 16,-6-6 5-16,4 3-3 15,-1-2 1-15,7-6 0 16,-4 4 0-16,0-1 1 16,0-6-4-16,2 2 7 15,-2 4-8-15,4-4 9 16,0 9-9-16,-4-10 6 15,-1 7-2-15,-5 4 0 16,4-1 0-16,-7-3-2 16,9-2 5-16,-12-6-4 15,7 6 4-15,-6-4-6 16,6-5 7-16,-7 5-8 16,0-1 5-16,3 9-1 0,2-13 0 15,-18 10 0-15,7-11-2 16,-9 9 4-16,2-11-1 15,6 13 3-15,1-6-7 16,2 20 4-16,6-8-1 16,-12 5 0-16,8 6-1 15,-6-4 0-15,-3-4 2 16,0 3 0-16,-4-4 2 16,-7-5-6-16,7-5 3 15,-10-1 0-15,1-2 0 16,9 15 1-16,-4-4-3 0,3 13 3 15,1 2-3-15,9 2 4 16,-7 4 1-16,9 0 1 16,8 4 1-1,-3-2-5-15,1-2 4 0,-3 1-4 16,-1-7 1-16,0 9-2 16,-4-7 5-16,2 2-4 15,-5 2 3-15,3-2-5 16,-2 0 4-16,-1 0-3 15,2-4 1-15,-6 8 0 16,-4-6 0-16,6 2 1 16,-6 0-5-16,6 4 8 15,0-6-6-15,-6 1 6 0,6 0-7 16,5-1 4-16,-4 3-1 16,-3-6 0-16,6 6 0 15,-8-7-2-15,0 0 5 16,2 3-6-16,0-6 7 15,-7 3-8-15,1-8 6 16,12 5-4-16,-2-6 2 16,-4 0 0-16,12 2-1 15,-6 5 3-15,-1-5-5 16,3 8 7-16,-2-4-6 16,-4 1 6-16,-2-1-8 15,4 2 5-15,-2 0-1 16,0 2 0-16,3-1 0 15,2 6-2-15,-7 1 5 0,0-6-7 16,4 4 9-16,-4-5-10 16,-4 1 7-16,4 1-2 15,-7 4 0-15,14-4-1 16,1 6 1-16,2 3 0 16,-4-2-3-16,-3-1 6 15,5 4-5-15,-2-6 6 16,0 6-6-16,-6-2 3 15,6 4-2-15,-1-2-1 16,-4-3 0-16,18 10-1 16,-13-7 6-16,0 4-8 15,-20 2-3-15,5-2-12 16,-4 7-29-16,-3 8-37 0,18-3-23 16,-4 10-101-1</inkml:trace>
  <inkml:trace contextRef="#ctx0" brushRef="#br0" timeOffset="4703.67">5330 10122 194 0,'-8'-4'41'0,"-2"-6"-2"16,5 0 4-16,-1 10-5 16,-4 0-21-16,4-4 3 15,1-6-12-15,5 8 3 16,0-2-2-16,-4 2-2 16,4-5-5-16,-2 7 1 15,2 0 2-15,-2 0-2 0,2-3 5 16,-2 6-8-16,2-3 1 15,4 0-1-15,-4 0-2 16,6 3-4-16,-1 3 6 16,11-6 0-16,-5 8 3 15,5 0 2-15,-3-1-4 16,7 2 1-16,2 3-1 16,-2-3 0-16,9 2 1 15,-4-1-3-15,8 0 1 16,-8 1 0-16,2-2 0 0,4 2 0 15,-16-8-16-15,5-3-22 16,-7-2 0-16,-4 6-30 16,-4-4-38-16</inkml:trace>
  <inkml:trace contextRef="#ctx0" brushRef="#br0" timeOffset="5508.96">6698 9932 193 0,'-2'-2'37'0,"4"6"1"16,1-2 9-16,-3 3-10 15,-3 7-9-15,-1 3-23 16,-3 5 10-16,-4-2 2 0,2 7-3 15,-5 8 2 1,-3 4-8-16,1 12 14 0,-4-6-19 16,-2-1 1-16,4-9-3 15,-3 1-1-15,2-5 0 16,-4 0-1-16,1-4-24 16,2-11-39-16,2 14-54 15</inkml:trace>
  <inkml:trace contextRef="#ctx0" brushRef="#br0" timeOffset="19078.12">8530 5974 181 0,'-6'11'25'0,"-6"-1"-8"16,8 4 1-16,0-3-3 0,4-10 8 15,-5 6-6-15,5-1 6 16,-4-1 3-16,-3-1 4 15,-4 6-11-15,2 1-9 16,0-1-4-16,-2-2 0 16,4 6 0-16,5-11-4 15,0-3 0-15,4 0-2 16,2-5-5-16,5-11 3 16,16-14 2-16,10-25 5 0,12-15-3 15,3-2-2 1,-6 5 3-16,3-2-2 0,4 4 0 15,-8 15-1-15,-12 28 0 16,-12-6 0-16,-7 35-59 16,-5-7-75-16</inkml:trace>
  <inkml:trace contextRef="#ctx0" brushRef="#br0" timeOffset="20050.93">7610 15093 156 0,'-7'4'84'15,"0"-8"-63"-15,5 4 3 16,2 0 18-16,-4 0-21 16,10 0-7-16,-8 0-5 0,4 0-2 15,-4-10-6-15,11-16 4 16,2-2 2-16,7-13-3 16,6 3 3-16,-3-25-6 15,12 1 2-15,7-24-2 16,14-20-1-16,2 7 0 15,2 9-27-15,-10 15-131 16</inkml:trace>
  <inkml:trace contextRef="#ctx0" brushRef="#br0" timeOffset="31282.14">29037 4705 192 0,'-41'0'30'15,"4"-2"-5"-15,1-1 14 0,3 1-11 16,1 4-6-16,-4-2 2 15,1 3-4-15,3-8 1 16,3 10-13-16,-6-3 6 16,1 3-9-16,5-5 3 15,0 7-2-15,-8-4 4 16,3 3-10-16,-13-2 3 16,7 0-2-16,-2 2 0 15,-5 0 3-15,5-2-1 16,-1 9 4-16,6-6-7 15,1 3 5-15,-5 5-3 16,8 2-2-16,2-1 0 0,0-2 1 16,-5 4-2-1,1 8 5-15,-1 1-4 0,-2-3 1 16,2 4 0-16,-2 10 2 16,-4 0-5-16,11-6 2 15,11 4 0-15,-7 2 0 16,4 4 0-16,-3-2-3 15,8-2 8-15,4 0-7 16,8 13 6-16,2-12-8 16,4 8 5-16,4 3-1 15,2 6 0-15,-6-1 2 16,0 5-2-16,8-6 2 16,5-8 0-16,5 0-1 15,9-6 2-15,6 0-2 16,-2 3 0-16,11 3 0 0,3-7 5 15,4 4-4-15,0-11 0 16,3 0-3-16,-2-2 7 16,4 2-6-16,-4-12 2 15,4 6-4-15,2-6 2 16,7-2 0-16,-1 0 1 16,-2-6 1-16,3 2-1 15,-3 2 2-15,12 0 0 16,-1 8-2-16,3-5-2 15,-1-4 5-15,-2-5-8 16,3 11 5-16,22-11-2 16,-19-5-1-16,-19-1 1 0,21-1 0 15,-8 1 2 1,1-11-3-16,-3 3 9 0,0-1-10 16,5 2 3-16,-8-2 0 15,3-5 0-15,0-1 1 16,-7 2-2-16,1-9 3 15,4-4 1-15,-2 4-3 16,-3-10 0-16,-10 5 4 16,3 0-6-16,-6-2 4 15,-2 1-2-15,-7 1 0 16,2-2 1-16,-6-1-2 16,4-4 5-16,0 5-3 15,5-5 1-15,2 4-4 0,0-8 4 16,-1 2-2-16,4-6 0 15,-13 1 0-15,8 11 0 16,-9-9 2-16,-11 1-7 16,3 4 12-16,-2-2-10 15,-5-7 7-15,-8 1-7 16,3 4 5-16,-1 2-2 16,-10-4 0-16,-5-10 0 15,0-2 0-15,-11 8 4 16,-2-16-4-16,-16 16 1 15,-5-23-2-15,-3 16 5 16,-4-7-8-16,-8-1 6 0,-4-1-2 16,5 12 0-16,6 0 3 15,-5-2-6-15,-3 7 6 16,7 6-4-16,-6 1 5 16,18 2-5-16,-10 3 2 15,1 3-1-15,-5-2 0 16,-7-2 1-16,-7 1 0 15,10 2 0-15,-7-1 3 16,10 2-1-16,-6-5-4 16,4 2 1-16,-2 6-3 15,-3-1 2-15,-10 4-1 16,-8 9 1-16,-3 4 1 16,-11 8-1-16,-17 11-3 15,-4 9-18-15,-24 12-42 16,-20 24-6-16,-43 13-43 0</inkml:trace>
  <inkml:trace contextRef="#ctx0" brushRef="#br0" timeOffset="35675.51">27340 6817 157 0,'-2'-2'74'0,"4"2"-47"16,1 0 3-16,-3 0 9 15,0-1-21-15,0 2 4 16,0 1-8-16,0 1 0 16,0-3-8-16,0 4 0 15,0-8-2-15,0 9-2 16,4 4 1-16,-2 3 2 15,7 12 4-15,-9 6-7 16,16-2-1-16,-5 14 1 16,-5-6-2-16,6 18 0 15,-8-6 1-15,5 1-2 0,-7-11 4 16,4 0-4-16,0-6 4 16,-6-8-5-16,2 6 4 15,-4-10-2-15,0-6 0 16,6-4-21-16,-8 4-23 15,6-10-39-15,-12 1-62 16</inkml:trace>
  <inkml:trace contextRef="#ctx0" brushRef="#br0" timeOffset="36275.14">27567 6979 151 0,'-2'15'30'0,"2"5"-5"15,-2 0 10-15,-2 6-9 16,2 10-9-16,2-8 10 16,0 7-17-16,0-4 5 15,2-2-6-15,6-1-1 16,1-5-3-16,3-4-1 15,-8-1 4-15,14-4-8 16,-7-2 3-16,-2-8-1 16,2 1-1-16,7-5 0 15,2-3 4-15,3-8 1 16,3-2 1-16,-4-7 0 16,1 0-2-16,-8-2 2 15,-1-4-6-15,-4-1 5 0,-14 4-5 16,2-9 2-16,-4 2-1 15,-11-3-1-15,-4 5 1 16,-8-6-1-16,-2 4 2 16,-4 4-1-16,9 2-1 15,10 8 2-15,6 8-6 16,5 12 3-16,-2 0 0 16,7 2-2-16,-4 10-2 15,-5 12-10-15,2-3-44 16,10-2-49-16</inkml:trace>
  <inkml:trace contextRef="#ctx0" brushRef="#br0" timeOffset="36696.87">28082 6844 119 0,'7'24'52'16,"5"3"-22"-16,-2 10 13 15,6 7-9-15,0 5-20 16,-6 4 7-16,6-3-11 16,-5-3 10-16,-3-10-12 15,2-11-4-15,-7-7 0 16,-1-6-3-16,0-10 2 15,-4-3-3-15,2-3 0 16,2-10-7-16,-6-8-53 16,-9-4-65-16</inkml:trace>
  <inkml:trace contextRef="#ctx0" brushRef="#br0" timeOffset="37235.55">28067 6895 230 0,'5'-5'23'16,"3"-7"18"-16,1 8-8 15,5-5-11-15,3 2-4 16,8 7-1-16,-1-4-8 16,3 13-5-16,-2-2 3 0,-1 5-7 15,-2 6 7-15,-1-4-6 16,-8 12 5-16,-2-8-5 15,-11 6 11-15,-4 2 3 16,-6 12-3-16,-7-2-8 16,1-8-1-16,-4-6 0 15,5-4-3-15,2-9 3 16,5-11 0-16,4 8-4 16,6-3 1-16,-2-5-1 15,0-1-3-15,4 1-5 16,4 9 9-16,7-7 0 15,3 5-1-15,4 2 4 16,2 4-4-16,-3 0 2 16,6 4-1-16,-10-6 0 0,3 7 0 15,-9-6 0-15,1-2 1 16,-10 7 6-16,0 1 7 16,-8 2 10-16,-8 3-12 15,3 5-2-15,-3-6-9 16,1-5 2-16,0-4-3 15,1 2 1-15,-7-6-3 16,9-7 7-16,0 0-10 16,1-7-18-16,2 0-19 15,-4-13-9-15,13 3-12 16,9-7-12-16,3 2 3 0</inkml:trace>
  <inkml:trace contextRef="#ctx0" brushRef="#br0" timeOffset="37476.48">28456 7113 112 0,'10'-14'47'0,"-1"14"-14"15,-3 0 26-15,-2 9-14 16,6-2-3-16,-6 2-9 16,5 9-2-16,-5 6-4 15,8-1-9-15,-5 7-2 16,-1-6-11-16,5-2 5 15,-6 2-8-15,-1-6 2 0,1-6-1 16,-3-6-3 0,-4-3 1-16,2 2-2 0,-2-5-22 15,-5-5-43-15,-2-12-135 16</inkml:trace>
  <inkml:trace contextRef="#ctx0" brushRef="#br0" timeOffset="37632.78">28466 7052 214 0,'-4'-4'92'0,"2"4"-56"16,2 4 14-16,0-8-29 15,0 8-16-15,0-4-4 16,0-7-2-16,0 10 1 16,2-3-12-16,-2-3-29 0,2 3-49 15</inkml:trace>
  <inkml:trace contextRef="#ctx0" brushRef="#br0" timeOffset="37928.61">28647 6655 111 0,'0'4'105'16,"2"12"-66"-16,0 8 25 15,2 10-18-15,3 8-27 16,1 7 9-16,2 7-8 0,3 4-3 16,-1 6-5-16,3 0 4 15,-4 1-4-15,3-14-10 16,-6 0 2-16,6-5-3 16,-3-13 0-16,-5-9 3 15,-1-5-6-15,-3-5 2 16,-4-10-28-16,-5-8-22 15,-6-7-44-15,-3 4-107 16</inkml:trace>
  <inkml:trace contextRef="#ctx0" brushRef="#br0" timeOffset="38114.49">28597 7243 160 0,'7'-12'54'0,"7"8"-29"15,1-4 26-15,1 4-21 0,11-4-13 16,-6 5-10-16,4-1-4 16,4 4-1-16,2-3-1 15,7-4-2-15,-2-1-28 16,6-8-51-16,0 4-40 16</inkml:trace>
  <inkml:trace contextRef="#ctx0" brushRef="#br0" timeOffset="38399.32">29101 7100 135 0,'13'-5'53'15,"-13"10"-12"-15,-4-5 15 0,4 0-11 16,0 0-9-16,-16 4-15 16,10-4-11-16,-12 0-3 15,0 0-1-15,5 9 5 16,1 0-5-16,-7 10 3 16,14-14-9-16,0 26 1 15,5-18 1-15,10 9-4 16,1-5 2-16,2-1-1 15,18 2 0-15,-4-2 0 16,16-4 0-16,-12 5 2 16,4 3-1-16,-10-9 4 15,-10 1-5-15,-11-6 3 0,-4 4-1 16,-2-6 2 0,-4 4 1-16,-11-4-4 0,-2-4-18 15,-12 0-52-15,0 8-111 16</inkml:trace>
  <inkml:trace contextRef="#ctx0" brushRef="#br0" timeOffset="45083.48">27438 8847 150 0,'0'-4'41'0,"0"8"0"16,0-4 13-16,0 0-23 15,0 0-10-15,-2-4-5 16,4 4-7-16,-2 0-6 16,0 0 1-16,0 0-1 15,0-4 6-15,0 12-2 16,0-16 4-16,0 12-3 16,0-8-1-16,0 4-1 15,2 4-3-15,-2-8-1 0,0 4-1 16,3-2 0-16,-1-2-1 15,0-1 1-15,4 5 0 16,-6-9-1-16,0 5 0 16,6-2 0-16,-2 2 0 15,0-2 0-15,-4 1 0 16,5-4 1-16,-1 13-1 16,-2-8 2-16,0 4-4 15,0-4 3-15,1 0-1 16,0 4 0-16,-3 0 0 15,0 0 0-15,0-2 1 16,0 4 0-16,0-2 2 16,0 0 3-16,0-2 2 15,2 2 1-15,-4 0-5 0,2 2 0 16,0-4-4-16,0 4 1 16,0-2-1-16,0 0 0 15,0 4 3-15,0-4-2 16,0 0 0-16,0 0 0 15,0 0 1-15,0 0 0 16,0-6 1-16,0 8 0 16,0 2-1-16,0-4 2 15,-3 0-3-15,6 0 1 16,-6 0 0-16,6 0-3 16,-6 0 2-16,6 0-1 0,-6 0 0 15,0 0 0-15,1 0 0 16,-2 0 2-16,-3 0-3 15,3 8 1-15,4-8-19 16,-6 5-11-16,0 0-9 16,-2 1-35-16,-1 8-77 15</inkml:trace>
  <inkml:trace contextRef="#ctx0" brushRef="#br0" timeOffset="46720.2">27436 8843 186 0,'-2'4'23'0,"4"-8"-6"15,-4 8 2-15,2-4-15 16,2 0-4-16,-4 0 10 16,2-4 6-16,0 4-1 0,0 0 3 15,0 0 0 1,-2-4-1-16,4 8-8 0,-2-10 0 15,0 8-7-15,2-13 1 16,2 6-2-16,-4-3 1 16,9-2-2-16,-5-1 2 15,2 6-1-15,-2-9 0 16,2 4 2-16,-1 10-2 16,-1-16 2-16,0 11-2 15,-1 1 2-15,8-5-2 16,-8 0 0-16,-1 2 0 15,2 7-1-15,2-10 1 0,-3 10 0 16,-1-9 0 0,3 9-1-16,4-1 0 0,-5 1 0 15,5 1 0-15,-5-2 0 16,3 2 0-16,-2-1 0 16,8 4 0-16,-4-4 1 15,0 15-1-15,0-15 2 16,-1 11-2-16,2 2 1 15,1-3-1-15,-5 6 0 16,1-6 1-16,0 12-1 16,2 2 1-16,-3-2 0 15,-4 0 1-15,6-1-1 16,-4-1-1-16,-4-3 0 16,0-5 0-16,-4-3 1 15,-4 8 0-15,4 0 0 0,-5-5-1 16,-2 8 1-16,4-3 0 15,-2 6-1-15,-1-8 1 16,2 3-2-16,-3-5 2 16,7 2-1-16,-12-7 1 15,7 4-1-15,-6-3 1 16,-1-4-1-16,3 12 2 16,-7-11-2-16,-1 3 0 15,0-2 0-15,0 0-1 16,3-2 1-16,-1 5 0 15,3-16 0-15,11 9 0 16,-13-10 0-16,12 5 0 0,-7-3 2 16,6-7-2-16,-2 11 0 15,7-7-1-15,-5 0 1 16,9-2 0-16,-4 4-2 16,4-7 2-16,0 4 0 15,3-2-1-15,2 1 2 16,-3 3-2-16,1 3 0 15,-5 1 1-15,4-1-1 16,5 4-1-16,2-3 2 16,-2 5-1-16,2-2 1 15,-2-4 0-15,2 4 0 16,0 0 0-16,1 2-1 0,-1-4 2 16,5 7-2-1,-1-6 1-15,-4-1 0 16,5 4-1-16,-1 3 1 0,-1 2 0 15,-1 0 0-15,-2 7 1 16,4-1-1-16,-1-1 1 16,-3-2 0-16,-2 4-1 15,0-2 0-15,4-4 1 16,-4 2-1-16,7-4 0 16,-5 2 0-16,1-8 1 15,3-2-1-15,1-1 1 16,1 3 0-16,-3-9 0 15,-1-1-1-15,-2-5 0 0,5 6 2 16,-8-11-3-16,4 2 1 16,-3-5-29-16,-3 6-41 15,-6 6-85-15</inkml:trace>
  <inkml:trace contextRef="#ctx0" brushRef="#br0" timeOffset="47432.38">27768 8390 105 0,'3'0'45'16,"-6"-2"-9"-16,3 4-1 0,0-2-9 15,-2 2 7-15,2 1-5 16,0-3-14-16,0 3-5 15,2 3-8-15,-4 4 5 16,2-4-5-16,5 10 2 16,1-4 4-16,-4 2 2 15,-2 2 0-15,0 0-2 16,-2 1 5-16,0 3-5 16,2-3-3-16,0 5-4 15,2-10 1-15,-2 2 0 16,0-2-2-16,0 2 1 15,0-5-32-15,0 2-34 0,6-8-82 16</inkml:trace>
  <inkml:trace contextRef="#ctx0" brushRef="#br0" timeOffset="47941.07">27850 8458 133 0,'0'10'22'0,"0"4"8"0,8 1 7 15,-8-1-23 1,2 3 1-16,-2-2 6 0,-2-3-5 15,4-1-4-15,0 1 0 16,-2-4 6-16,9 2-9 16,-3-8 0-16,1 4 1 15,-2-2-6-15,1 1-2 16,3-1-1-16,0-4 0 16,2 0 0-16,0-4 1 15,1-3-2-15,3-3 1 16,-3 4 0-16,3-8 4 0,-9 4-5 15,4 4 1 1,-8-8 2-16,-2 6-2 0,0-2 3 16,-2-2-3-16,-6 2 3 15,-5-8-1-15,-3 6 0 16,-5-6-2-16,5 0 0 16,-2 8 0-16,2-4 0 15,8 10-1-15,8 4 0 16,-8 4 0-16,8 0-3 15,-4 17-2-15,-2-2-16 16,3 9-29-16,-5 0-25 16</inkml:trace>
  <inkml:trace contextRef="#ctx0" brushRef="#br0" timeOffset="48667.62">28363 9025 160 0,'0'-3'38'16,"-4"6"-15"-16,6-4 17 15,-2 2-10-15,0-1 1 16,-2 0 0-16,6-3-8 15,-8 3-11-15,4 0-3 16,2 0-2-16,-4-3-1 0,2 3-3 16,6 3-3-1,-1-6-2-15,4 3 2 0,8-4 2 16,8 4-2-16,2-4 0 16,0 3 0-16,0-2 0 15,-3-1 0-15,-2-2 0 16,-4 2-9-16,-2 3-47 15,-9-1-31-15</inkml:trace>
  <inkml:trace contextRef="#ctx0" brushRef="#br0" timeOffset="49057.38">28283 8849 192 0,'0'0'53'15,"2"-4"-33"-15,3 6 15 0,1-4-10 16,13 6-3-16,0-4 0 16,10 0-8-16,-2 0-6 15,-2-2-4-15,-1 2 0 16,1-4-4-16,2-4 3 15,-10 8-3-15,8-4-2 16,-5 10-88-16</inkml:trace>
  <inkml:trace contextRef="#ctx0" brushRef="#br0" timeOffset="50581.27">29206 8935 131 0,'-2'9'55'0,"4"-9"-11"15,-7 0 3-15,8 3-17 16,-3-3-15-16,0 4-1 16,2-4-5-16,-4 4-7 0,8-4 0 15,-2 0 1-15,4-8 0 16,-2 5 1-16,5-6 3 15,1-7 2-15,1-2 1 16,-5-6-6-16,4-4 0 16,-3-2-2-16,-5-8-1 15,5 8 2-15,-4-2-2 16,-10 2 1-16,0 9-1 16,5-2 1-16,-4 14-1 15,2-9-1-15,0 8 0 16,0 10 1-16,-3 0-1 15,8 0 0-15,-3 0 0 0,0 0 0 16,0 9 0-16,0-8 0 16,0 17 0-16,-3 10 5 15,8 4-3-15,-3 16-1 16,0-3 3-16,7 6-1 16,0 0-1-16,-2-3 1 15,-3 1-1-15,0-8-1 16,1-9-1-16,-1 1 1 15,-1-12 0-15,4 0-2 16,-1-12-3-16,-4 0-16 16,0-1-27-16,-2-4-54 15</inkml:trace>
  <inkml:trace contextRef="#ctx0" brushRef="#br0" timeOffset="51075.65">29509 8839 135 0,'0'18'71'0,"0"6"-44"0,2 4 15 16,2 2-3-16,-4 0-19 15,5 7-8 1,-2-7 6-16,3-6-5 16,3-2-3-16,2 0-3 0,-2-4-1 15,2 2-1-15,7-10-4 16,2-2 0-16,7-4-1 15,0-8-1-15,-3-11 1 16,1 1 0-16,0-11 2 16,-12-6 2-16,2 2 1 15,-12-2 0-15,-6-8 1 16,-4 2-3-16,-6-3 2 0,-3 6-4 16,-15-3 2-16,-4-9-2 15,1 22-1-15,10 10 3 16,1 19-2-16,8-5-1 15,-1 7-4-15,-4 16-13 16,11 5-15-16,-6 8-27 16,8 2-42-16</inkml:trace>
  <inkml:trace contextRef="#ctx0" brushRef="#br0" timeOffset="51737.25">29850 8696 219 0,'2'-6'29'16,"-2"-2"-11"-16,7 2 6 0,0 3-14 15,-3 3-5-15,7-2 0 16,5-3 4-16,-1 12 3 15,6 1 8-15,1-8-3 16,-5 14-6-16,-1-2-4 16,2 3 6-16,0 7-6 15,0 7 3-15,-5 0-3 16,3 12 2-16,-9 2 0 16,-7-2-5-16,0-7-1 15,-5-2-2-15,-11-3 1 16,5-10-1-16,-7-4 2 15,-4-6-3-15,-4-3 1 16,1-2-1-16,3-1 1 0,1-8-2 16,8 1 0-1,2 0-2-15,11 3-7 0,-5-6 1 16,10 0 2-16,0 5 4 16,-10 0 1-16,12 6-2 15,4-4 4-15,3 7-1 16,5 5 0-16,-3 1 2 15,4-3-1-15,4-1 1 16,-1 1-2-16,-1-7 1 16,-2 5 0-16,0-2 0 15,-4-3-3-15,4-6-22 16,2-3-44-16,-1-5-56 0</inkml:trace>
  <inkml:trace contextRef="#ctx0" brushRef="#br0" timeOffset="52343.33">30363 8574 182 0,'0'15'30'0,"4"2"2"15,-2 9-3-15,12 8-6 16,-20-4-12-16,12 0 6 15,-6 7 1-15,9 1-9 16,-14-11 0-16,5-8-1 16,-4 1-4-16,8-4-3 15,1-4 0-15,-3-1 0 16,-2-8-2-16,4 9 0 16,4-8 1-16,-6 3 0 0,6 2-1 15,3-6 0-15,-3 0 0 16,2-3 0-16,5 4-3 15,2-11 2-15,-9-5 2 16,4 5 0-16,1-9 2 16,-4 8 2-16,-2-10-3 15,2 2 1-15,1 9-1 16,-10 2-1-16,3 1 1 16,-3 4 0-16,-3 4 1 15,3 1-1-15,3 2 7 16,1 12 2-16,-4 8 8 15,5 4-9-15,2 6-4 16,6-5-4-16,5 3-1 16,-10 0 0-16,4 0-14 15,-12-3-32-15,13-8-81 0</inkml:trace>
  <inkml:trace contextRef="#ctx0" brushRef="#br0" timeOffset="54146.25">27790 9939 151 0,'-7'5'42'16,"-3"-8"-28"-16,1 6 9 0,2 1-11 15,-4 1-7-15,2-2-3 16,-3-1-2-16,-1 0 0 16,0-2 0-16,0 4 0 15,-8 6-2-15,8-4-11 16,-3 2-10-16,10-2 6 15,-7 6 14-15,-1-12 2 16,5 5-9-16,-4-5-8 16,4 0 17-16,2-3 1 15,3 3 11-15,0-6 13 0,1 3 8 16,-1 3 7 0,4 0-5-16,-3-2-4 0,3 2 3 15,0 0-9-15,-2 2-10 16,4 1-4-16,-4 1-5 15,0 1-2-15,-5 10-2 16,3-13-2-16,0 13 3 16,1 4-1-16,-1-5-1 15,2 11 2-15,8-6-1 16,-3 3 0-16,1-2-1 16,4-4-1-16,11 11 1 15,-6-22-1-15,11 7 0 16,-3-5 1-16,3 7 0 15,2-14 1-15,3 0-1 16,-4 0 2-16,0-14-1 0,-5 2 1 16,0-7-1-16,0-1 1 15,-7 2-1-15,-1 0 1 16,3 3-2-16,-11 1 1 16,8-9-1-16,1 9 1 15,-7-7 1-15,-3 0-2 16,-3-7 2-16,-3 4-1 15,-1 2 1-15,0-4-2 16,2 2 0-16,-7-5 0 16,7 6 1-16,-3 5 0 15,0 1-1-15,-4 8 2 16,1-7-2-16,-3 7 2 0,-5 1-1 16,5 4 2-1,-1 2-2-15,-3-4 2 0,1 6-1 16,-1 6 0-1,-1-2 1-15,-1 1-3 0,-1 4 3 16,0 5-3-16,2-3 0 16,0 6 0-16,3 2 0 15,-5 3 0-15,14 8-1 16,-7 0 1-16,11 10-2 16,4-5-4-16,12 10-28 15,0-7-18-15,13 8-69 16</inkml:trace>
  <inkml:trace contextRef="#ctx0" brushRef="#br0" timeOffset="55020.74">28495 10122 165 0,'7'37'31'16,"3"-3"-7"-16,4-6 5 16,8 0-17-16,-2-16 3 0,9 0 1 15,-6-15-6 1,8-13 1-16,-4 2 14 16,0-5-2-16,-10-8 0 15,-13-1-6-15,-2-3-1 0,-4 0-4 16,-15 1-7-16,3 12 1 15,-13 0-3-15,12 8 0 16,-16 6 0-16,8 4-3 16,3 8-3-16,7-6-5 15,7 2-25-15,-1 1-8 16,7 7-7-16,0-5 28 16,7-5 7-16,-1 3-11 15,-2-5 1-15,3 9-5 16,5-9 17-16,-8-4 10 15,7 4 1-15,-4 12 3 0,4-4 17 16,2 6 11-16,1 5-2 16,5-4 2-16,12 19-10 15,-4-5-4 1,0 1-8-16,7-7-5 0,1 10-4 16,-15-13 0-16,5-5-10 15,11-10-47-15,-16 1-55 16</inkml:trace>
  <inkml:trace contextRef="#ctx0" brushRef="#br0" timeOffset="55531.11">29411 10043 124 0,'7'-9'45'16,"-5"-7"14"-16,-2 0-23 0,4-8-11 16,-2-8-8-16,-2-2 0 15,0-2-7-15,-2 4-2 16,4-1-4-16,-2 8-3 16,-2 4 1-16,2 12 0 15,2 6 0-15,-4 7 1 16,4 0 1-16,-2 4 0 15,8 12 6-15,2 6 16 16,-5 15-11-16,3 7 1 16,2 6-3-16,1-4-1 15,0-1-8-15,0-2-1 16,7-2-3-16,-7-16 0 0,2-2 0 16,-1-17-1-1,-5-3-9-15,-1 0-25 0,0-3-16 16,6-15-50-16</inkml:trace>
  <inkml:trace contextRef="#ctx0" brushRef="#br0" timeOffset="55956.88">29750 9926 175 0,'2'30'55'0,"0"-4"-31"15,5 3 15 1,2 10-18-16,4-3-9 0,3 0-6 16,-5-9-2-16,12 2 4 15,-4-7-2-15,-1 0 3 16,-2-22-9-16,-5 7 5 15,2-10-4-15,5-8 6 16,-5-4-4-16,1 4 4 16,-5-19-3-16,2 9 0 15,-4-9 2-15,-1-4-6 0,-3 0 0 16,-6-2 2-16,-3 6 0 16,-1 4 1-16,-4 8-1 15,-12 0 4-15,6 20 13 16,-8 2-6-16,3 10-8 15,-3 0-3-15,6 8-2 16,-4-8-12-16,10 3-21 16,1 0-19-16,-1 1-32 15</inkml:trace>
  <inkml:trace contextRef="#ctx0" brushRef="#br0" timeOffset="56521.54">30300 9803 161 0,'7'-5'49'15,"2"5"-19"-15,-4 0 11 16,8-2-9-16,1 4-15 0,1-4 2 16,-4 9 6-16,18 4-13 15,-5-6-4-15,1 13 0 16,-3 3-3-16,3 7 1 15,4 4-4-15,-16 6 2 16,-13 10 2-16,-2 5 0 16,-11-4-6-16,-1-11 2 15,-5 12-4-15,5-22 2 16,-7-1-6-16,0-18 1 16,5-2 4-16,-7-11-1 15,14-3-2-15,1-11 0 16,1 3 4-16,5-13 0 15,7 8 0-15,-1-4-1 0,4 17 1 16,-3 1 0 0,13 6-6-16,-3 6 2 0,12-1 4 15,2 14 1-15,4-10-1 16,-1 2 0-16,6-4-2 16,-9-7-7-16,5 3-28 15,-3-10-32-15,-10 0-75 16</inkml:trace>
  <inkml:trace contextRef="#ctx0" brushRef="#br0" timeOffset="56977.25">30807 9749 154 0,'13'7'42'0,"3"-3"1"16,-1-1 2-16,7 11-3 16,-1-10-22-16,-2 11 2 15,1 3 1-15,-7-9-11 16,-1 15-1-16,-5-6 4 15,-7 3-2-15,-11 3-4 0,3 5-3 16,-2-10-6-16,7-7 0 16,1 0 1-16,2-4-2 15,9-4-1-15,-7 1-2 16,12 0 1-16,-3-3 2 16,3 0 1-16,1-2 1 15,5 10 0-15,2 0-1 16,-4 5 1-16,-2 4 0 15,-7-9 0-15,-7 7-1 16,-4 7 7-16,-7-5-2 16,-3-1-3-16,-3 5-2 15,-1-10-13-15,-3 6-36 16,-4-16-66-16</inkml:trace>
  <inkml:trace contextRef="#ctx0" brushRef="#br0" timeOffset="58042.6">27367 9753 124 0,'5'12'36'0,"-3"9"-1"16,6 0-12-16,-3 5 4 15,-1 10-9-15,0 21 3 16,-1-3-6-16,2-2-5 16,1 5-6-16,-4 1-3 0,5 2 0 15,-3 6 0-15,4-8 0 16,-8 0-1-16,-2 0 1 16,-4-20-1-16,4 8 0 15,0-9-1-15,2-1-21 16,0-14-21-16,-2-3-17 15,6-12-25-15</inkml:trace>
  <inkml:trace contextRef="#ctx0" brushRef="#br0" timeOffset="62084.68">27496 9597 120 0,'15'2'28'15,"4"-2"-2"-15,8-4 7 16,-3-1-4-16,2-2-5 16,1-3 7-16,-2 1-11 15,-1 0 6-15,3 3-12 16,0-2 3-16,0 8-1 15,-1-4-2-15,3 4-4 16,7 2-3-16,0 0 1 16,2-2-2-16,-3 0 1 15,1 0-2-15,-5 0 4 16,-2 2 0-16,2-1-2 0,-6 2-2 16,-3 1-1-16,5-4 0 15,2 0-1-15,-4-7 2 16,4 4 0-16,-8-1-1 15,11 2-2-15,-8-1 2 16,-1 3-1-16,-1 3 2 16,2-1-2-16,-3-2 0 15,-1-5 0-15,-3 5 0 16,10-3 1-16,0-6-3 16,-2 4 2-16,1 3-2 15,-4 0 1-15,-4-3-1 16,7 5 0-16,-2 0 0 0,2 2-1 15,-2-4 3-15,2 9-2 16,-3-9 1-16,1-1-1 16,-4 1 1-16,4 2 1 15,-3-3-1-15,0 1-1 16,-14 0-1-16,14 2 1 16,1-5 1-16,-6 0 0 15,7 6-1-15,-5-5 2 16,6 7-2-16,0-3 1 15,-7-3-1-15,5 6 1 16,2-6 0-16,-7 3-1 16,4-1 2-16,9 2-3 15,-3-1 2-15,3 4-2 16,0-4 1-16,-2 0-1 16,9 4 1-16,-7-9-1 15,4 10 0-15,-4-10 1 0,2 5 0 16,1-4-1-16,-3 5 1 15,-3 2-2-15,1-3 1 16,-2 5 0-16,2 0 0 16,-1-1 1-16,3-1-1 15,0-3 0-15,4 0 0 16,-4-3 1-16,0-1-1 16,7-6 1-16,-7 7-2 15,-5 0 2-15,3 3-1 0,0 2 0 16,2 2 0-1,0 1 0-15,5 0 1 0,-8-7-1 16,14-1 1-16,-13-2-2 16,6-3 2-16,-6 1-2 15,-2 2 1 1,-10 1 0-16,1 4 0 0,1-5 0 16,0 5 0-16,-5 0 1 15,13 5-2-15,-13-5 2 16,5 0-1-16,-1-5 0 15,2 3 0-15,-9-1-1 16,11 1 1-16,-9 2 1 16,16 2-1-16,-3 0 0 15,9 1 1-15,4 2-2 16,7-3 2-16,-9 2-2 0,-8-6 1 16,-4 0-2-16,2-5 0 15,-10 5 1-15,-1-3-1 16,5 0 2-16,4 3 0 15,-5 0-2-15,-1 2 1 16,10 2-1-16,0 2 0 16,-14 1-6-16,11-7 2 15,-1 6 1-15,4-8-1 16,-2 1 2-16,-4 1 0 16,-7 0 3-16,-8 0 0 15,1 1 1-15,3-2-2 16,-6 2 2-16,2 1-1 15,3-3-2-15,3 3 1 0,3 3-1 16,-1-3 2 0,-6 0 0-16,5 4 0 0,-8-3 1 15,-3-2 0-15,5 4-1 16,2-1 1-16,4-2 1 16,1 5-1-16,1-3-6 15,-3 1-11-15,1-1 7 16,3 3 2-16,-8-1 5 15,3-2 2-15,-3-1 0 16,2 1 0-16,1 3 1 16,1 2 0-16,-4-3 1 15,3 9-2-15,-3-3 0 16,5 2 1-16,-7-2-3 16,4-1 2-16,3 6-1 0,-3-5 1 15,4 2 0-15,-11 2 1 16,9 1 0-16,-4 4-2 15,-2 5 2-15,-3-4 0 16,1 4 0-16,2 5 1 16,-3 1-1-16,1-2 1 15,3-2-1-15,-2 6 0 16,1-9 1-16,1 4-1 16,-1-3 0-16,-1-1 1 15,-3 0-1-15,1-3 0 0,1-14-1 16,0 14 1-1,-2-2 0-15,1-1 0 0,1 0 0 16,3-1 0 0,-7-3 0-16,5-1 0 0,-3-3 1 15,2 5-1-15,-2 4 0 16,0 0-1-16,-2 0 1 16,7 2 0-16,-3-3 0 15,4-1 0-15,-4-3-5 16,2-3 2-16,-3 11-1 15,3-3 2-15,-2 3 1 16,4 0-2-16,0-7 0 16,-3 6-5-16,3-8-1 15,-2 2 1-15,-4-4 6 16,2-4 0-16,0 1 0 0,-4-2 0 16,3 7 1-16,-6-8 1 15,3 1-3-15,-8 10 1 16,8-3-8-16,-5-7 2 15,2 2-3-15,-5-5 2 16,3-2 0-16,-3 4 2 16,-6-4-4-16,3 4 6 15,-5-4 3-15,-3 0-1 16,-4 4 2-16,-6-4 1 16,4 2 1-16,-6 1 1 15,-4-3 6-15,-7 9-3 16,5-7 1-16,-7 2 2 0,2 3-6 15,-3 0 0-15,3 5 0 16,-3-4-2-16,1 2-2 16,-1 2 1-16,7-5 0 15,7 3 1-15,-11-4 2 16,15 9 0-16,-16-8-1 16,5 6 1-16,5-4 0 15,-9-4 1-15,-5 7-1 16,9-3-1-16,-5-6 3 15,1 0 0-15,-2 1 1 16,10-3 3-16,-12 2-6 16,8 3 6-16,1 0-4 15,0-2-2-15,1 3-1 16,1-7 3-16,-8 11-3 16,5-7 1-16,-2 2-2 0,-5 2 0 15,6-5 0-15,1-3 1 16,-7 3 1-16,1-6 4 15,-4 0 2-15,-4-3 0 16,-2 4-1-16,0 0-4 16,5 2 0-16,-6 4-2 15,12-2 0-15,-3 2 0 16,5 2-1-16,3-4 1 16,3 2-1-16,6-1 1 15,-5-6 0-15,3 6-1 0,-2-8 0 16,-5 1 1-1,0 1-1-15,0 3 1 16,-2 0-1-16,-3 3 0 16,8 1 0-16,-10 1 0 0,12 0 0 15,4-8 0-15,-16 3 0 16,5-2 0-16,3-3 0 16,-2 3 1-16,10 0 0 15,-2 8-2-15,11-3 1 16,-4-3 0-16,1 0-1 15,-2 5 1-15,4-8 1 16,-4 3 0-16,-2-2-1 16,-2-1 1-16,-4-6-2 0,2 6 1 15,-1-7 0 1,8 16 0-16,1-8 0 0,2-2 0 16,-6 3 0-16,6 2 1 15,-1-5-1-15,-1 7 0 16,-3-10 1-16,8 11-2 15,-2-7 2-15,5 2-1 16,1 2 0-16,1 2 0 16,2-3-1-16,-3 0 2 15,1 0-1-15,-3 0 1 16,1 3-2-16,-5-9 1 16,1 6 0-16,-2 0 0 15,0-5 0-15,3 7 0 16,5-4 0-16,-2 2 0 0,1 0 0 15,-1 0 0-15,1 0 1 16,1 0-2-16,1-7 2 16,-1 10-2-16,5-1 1 15,-10-7 0-15,5 8 0 16,-10-9 0-16,5 7 0 16,1-6 1-16,-2 9-2 15,9-8 1-15,-4 9 0 16,1-8-1-16,4 6 1 15,-7-4 0-15,3 9 0 16,-1-13 0-16,3 5 0 16,0-7 0-16,0 12-1 15,9-8 1-15,-3 1 0 16,-1 0 0-16,4 0 0 16,-10-1 0-16,3 3-1 0,-5 0 2 15,4 0-2-15,-1 0-1 16,-1-3 0-16,3-1-3 15,5-2 5-15,4 7-2 16,-6-2 2-16,0 1 0 16,2-4 0-16,2 4 0 15,-5 0 1-15,3-3-2 16,4 2 1-16,-6-1 0 16,10-4-7-16,-8 0 4 15,8 4-2-15,-2-7 3 16,0-3 2-16,-4 5 0 15,2-6-1-15,0-1 2 16,-2-8-2-16,-2-3 0 0,-4-6 0 16,8-3-1-16,-8-4 0 15,3-4-1-15,-6 2-1 16,4 6 2-16,-2 0 2 16,-1 12-1-16,0-2-1 15,3-1 2-15,-3 6-2 16,5-6 0-16,1 3 0 15,4-6 0-15,-5-3 1 16,3 12 2-16,2-7-1 16,0 10 0-16,-3 2 0 15,6 2-1-15,2-8 1 16,-5 4 0-16,0-4 0 0,9-2 0 16,-7 0 0-16,2 6 0 15,0-4 0 1,-4 3 0-16,5 3 0 15,-3 4 0-15,0-2 0 0,1 5 0 16,-1 3 0-16,0-7-1 16,1 6 1-16,-1-4 0 15,4 6 0-15,-6-4 1 16,0 3-2-16,2-4 2 16,1 4-1-16,-8 4 0 15,5-3 0-15,2-1 0 16,-4 4 0-16,2-7 0 15,0 3 0-15,0 4 0 0,0-10 0 16,2 4-1-16,1 0 2 16,-6 0-2-16,3 4 1 15,3-2 0-15,-3-2-1 16,0 6 1-16,4-2-1 16,-2 0 2-16,-2-2-2 15,0-2 2-15,0 0-1 16,0-4 0-16,0 3 0 15,-4 2 0-15,-1-5 0 16,-1 2 1-16,4 6-1 16,-5 0 0-16,-2 0-2 15,6-1 0-15,-1 3 0 0,0-3 0 16,-3-1-3 0,3-3-2-16,-1 0 4 0,5 2-1 15,-7-8 3-15,3 5-1 16,6-3 1-16,-2 8 2 15,-2 1-1-15,2 0 0 16,0 2-1-16,-2-2 0 16,2 6 0-16,0-2-2 15,4-4 0-15,0 2 3 16,6-2-1-16,-3 0 1 16,3-1 0-16,9-2 0 15,0-1 0-15,1-2 0 16,12 4 0-16,3 2 0 15,4 2 0-15,5-9 1 0,3 8-1 16,-3-12 0-16,3 6 0 16,-11-3-7-16,-9-1-75 15</inkml:trace>
  <inkml:trace contextRef="#ctx0" brushRef="#br0" timeOffset="70834.73">7160 6261 145 0,'0'-9'22'0,"0"3"17"15,2 6 4-15,-4 0-7 16,4 0-15-16,-2 0-5 15,-2 0-9-15,4 3 2 16,-2-3 0-16,-2 1 4 16,2 10-8-16,4-2 0 15,-4 25 14-15,0 15-3 16,-4 9-7-16,4 10-5 16,0 6 3-16,4-8-7 15,-2 4 3-15,0-10-1 16,0-2-2-16,-2-4 1 15,10-3-1-15,-6 1 0 16,-8-10 0-16,4-8-12 0,0-20-16 16,-3-4-11-16,3-2-45 15</inkml:trace>
  <inkml:trace contextRef="#ctx0" brushRef="#br0" timeOffset="71152.57">7004 6928 153 0,'0'4'43'16,"-2"0"-37"-16,6-4 3 15,-2 8 5-15,0-2-7 16,13-3 0-16,1-6 10 0,5 6-9 15,3-12 1-15,10-3-5 16,-6-6 1-16,1 10-5 16,-4-3 1-16,-5 2 0 15,-5 5-1-15,-5 4 0 16,-6 4 0-16,-4 8-11 16,-2-3 8-16,-10 14-4 15,-5 3-14-15,-6 6-17 16,-1-9-29-16</inkml:trace>
  <inkml:trace contextRef="#ctx0" brushRef="#br0" timeOffset="71414.4">7028 7064 164 0,'0'5'37'16,"0"-5"-10"-16,-3 9-14 0,3 5-4 16,3 4-1-16,0-4 6 15,3 12-6-15,5-1-1 16,3 0-2-16,-1-4-4 15,3 5-1-15,-8-17 0 16,8 2-2-16,0-5 2 16,1-6 0-16,3-8 2 15,3-4 4-15,2-8-3 16,-2-14 18-16,2-16-14 16,4-3-6-16,-6-3 2 0,6-12 0 15,-9 8-2-15,-5 16-2 16,-13 10-30-16,7 3-41 15</inkml:trace>
  <inkml:trace contextRef="#ctx0" brushRef="#br0" timeOffset="72155.78">7719 6549 185 0,'-5'-20'10'0,"10"6"27"16,-14 6 0-16,18 1-17 15,-9 6-4-15,-5 7-2 16,10-4-7-16,-5 8-5 15,12 0 15-15,-6 16 7 16,7 2-4-16,5 10-11 16,-3 6-1-16,10 2-2 15,-5-6-3-15,7 4 2 0,-18-5-5 16,7-8 2-16,-7 1-1 16,-3 1-2-16,-4-21-19 15,-6 8-23-15,-3-10-33 16,-9 2-78-16</inkml:trace>
  <inkml:trace contextRef="#ctx0" brushRef="#br0" timeOffset="72328.67">7688 6882 232 0,'22'-30'24'0,"5"7"29"15,0-3-13-15,6 7-21 16,3-8 2-16,1-1-17 15,-10 8-3-15,2 14-1 0,-13 0 0 16,-3 6-11-16,6 5-61 16,-13 2-27-16</inkml:trace>
  <inkml:trace contextRef="#ctx0" brushRef="#br0" timeOffset="73017.25">8061 6918 197 0,'6'-6'18'0,"3"-6"23"16,-3-6-2-16,8-6-18 15,1-2-5-15,-1 6-8 16,-10-4 2-16,5 3-10 0,-9-3 3 16,-4 9-2-16,2 2 1 15,-12 0-2-15,5 6 1 16,3 9-1-16,-1-2-8 15,0 20 5-15,7-6 0 16,0 11 0-16,-3-2 3 16,6 1 1-16,4 1-1 15,0-9 0-15,-1-6-2 16,6-4-1-16,1-1 2 16,0-9 1-16,5-1 0 15,4-5 6-15,3-11 1 16,3-2-4-16,-1 0 1 15,-4-7 0-15,-1 6-3 16,-9 4 1-16,1 0-1 16,-5 8 1-16,-9 9-2 0,2 3 0 15,0 7-4-15,2-2 4 16,-2 8 0-16,10 9 5 16,1-8-4-16,-1-3 1 15,3-8-4-15,-4-3 4 16,9-7 0-16,-11-2 5 15,3 0 9-15,-4-14 1 16,5 13-5-16,-3-2-3 16,-6 10-6-16,-2 0-3 15,3 8-3-15,1 2 3 0,2 2 1 16,-2-2 4-16,3 4-4 16,1-7-1-16,0-5-11 15,1-9-2-15,3 1 12 16,-10-6 2-16,3 0 1 15,-5 1-1-15,2 1-1 16,0 7 1-16,-4 5-2 16,5 4-3-16,6-4 0 15,-6 1 3-15,5 4 1 16,4-5-1-16,-5 2-23 16,-3-10-8-16,8-2-8 15,-5-2-17-15,-5 2-45 16</inkml:trace>
  <inkml:trace contextRef="#ctx0" brushRef="#br0" timeOffset="73460.98">8784 6414 189 0,'0'4'25'16,"12"5"-1"-16,-6 11 8 15,7 9-8-15,3 20-9 16,0 4-11-16,0 2 1 15,-6-1-4-15,7 1 1 16,-7-19-2-16,0-9 1 16,-4-7-1-16,-6-8 0 15,-2-12 2-15,2 0 4 16,-9-8-5-16,-2-14 1 0,-7-3 1 16,0-8-1-16,2-7-2 15,-1-6 0-15,-3-2 1 16,-1-2-2-16,17 16 2 15,8 3-1-15,4 3 0 16,2 15 0-16,7 1-1 16,2 4 1-16,6-3 1 15,4 6 0-15,0-7-1 16,-5 5 1-16,-2 6-2 16,-6-2 2-16,-18 10-2 15,2-3 2-15,-12 8 28 16,-9 15-8-16,-4-1-9 15,-11 6-9-15,7-8-2 16,11-7-2-16,16-7 1 16,2 2-20-16,16-8-49 0,1 8-42 15</inkml:trace>
  <inkml:trace contextRef="#ctx0" brushRef="#br0" timeOffset="73588.45">9054 6483 191 0,'0'-18'98'15,"-2"3"-44"-15,-2 12 6 16,4-2-21-16,-5 8-30 16,1 1-9-16,4 4-10 15,-4 14-71-15</inkml:trace>
  <inkml:trace contextRef="#ctx0" brushRef="#br0" timeOffset="84778.18">9257 6386 190 0,'9'-5'88'16,"0"-2"-34"-16,-9 7 4 0,-3 0-6 15,1 0-10-15,2 0-8 16,2 3-22-16,-4-3-3 16,0 0-7-16,6 2 1 15,-6-2-3-15,2-2 1 16,8-1 0-16,-4 1-1 16,-2-3 0-16,9-2-24 15,-3-8-23-15,-2 4-18 16,-4-4-35-16</inkml:trace>
  <inkml:trace contextRef="#ctx0" brushRef="#br0" timeOffset="84964.58">9124 6188 219 0,'4'-2'20'15,"-4"4"-15"-15,2-4 2 16,-4 2-6-16,9 0 0 16,-7 2-2-16,4 1 1 15,-4 0-61-15</inkml:trace>
  <inkml:trace contextRef="#ctx0" brushRef="#br0" timeOffset="85933.81">9186 6125 176 0,'5'-9'65'0,"-8"9"-47"16,3 4 11-16,-4-4-7 15,8 2-21-15,-8 1-1 16,6 2 0-16,-4 1 5 16,2-2-4-16,0-4-1 15,0 0 1-15,2-2-2 16,-4 2-2-16,2-2-5 15,0-2-19-15,-3 0-23 16,1-2-42-16</inkml:trace>
  <inkml:trace contextRef="#ctx0" brushRef="#br0" timeOffset="90755.13">9696 5849 184 0,'0'5'27'0,"-9"-2"-9"16,7 3-3-16,0-6 4 16,0 4-3-16,-12 3 3 15,12 0 0-15,-7 7 3 16,0-2-9-16,5 4-1 15,0 12 0-15,-6-1-5 16,10 4 4-16,0 3-2 0,0 7 2 16,0-3-6-1,7-1 2-15,4-8-5 16,2 0 0-16,8 0-1 0,6 0 1 16,0-2 0-16,-6-3-1 15,12-5-2-15,2-6 2 16,-4 1-1-16,0-9 1 15,2-5-1-15,-1-10 0 16,-1-4 1-16,-2-11 2 16,-4-7 1-16,-6-3-4 15,-1-2 1-15,-11-1 2 16,1-3-2-16,0 6-1 16,-14-1 1-16,-2 0-1 15,-3 0 0-15,-14 0 0 16,-6-5 0-16,-4 2 0 0,-8 2 0 15,-1 9 0-15,2 8 0 16,7 10 0-16,6 1-1 16,0 11-1-16,8 7 1 15,-6-6 1-15,4 8-12 16,-6 10-16-16,14-4-16 16,-7 1 15-16,15 16-72 15</inkml:trace>
  <inkml:trace contextRef="#ctx0" brushRef="#br0" timeOffset="92276.87">10532 5745 103 0,'-2'-12'48'16,"-6"8"-12"-16,2 4 1 15,0-8-10-15,4 6-2 16,-5 2-2-16,-2-8-5 15,2 9 3-15,-4 4-7 16,3-5 1-16,-2 4-13 16,1-1 9-16,1 6-7 0,-1 5 2 15,0-8-2 1,4 11 2-16,1 0 0 0,-3 3 1 16,7 1 0-16,11 2-4 15,-6-5 6-15,6-10-8 16,4-2-1-16,1-6 1 15,-3-2-2-15,6-2 4 16,-6-8-3-16,1-4 6 16,1-5-4-16,-5 0 0 15,-2 3-2-15,-6-4 4 16,-2 4-3-16,-4 0-2 16,-4-1 3-16,-5 6-4 15,-5 1 2-15,-1 5-1 16,3 4 1-16,5 6-4 0,11-1 1 15,-2 11 3-15,-1 3-3 16,6-5 4-16,3 8-2 16,7 5 1-16,7-8-1 15,3 8 1-15,2-6 0 16,-2-6 0-16,4 0 2 16,2-5-4-16,-6 0 2 15,-10-7-2-15,3 4-47 16,-3-8-70-16</inkml:trace>
  <inkml:trace contextRef="#ctx0" brushRef="#br0" timeOffset="93611.61">10835 5111 153 0,'0'-4'34'0,"9"-4"-5"0,-2-6-10 15,2 7-4-15,0-5 6 16,-1 5-8-16,4-6-3 16,1 1-2-16,-1 1-2 15,-1-1 2-15,4 6-6 16,7-4-1-16,-6 0 0 15,4-8 0-15,0 12-1 16,1-5 1-16,-13 0-1 16,3 9-1-16,-9-5 1 15,-2-2-14-15,-4 9 0 16,4 0-28-16,-13 6-31 16</inkml:trace>
  <inkml:trace contextRef="#ctx0" brushRef="#br0" timeOffset="94077.32">10854 5092 190 0,'-3'3'45'0,"6"-1"-26"0,-11 14 14 15,6-5-5-15,0 1-11 16,2 9 0-16,-4-1-6 15,4-3 2-15,2 0-3 16,0-3-4-16,2-6 1 16,1 1-6-16,2-8 1 0,2 3 0 15,-1-2-1-15,6 3 1 16,6-10 2-16,0-4-1 16,7 7-2-16,6-1 5 15,-2-1-6-15,15 6 3 16,-15-4-1-16,8 14-3 15,-9 2 1-15,-11 0 0 16,8-1 0-16,-27 13 1 16,-7 0 3-16,-8 1 0 15,-12-2 4-15,-2 5-7 16,2-10 2-16,3 2-2 16,-5-10 1-16,8-8-2 15,-5-10 0-15,8-2-1 16,-6-1-11-16,17-12-8 15,9 3-15-15,7 10-19 0,9-3 4 16,-5-6 15-16,7 2-5 16,-1 0-11-16</inkml:trace>
  <inkml:trace contextRef="#ctx0" brushRef="#br0" timeOffset="94488.59">11328 5049 184 0,'0'0'45'0,"-7"4"-13"15,7-4 7-15,7 2-13 0,-14-2-12 16,7 4-6-16,0 0 0 16,-4 6 5-16,-6 4-4 15,10 10 4-15,-2-2-6 16,2 7 5-16,8-2-9 15,7 0 2-15,1-5-5 16,15-4 3-16,-2-8-3 16,-5-2 1-16,5-15 2 15,-4 7-2-15,-3-15 3 16,-4-4-3-16,6-5 5 16,-8-3-6-16,-5-12 3 15,-1 5-2-15,-8-4-1 16,-12 1 2-16,-9 3-1 0,-15 9 1 15,-11 9 0-15,3 2-1 16,9 10 0-16,0 2 3 16,12 0-4-16,3 2 0 15,1 0-8-15,11-2-33 16,6-1-14-16,0 1-46 16</inkml:trace>
  <inkml:trace contextRef="#ctx0" brushRef="#br0" timeOffset="94916.79">11583 4676 143 0,'-6'-5'72'0,"2"10"-38"15,-2-1-4-15,-3 14-10 16,-1-8 4-16,4 12-1 16,-3 0-5-16,1 1-9 15,8-3-3-15,4-13-2 16,5 0-4-16,-1-7-1 0,2-4 1 15,3 1 8-15,9-15-5 16,-4-5 3-16,4-12-6 16,-2-5 2-16,-2 6-1 15,-13 0-1-15,-5 2 2 16,-7 6-1-16,-11 5 2 16,2 16-3-16,-5-5 0 15,-6 15-2-15,-10 21-9 16,2 6-31-16,-5 11-43 15,7 5-62-15</inkml:trace>
  <inkml:trace contextRef="#ctx0" brushRef="#br0" timeOffset="96208">9754 6759 107 0,'2'-2'67'0,"6"-3"-41"16,-2-5 4-16,11-1-2 0,-5 1 2 16,7-2-13-1,10-6-3-15,-2 2-5 0,9-9-1 16,9-1-1-16,9-1-2 16,6-15 2-16,7 7-6 15,4-11 5-15,1 2-4 16,3-4 3-16,1 0-3 15,-1 5 3-15,-4 1-1 16,-1 3 0-16,-7 5-3 16,-1-2 0-16,0 6 1 15,-8-6-2-15,4 0 2 16,-14 2-1-16,8 1 0 16,-12-3 0-16,11 4 0 15,-7-6-1-15,4 4 0 16,0 6 0-16,-7-2 1 0,-4 7-2 15,-5-3 2-15,7-1-1 16,-10 5 1-16,-4 4-2 16,6-7 2-1,-8-1-2-15,2 8 1 0,6-1 0 16,-12-5-1-16,8 4 2 16,-4-1-1-16,6-4 2 15,-7 4-4-15,0-7 3 16,0 4-1-16,5 6 0 15,-4-4 0-15,0 12-1 16,-9-9 2-16,9 10-3 16,-8 3 3-16,8-6-2 15,1-2 0-15,1 2 1 0,-12-1-2 16,10-1 2-16,-8 11 0 16,1-8 0-16,1 6-2 15,-3-5 4-15,1-2-4 16,-1-1 2-16,1-1 0 15,3 4-9-15,-7-6-5 16,3 10-2-16,-8-6-5 16,-3 6-19-16,-10-2-42 15</inkml:trace>
  <inkml:trace contextRef="#ctx0" brushRef="#br0" timeOffset="96667.71">11712 4388 112 0,'-5'-2'77'15,"3"-1"-45"-15,0 1-2 0,-1 2 7 16,1 0-16-16,7 0-18 16,-5 5-3-16,7-3-3 15,-5 5 3-15,8 5 3 16,7 8 11-16,2 9 3 15,3 11-1-15,5 3-5 16,5 8 6-16,-1 4-10 16,11 8-4-16,1-1 2 15,-8-4-4-15,5 0 1 16,-7 1 0-16,2-9-2 16,-10-6 0-16,2 4 0 15,0-4 0-15,-9 7 0 16,-2 7-14-16,-3 0-32 0,-4 0-38 15</inkml:trace>
  <inkml:trace contextRef="#ctx0" brushRef="#br0" timeOffset="100300.48">11957 4696 147 0,'17'-16'44'16,"3"0"-10"-16,3 0-6 16,-3-2-7-16,-5 1-8 15,2-3-4-15,-2 2 1 0,-5 0 0 16,0 0 0-16,-6 0-6 15,5 1 0-15,-5-4-3 16,1-1 1 0,-5 0-2-16,0 6 1 0,-3 0 0 15,-3 9 1-15,0 0 4 16,-3 7 9-16,1-5 3 16,0 10-12-16,-7 0-1 15,-1 6-5-15,-7 14 8 16,8-6-7-16,-8 13 4 15,1 11 1-15,-2 13 3 16,-7 16 6-16,0 8-6 16,8-2 0-16,11-3-7 15,16-22-1-15,9-7-1 0,13-19-1 16,10-15 1-16,4-14 4 16,5-8-2-16,5-14 3 15,2-8-2-15,6-6 0 16,-9-1-3-16,-11 10-2 15,-15 4-50-15,-8 20-54 16</inkml:trace>
  <inkml:trace contextRef="#ctx0" brushRef="#br0" timeOffset="102754.49">7425 12467 151 0,'0'5'9'16,"-9"-2"13"-16,6-2-5 16,1 3-15-16,2 6-2 15,-6 1 0-15,6-6 0 16,-7 4-3-16,7-3-2 16,0-6 3-16,0 1 2 15,3-1-3-15,1-1 3 16,-4-5 8-16,-2 6 13 15,2 0 4-15,-2 7-6 16,4-7-6-16,-2 13-3 0,0-1-3 16,2 0-4-1,0 2 0-15,-2 2-3 0,0-2 1 16,2 5-1-16,7 6 1 16,-2-4-1-16,4 4 1 15,7 1-1-15,2-4 0 16,13-5-1-16,0 0-2 15,-6-13 3-15,0 1-1 16,-2-8 1-16,-1-5 0 16,1-6 0-16,-10-12 0 15,4 0 1-15,-2-13 7 16,-3 4-7-16,-10-7 2 16,-2 6-2-16,-2-4 0 15,0 4-1-15,-2-2 1 16,-4 6 0-16,-8 3-1 0,-6-3 2 15,0 10 1-15,-11 1 5 16,-3 9-4-16,-3 7 5 16,12 10 2-16,-4 2-11 15,6 11 3-15,-4 6-4 16,10 5 1-16,-5 4-7 16,1-5-36-16,1 2-47 15</inkml:trace>
  <inkml:trace contextRef="#ctx0" brushRef="#br0" timeOffset="103467.13">8372 12555 254 0,'-8'6'55'0,"2"9"-29"16,0 10 4-16,8 8-12 15,2 8-5-15,-4 1 5 16,12-12-14-16,1-4 1 15,3-12-1-15,-5-10-4 16,0-8 1-16,7-6-1 0,-2-12 8 16,1-10-1-1,-1-6 1-15,-5-2-5 0,-2 10 0 16,-11 2-1 0,0 2 1-16,-9 8-1 0,-1 8 1 15,-10 3 0-15,-2 3-2 16,-1 0-1-16,-2 1 0 15,2 6-12-15,2-6-5 16,11 3-7-16,12 0 6 16,4 3 4-16,-6-6-11 15,6 1 17-15,4 2 8 16,3 0 0-16,-1 5 1 16,4-2-1-16,-3 9 2 15,5-2 3-15,-5 9 16 0,0 10-7 16,7 1-5-16,-9 0-3 15,7-1-4-15,-5-4-1 16,-3-7-1-16,10 0 0 16,-5-4-14-1,3 3-56-15,1-14-64 0</inkml:trace>
  <inkml:trace contextRef="#ctx0" brushRef="#br0" timeOffset="103900.86">8742 12270 123 0,'5'0'23'15,"-8"0"-9"-15,10 0 19 16,-3 0-13-16,-4-4-6 16,5 11 1-16,-2-4 5 0,3 1-10 15,-2 6-3-15,-1-7 3 16,1 6 2-16,6 3 1 15,-8-1 6-15,2 6-12 16,2 7-1-16,1 7-1 16,7 1 5-16,-8 14 3 15,5 1-2-15,-4 0-6 16,2-3-5-16,-2-15 0 16,-1-3 1-16,1-11-2 15,-7-11-35-15,2 0-33 16,1-6-87-16</inkml:trace>
  <inkml:trace contextRef="#ctx0" brushRef="#br0" timeOffset="104291.11">9037 12337 228 0,'0'11'25'0,"-5"4"-8"16,2 12 23-16,9 5-20 0,-6 10-7 16,8 2 3-1,1-5-3-15,3-10-9 16,3-6 3-16,1-7-2 0,-10-12-5 15,14-8 2-15,-13-6 0 16,18-14 9-16,-16-10 0 16,3-5-4-16,-12-1 7 15,0 6-4-15,-17 2-1 16,1-2-5-16,-6 8 1 16,0 12-2-16,-5 4-2 15,5 10-2-15,6 10-4 16,5 6-16-16,2 0-26 15,9 0-43-15</inkml:trace>
  <inkml:trace contextRef="#ctx0" brushRef="#br0" timeOffset="104852.45">9369 12214 187 0,'6'0'45'16,"-1"0"-41"-16,-1 0 5 0,3 0 7 15,17 8 4-15,-3-8-4 16,6 2-6-16,-8 6-3 16,8 0-2-16,-9-1-3 15,-3 2 11-15,-3 8-2 16,-8 8 10-16,-6 3 4 16,-4 14-4-16,-6 4-8 15,-8 2-7-15,0-11 0 16,2-6-5-16,5-6 2 15,6-18-1-15,-4 4 3 16,6-9 5-16,-3-4-2 16,12 0 2-16,-4-3-6 15,4 8-4-15,-8-8 1 0,8 0-1 16,1-2 0-16,-5-2 0 16,6 1-1-16,-1 6 0 15,4-2 0-15,2-3 1 16,-2 6-1-16,4-2-5 15,3 7-1-15,4 0-4 16,9 3 1-16,-2-3-5 16,-5-4-1-16,9 1-10 15,-11 4-28-15,2-3-15 16,-5-4-80-16</inkml:trace>
  <inkml:trace contextRef="#ctx0" brushRef="#br0" timeOffset="105366.14">9835 12108 209 0,'4'4'72'16,"2"-8"-69"-16,6 8 17 0,5-1 16 15,10-1-16-15,-2-2-9 16,4 0-3-16,0 6-4 16,0 2-3-16,-4-8-1 15,-10 7 1-15,1-4 0 16,-7 10 1-16,-7 1-2 15,-9 4 0-15,-7 5-3 16,-3-4-14-16,5-5 10 16,4 2-1-16,-5-7 4 15,13-4 0-15,2-1 0 16,11-4 2-16,-7 6-3 16,13-6 5-16,-9 0 0 0,4 4 4 15,7 3 5-15,-11 8-1 16,5-1-2-16,-5 8 0 15,-10 14 18-15,-7 6-10 16,-17 4 6-16,-3 1-4 16,-4-17-7-16,0-11-9 15,-3-7 0-15,-2-17-1 16,3-14-37-16,11 0-70 16</inkml:trace>
  <inkml:trace contextRef="#ctx0" brushRef="#br0" timeOffset="108432.84">10046 6798 131 0,'21'22'25'15,"0"-13"-6"-15,4 6 6 0,2-13-4 16,2 1-12-16,-2-5 3 15,2-3-3-15,-2-8 12 16,4-1-2-16,-4 4 1 16,-6-7-9-16,10-4 1 15,-6-4-6-15,11 0 0 16,-3 2-1-16,1-14-3 16,2 5 2-16,1-8-4 15,1-2 7-15,7-8-6 16,-5-4 2-16,0 4-3 15,-2 2 4-15,2 9 0 16,-11 1 0-16,5 10 0 16,-7 4-2-16,-5 12 3 15,2 10-4-15,3 7-1 16,-3 6 2-16,5 11-1 0,0 3-1 16,9 1 2-16,1-3-2 15,7-9 1-15,-8-2-2 16,15-12 3-16,-11 9-2 15,-7-18 3-15,-2-3-4 16,-14 0 3-16,10-9 2 16,-6 2-1-16,-5-3-3 15,4-6 0-15,0 0 2 16,10-7-3-16,13 9 2 16,-3-6-2-16,2 6 3 0,3-1-4 15,17 11 3 1,-10 1-1-16,13-3 0 0,-3 2 0 15,1 0-2 1,-9 0 5-16,-5-1-1 0,-13-1-2 16,2-7 5-16,-9-5-5 15,-4 0 5-15,-9 0-2 16,-5-1 0-16,-5 2 0 16,-2 0-3-16,-2 8 2 15,-4 3-2-15,0 18 1 16,0-5-1-16,-4 10-12 15,0 2-31-15,-10 10-35 16,-6-2-34-16</inkml:trace>
  <inkml:trace contextRef="#ctx0" brushRef="#br0" timeOffset="110562.24">7496 12948 159 0,'5'0'45'0,"-5"6"-42"0,8 2 13 16,2-2 7-16,-8 8 6 16,2 0-1-16,5 2-4 15,-1 1 0-15,6 2-6 16,-5-1-4-16,5-4-8 15,-3 2 0-15,5 4-6 16,1-12 4-16,6 8-3 16,-8-11-1-16,14-2 0 15,4-3 0-15,-6 0 2 16,14-8-1-16,-1-8 4 16,-1 2-5-16,17-12 3 15,-2 8-1-15,2-2 1 0,0 3-1 16,-1 5 0-16,3 3 0 15,0 1-1-15,-4 2 1 16,-3-6-1-16,7 4 0 16,-9 2 0-16,-6-4-2 15,-4 6 2-15,-7-4-1 16,-10 6 0-16,-5 4 0 16,2 0 5-16,-7 4 2 15,5 4 2-15,2-3-3 16,-1 0 0-16,5 9-5 15,-10-10 0-15,1-4-1 16,-1 0 1-16,-7-4-1 16,2 0 0-16,0-4 1 0,5 2-1 15,-1-2 2-15,1-7-1 16,12 10-1-16,1-7 1 16,10 3-1-16,4 4 0 15,7-8 0-15,-1-1-1 16,10-4 2-16,9 4-1 15,11-6 1-15,11 1-1 16,2 10-1-16,-9-5 1 16,-4 6-1-16,-1-1 1 15,-5-2-1-15,-3-1 1 16,-9-8-1-16,-10 2 1 16,0-3 0-16,-2-10 1 15,-13 9-2-15,-10 0 2 16,-5 4-1-16,-5 4 0 0,-3 2 0 15,-6 10-9-15,-4 0-66 16,-8 0-116-16</inkml:trace>
  <inkml:trace contextRef="#ctx0" brushRef="#br0" timeOffset="124031.4">23530 11325 225 0,'-20'10'50'0,"3"9"-35"16,1 0 5-16,3 12 8 15,2 2-13-15,-1 15-4 16,-1 1 2-16,1-5-1 15,-5-8-3-15,13 2 1 0,0-10 1 16,4 2 1 0,12-3-6-16,-3 12-2 15,11-3-3-15,9-9-1 16,9 1-1-16,16-8 1 0,13-6 0 16,-1-8-1-16,4-8 1 15,-3-2-1-15,-1-14-5 16,-8-8 1-16,3-6 4 15,-15-6 1-15,-5-1 3 16,-6-13 5-16,-18-2 4 16,-3-12-6-16,-22-10-1 15,0-5-1-15,-18-6-2 16,-14 1-1-16,-2 8-1 16,2 27 1-16,-5 17-1 0,-3 24-5 15,-12 12-25-15,-9 8-32 16,-18 15-120-16</inkml:trace>
  <inkml:trace contextRef="#ctx0" brushRef="#br0" timeOffset="125636.78">13127 5514 115 0,'-18'0'22'16,"-2"4"4"-16,3-8 9 16,-2 8-9-16,6 0-5 15,-5-4-10-15,16 0 5 16,-9 0 5-16,0 3-4 16,6-3 3-16,5-3-3 15,-2 11 3-15,2-13-6 16,-4 10-6-16,8 2-7 15,-4 8 1-15,2 9-1 16,-2 6 1-16,0 9 0 16,0 1-1-16,5 1 0 0,-3-6 0 15,7 0 0-15,-14-6 0 16,15 7-1-16,-10-11 1 16,2-2-1-16,-2-19 0 15,0-4 0-15,4-6 0 16,-4-1 0-16,7-16 8 15,-1-17-3-15,-2-4-3 16,4 0-2-16,-4-2 1 16,-4 6 0-16,2-5-1 15,0 11 0-15,3 10 0 16,-1-6 0-16,0 11 1 16,-4 19-2-16,4-7 1 0,0 7 0 15,-12 10-5 1,16-2-2-16,0 4 7 0,11 14 3 15,7 6 0-15,3 5-3 16,9-7 1-16,6 3-1 16,8-1 1-16,-4-7-1 15,4-7 0-15,-3 4 0 16,-9-6 0-16,-22-8 0 16,-9 0-22-16,-13 4-30 15,-21 2-20-15</inkml:trace>
  <inkml:trace contextRef="#ctx0" brushRef="#br0" timeOffset="125794.68">13127 5842 262 0,'3'-11'38'16,"18"1"-30"-16,-2-2 16 15,5-1-5 1,10 4-15-16,-13 1-3 0,-3 8-1 15,-5 10-64-15</inkml:trace>
  <inkml:trace contextRef="#ctx0" brushRef="#br0" timeOffset="143220.2">14536 7744 127 0,'-2'0'31'0,"4"-4"-6"16,-4 4-3-16,6 4-2 15,-4-4-3-15,0 0 2 16,0 0 2-16,-2-4-3 16,4 0-4-16,2 0-1 15,-4 1 2-15,-2 6-4 16,2-3 4-16,-2 3-1 15,2-3-1-15,0 0-4 16,-2 1-3-16,2-1-2 16,0-1-1-16,2 1 2 15,-4 1-1-15,4-1 1 16,-4-1-1-16,0-2 2 0,2 6 2 16,-2-2 7-1,-6 9-13-15,-3-4-2 0,9 3 3 16,-11 8 0-16,6-2 0 15,-2 4-3-15,5 1 0 16,0 1 0-16,1 3 0 16,6-4 0-16,-1-3 0 15,4 1-1-15,1-1-1 16,0-5 1-16,10-1-1 16,0-6 1-16,0-8-4 15,-11 3 5-15,10-9 0 16,-3-3 3-16,10-10 0 15,-9-1-2-15,1 0-1 16,-9-2 0-16,4 5 4 0,-20 0-4 16,8 0 2-16,-4 8-2 15,-1 8 2-15,-5-6 0 16,-1 10-2-16,1 0 0 16,-11 0-2-16,3 4 2 15,2 2 1-15,-4 3-1 16,6 5-2-16,-2 1 2 15,9 5 0-15,0 6 0 16,7 3 0-16,4-3-1 16,9 0 1-16,-1-4-2 15,9-7 2-15,4-2-3 16,-3-9 1-16,3-7-1 16,-13 0 3-16,13-13 1 15,-15-3 2-15,5-7-1 16,-3-2 0-16,-8 2 0 0,-10 0-1 15,-2 0 2-15,-5 4-3 16,-3 2 2-16,-3 13-1 16,2 8-1-16,7 5 1 15,-1 16-1-15,2 8 3 16,4 8-2-16,7-5-1 16,9-8 0-16,-2-4-1 15,4-9-1-15,5-4 0 16,-1-11-3-16,1 0 3 15,-5-6 2-15,5-8 2 0,-3-7 1 16,3 0-1-16,-7 1-1 16,-3-1 0-16,-4 10 1 15,-6-2-1-15,-5 4 1 16,1 4 0-16,-9 3-1 16,7-4 1-16,-2 7-1 15,-1 4-1-15,-7 5 0 16,9-4-1-16,-1 13 1 15,3 12 0-15,5 0 0 16,4 1 0-16,0-5 0 16,9-5-2-16,3-9 1 15,0 1-1-15,-1-11-2 16,1-7-1-16,3 0 5 16,-1-5 1-16,-1-12 1 15,3-1 0-15,-5-1-2 0,-5 2 1 16,-10 2 0-16,4 1 1 15,-9 2-1-15,3 3 1 16,-10 2-2-16,-5 2 1 16,0 4-1-16,-4 12 0 15,9 4-3-15,-8 5 1 16,13 6 2-16,-2 8 1 16,6 2-1-16,7 0 0 15,-3-4 0-15,13-3-2 16,-2-6 0-16,6 0-1 15,6-5 0-15,-2-5 0 16,9-6-1-16,-6-4 4 0,10-6 0 16,-8-7 2-16,-5-1-1 15,-7-1 0-15,3-2 0 16,-17 1 2-16,-2 2-1 16,-3 3 0-16,-13-6 1 15,-2 5-2-15,-12 7 1 16,6-3-2-16,-4 9 0 15,11 3-2-15,4 6 0 16,12 0-1-16,-1 2 3 16,7 12-1-16,2 1-35 15,7-12-31-15,2 2-83 16</inkml:trace>
  <inkml:trace contextRef="#ctx0" brushRef="#br0" timeOffset="144451.26">15369 6729 142 0,'-17'13'30'0,"7"-8"5"15,-3 2-5-15,7 3-7 16,-1 4-6-16,-6-8-4 0,0 13 0 15,-1-5-5-15,-4 5 0 16,11 6 3-16,0-8-5 16,7 0-1-16,3 4-3 15,-6-10 2-15,15 0-1 16,-3 4-1-16,2 2-2 16,3-17-1-16,1 0 1 15,5-10 0-15,5 6 8 16,4-22-4-16,0 8 0 15,-10-8-3-15,6 15 0 16,-9-8 0-16,-5 10 1 16,-3-2-1-16,-1-1 0 15,-5 8 1-15,-2 1 2 16,-6-7 2-16,-5 5 0 16,-5-1-1-16,-4 1-1 0,-7-4-1 15,-2 5-2-15,5 15 5 16,-3 0-5-16,7 3 4 15,2 14-1-15,-2-9-4 16,9 3 0-16,2 2 1 16,2 7-1-16,14-13-1 15,0 0 1-15,6-13-1 16,5 4-2-16,5-3 1 16,-2-12 2-16,4 6 0 15,0-12 2-15,-7 1 0 16,-1-4-1-16,-8-1 1 15,3-6 0-15,-10 2-1 0,-4 2 2 16,-1 0 0 0,-13 6 0-16,1-7 0 0,-10 8 1 15,-1 7 1-15,1 8-1 16,2 6 2-16,8 12-5 16,2 6 2-16,2 0 0 15,8 8-3-15,1-4 1 16,18-14-2-16,-3-7-1 15,8-2 0-15,-8-9-3 16,7-4 5-16,-5-16 2 16,8 6-1-16,-1-16 2 15,-9 2-2-15,-6 8 1 16,-7-7 0-16,-5 14 1 0,-14-3-1 16,1 5 1-1,-1 3 0-15,0 11 0 0,-1 5-2 16,9 8 1-16,1 1-1 15,8 5-1-15,6 1 0 16,8 3-17-16,1 6-40 16,10-8-53-16</inkml:trace>
  <inkml:trace contextRef="#ctx0" brushRef="#br0" timeOffset="145584.57">16197 7947 139 0,'-5'7'61'15,"0"-7"-36"-15,-1 3-5 16,6 2-1-16,-11-2-1 15,-3 1 2-15,3 4-3 16,-13 4 5-16,11 2-3 16,-10 0-7-16,7-2-4 0,3 4-1 15,5 0-3-15,8 4 0 16,-14-4-2-16,7 9-1 16,14-2 0-16,-5-5-1 15,4 1 2-15,8 0-1 16,-1-1 0-16,12-6-1 15,0-3 1-15,4-11-1 16,-7 2 1-16,0-19-1 16,0-1 4-16,-4-9-3 15,-5-2 3-15,-1 2-2 16,-7-3 2-16,-5 3 13 0,-17 7 6 16,9-6-11-16,-13 3-4 15,-1 16-3-15,7 1 2 16,-4 9-2-1,4 8 1-15,5 9-3 0,-2 12-1 16,1 10-2-16,9-2 0 16,-8 0 1-16,16-6-2 15,-2-6 1-15,5-7-1 16,-3-6 0-16,10-3-1 16,-9-10-3-16,5-2 5 15,2-4 0-15,-3-9 1 16,-4 4 2-16,-2-9-2 0,-1-1 0 15,-8-2 2-15,-1 5-1 16,-6-7 0-16,-2 4-1 16,-3 9-1-16,3 4 1 15,-3 6-1-15,9 8 1 16,3 7-3-16,-8 16 2 16,8 3 0-16,-2-6 0 15,14-2-1-15,2-2 1 16,-4-13-3-16,3-3 2 15,3-3-5-15,-6-9 5 16,3 0 1-16,1-14 2 16,4-2 0-16,-7-5-2 15,-3 1 3-15,1-1-1 0,-16 5 1 16,0 2-2 0,-7 6 1-16,-1 10-1 0,0 4 3 15,-6 6 5-15,1 10-7 16,3 4-2-16,10 5 0 15,7 7-1-15,6 2 0 16,7-3-2-16,5-7-30 16,11 7-32-16,-2-8-42 15</inkml:trace>
  <inkml:trace contextRef="#ctx0" brushRef="#br0" timeOffset="146648.91">16903 8967 150 0,'-14'0'53'0,"6"0"-24"16,-3 2 9-16,-1-6-8 16,18 0-8-16,-14 2-9 15,4 2 0-15,-3-6 0 16,3-3 2-16,-8 9 1 15,4-7 0-15,-5 11-2 16,1-1-1-16,5 2-5 16,-1 1-3-16,3 10 3 15,0 8-7-15,3-6 0 16,4 8 0-16,3-4 0 16,11-3-1-16,-2-9-3 0,7-3 3 15,-3 0-4-15,-5-12 2 16,1-4-2-16,-3-3 4 15,1-5 1-15,-4 2 5 16,-3-12 0-16,-3 7 0 16,-2-3 2-16,-7 6 0 15,-1-10-2-15,0 18-2 16,-3-1 2-16,1 6 2 16,-6 8-5-16,1 6-1 15,3 4-1-15,-1 6-1 16,-1 6 3-16,7-3-2 15,5 0 0-15,4-4-1 0,-4-2 0 16,7 0-1-16,6-7 0 16,4-1-1-16,-2-2 0 15,6-4-1-15,1-4 1 16,-5-5-1-16,-3-1 2 16,3-7 1-16,-3 0 4 15,-6-2-3-15,-8-1 2 16,2-2 3-16,-10 9-2 15,-7-9-1-15,-8 7 0 16,-1-7 2-16,-10 19-3 16,14 4 2-16,1 14-4 15,4 9 0-15,10 6 3 16,5 3-1-16,13-1-2 16,2 5-8-16,5-13-40 0,5-8-6 15,6-12-12-15,6-10-64 16</inkml:trace>
  <inkml:trace contextRef="#ctx0" brushRef="#br0" timeOffset="147436.96">17614 8253 111 0,'2'-1'36'0,"-2"-4"10"16,2 3-6-16,0-1-7 15,2-6-4-15,0 7-10 16,-4-6-1-16,-2 6 8 16,2-2-10-16,-6 4-2 15,2-3 6-15,-9-4-11 16,7 3-3-16,-4 6 6 15,2-2-2-15,1 3-2 0,1 6-1 16,0-3-4-16,4 18-2 16,-4-4 2-16,8 19-1 15,-4-15-1-15,10 6-1 16,-2-14-1-16,13-9-1 16,-1-2-1-16,3-7 0 15,-2-16 3-15,1-3 1 16,-4-8 1-16,4-3-1 15,-11-2 0-15,-7-3-1 16,-2 7 3-16,-9 4-2 16,-4 0 1-16,-9 10-1 15,3 0 2-15,-4 14 7 16,-2 6-1-16,5 10-1 16,4 12-6-16,9 8-2 0,5 3-1 15,0 2 1-15,8-1-3 16,4-18-25-16,9 6-3 15,-5-17-13-15,11-9-24 16,-1-14-55-16</inkml:trace>
  <inkml:trace contextRef="#ctx0" brushRef="#br0" timeOffset="148493.37">18328 6511 184 0,'0'2'95'15,"-2"0"-75"-15,-8-2-7 0,6 5 1 16,4 2-11-16,-13 3-2 16,11 4-1-16,-10 1 3 15,-1 2 5-15,4 4 4 16,-5 0 1-16,1 3-3 16,4 0-1-16,7 5-5 15,4-11 1-15,10 2-5 16,-4-6 1-16,10-7-1 15,0-2-1-15,2-12 1 16,-2 4 0-16,-7-10 4 16,16-5-2-16,-8-8 1 15,0 0-3-15,1 2 3 16,-7-4-1-16,-9 11-1 16,-8-2 3-16,4 9-1 0,0 1 2 15,-17 9 5-15,-4 5 6 16,-1-1-11-16,-5 10 1 15,-2 6-5-15,14-2-1 16,-6 4-1-16,15-1 1 16,-1-7 0-16,10 7-1 15,-6-6 1-15,6-4-1 16,3 7 1-16,7-11-1 16,7 1 0-16,5-2-1 15,2-9 0-15,0-5 1 16,0 5 0-16,-10-11 2 15,3-4 1-15,-2-3-2 16,-9-3 2-16,2-2 0 0,-7 9 0 16,-4-12-1-1,5 9 0-15,-18-8 0 0,8 8 0 16,-15 6 1-16,-5 12-1 16,-12 6 9-16,3 14-3 15,-1 12-4-15,4-1-2 16,17 3-1-16,18-1 0 15,-4-7-1-15,16-2 0 16,-5-11-1-16,9-6 0 16,5-3-1-16,-6-8 2 15,4-4-2-15,6-6 3 16,-9-10-15-16,7 6-34 16,-12-6-86-16</inkml:trace>
  <inkml:trace contextRef="#ctx0" brushRef="#br0" timeOffset="149656.81">19188 6048 183 0,'2'-5'45'0,"-2"-2"-39"16,0 5 14-16,2-7-2 16,0 4-11-16,-2-1-7 15,0-1 3-15,0-1-1 16,0 4 2-16,0-3 8 15,0 2 0-15,-2 1 1 16,2 4 0-16,0-5-4 0,0 5-2 16,-2 0 10-16,0 0-3 15,0 1-4-15,0-2-7 16,-5 5-3-16,-2-4 0 16,2 7 0-16,-4 7 3 15,5-4-2-15,-4-3 0 16,8 2 0-16,2 2-1 15,8 1 0-15,-2 0 0 16,3 0-1-16,-1-6 1 16,6 2-1-16,-3-7-1 0,3-1 2 15,-1-1-3 1,0-11 3-16,-1 0 1 0,3-4 2 16,-6-2-2-16,0-8 0 15,-3 7 0-15,-3-1 0 16,1-2 0-16,-13 6 3 15,1 0 2-15,-6 0 5 16,-10 4-1-16,-5 10-1 16,2-2-3-16,-4 12 1 15,6 0 0-15,5 4-3 16,9 6-4-16,7-2 0 16,-6 2 1-16,10 2-2 15,-6 0 1-15,14 2 0 16,0-1 0-16,2 3-1 15,3-8 1-15,8 0-2 0,-1-6 1 16,-3-4 1-16,8-6-4 16,-9-9-1-16,-3 4 5 15,1-17 3-15,-5 5-2 16,-1-8 2-16,-3 4-1 16,-8 0 0-16,1 5 0 15,-8 0 4-15,-2-1-2 16,1 15 7-16,-2 4-1 15,1 4-3-15,-3 6-3 16,-3 4-3-16,3 8 0 16,5-6-1-16,4-1 0 15,1-1 0-15,1 0 0 0,6-8-1 16,5-3-2 0,5-2-2-16,0-7-3 0,1-2-19 15,10-6-11-15,4 0-28 16,-7 2-47-16</inkml:trace>
  <inkml:trace contextRef="#ctx0" brushRef="#br0" timeOffset="150966.34">20085 7099 194 0,'4'0'56'16,"-8"9"-18"-16,4-9-9 15,0 10-6-15,0-10-1 16,-3 0 5-16,-2 0 0 16,1 6 0-16,-1-12-10 15,-7 12-3-15,4-6-8 16,-5 8 0-16,2-1-6 15,-3 3 2-15,4-2-1 16,-6 16 0-16,5-8 0 16,-5-1-1-16,11 8 0 15,-8-2 1-15,16-7-1 16,-8 1-1-16,12-7 1 0,9 14-1 16,-3-9 0-16,7 6 1 15,16-6 0-15,-9-6 0 16,8-5 0-16,3-4-1 15,-11-8 0-15,-7-5 1 16,-5-6 4-16,-1 3-1 16,-10-4 1-16,-4 2-4 15,-4-8 2-15,-10 7-1 16,-1-2 1-16,-5-2-1 16,-18 0 1-16,2 10-2 15,5 9 3-15,-1 12-2 16,13 2 2-16,0 17-3 15,2-1 2-15,8 4 0 16,4-6-2-16,-1 3 0 0,12-11 0 16,4 1-1-16,1-1 0 15,4-5 0-15,7-6-1 16,3 5 2-16,8-16-1 16,-1-8-1-16,-1 3 2 15,-9-6 3-15,-7-8-2 16,-5 3 0-16,-10 7 2 15,-10-14-2-15,-5 17 1 16,-7-12 0-16,-5 10 0 16,-4 11 1-16,6 20 3 0,1 6 5 15,10 8-8 1,6-5-1-16,8 17-1 16,0-4-1-16,4-16 0 15,11-5-1-15,3 5-1 0,-2-14 1 16,2-7 0-16,-2-7-1 15,3 2 0-15,-7-13 2 16,7-2 2-16,-19 0 0 16,-4 5 1-16,-11 0-2 15,-3-3 1-15,-7 0-1 16,-2 11 1-16,1 2-2 16,4 8-1-16,6 11 1 15,5 6 0-15,6 6-1 16,10-11 1-16,-1-5-2 15,14 10-6-15,-13-4-8 0,14-4-7 16,-7-12-9-16,5 14-10 16,-1-6-8-16,7 1-35 15,-10-6-63 1</inkml:trace>
  <inkml:trace contextRef="#ctx0" brushRef="#br0" timeOffset="152257.53">20882 8959 132 0,'-2'-2'44'15,"-2"-16"-23"-15,-4 11 5 16,2-2-14-16,6-5-5 16,-4 14 6-16,-1-8-1 15,5 4-6-15,-2 0 3 16,2-3 7-16,-4 4 3 15,4 6-5-15,-4-6 1 16,1-1 2-16,-4 4 0 0,-2 0 0 16,5 0-6-16,-8 0-4 15,-1 4-1 1,5-4 4-16,-6 10-5 0,-1-10-2 16,6 0-2-16,2 4 3 15,-4 2 3-15,6-2-3 16,-4 0-1-16,-2 10-1 15,7-4 2-15,-3 2-2 16,7 2-1-16,-2 3 1 16,0-7-2-16,6 4 0 15,9-5 0-15,5-5-1 0,0-4-1 16,9-5 2-16,-7-6 0 16,5-9 2-16,-10-6-1 15,3-4-1-15,-7 4 1 16,-5-11 0-16,4-4 1 15,-10 9-1-15,0-6 0 16,-16 15 0-16,3 4 1 16,-14 7 2-16,-2 20 6 15,-2 8-4-15,-5 8-2 16,9 10-2-16,5-10-1 16,7 14 2-16,9-17-3 15,6 2 0-15,6-7-1 16,-2 0 1-16,13-1-1 0,-7-10 0 15,7-5-1-15,1 6 0 16,0-6 0-16,0-9 2 16,4-5 1-16,-2-3-1 15,-6 2 1-15,-6-6-1 16,-8-7 2-16,0 10-1 16,-4 0 0-16,-5-10 0 15,-4 11 1-15,0 10-1 16,-8 7 0-16,4 14-1 15,-10 4 0-15,13 16 0 16,-11 8 3-16,17 4-3 16,1-5 0-16,7-6 0 15,9-15-2-15,7 0-10 16,6-12-8-16,-4-3-8 0,11-13-13 16,0-5-48-16,2-6-105 15</inkml:trace>
  <inkml:trace contextRef="#ctx0" brushRef="#br0" timeOffset="153033.64">21516 8973 135 0,'2'-8'30'0,"-9"7"3"16,12 1 11-16,-10 0 9 16,-2 3-13-16,-6 3-9 15,11-3-11-15,-9 9-7 16,8-3-6-16,-4-4-1 0,3 8-4 15,2-3 0-15,0 4-1 16,2 0 1-16,4 1 3 16,0-10 2-16,6 0-6 15,1 0-1-15,6-5 1 16,-7-3-1-16,5-4 1 16,-4-2 0-16,-2-4 0 15,0-2 0-15,-11 4 2 16,-1-1-1-16,-10-2 0 15,9 5 0-15,-12-2 2 16,0 1 0-16,-3 5 1 16,-2 5 1-16,4 3-1 15,7 9-2-15,-1 1-1 16,9 12 1-16,-2 1-3 0,10-1-1 16,5-3 1-16,3-6-15 15,-1-11-30-15,12-1-49 16,-10-11-80-16</inkml:trace>
  <inkml:trace contextRef="#ctx0" brushRef="#br0" timeOffset="153867.47">22247 8932 140 0,'0'-2'71'16,"-3"-7"-48"-16,-1 6 10 0,6-2 1 15,-4 1-7-15,2 4-6 16,-5-2 10-16,5 4 8 16,0 0-6-16,-2 2-19 15,-7 2-4-15,7 8-6 16,-9 2 2-16,7 4-3 16,-4 2 1-16,0 0-2 15,3 4-1-15,1-11-1 16,8-3 0-16,1-7-1 15,6 5-1-15,-2-8 1 16,2-4-4-16,9-10 5 16,-5 1 0-16,6-6 0 0,-8-1 2 15,3 3-1 1,-8-7 0-16,6 1 0 0,-11 7 2 16,-6-2 0-16,6 2 5 15,-9 4-2-15,-2 0-2 16,-1 13 4-16,-7-6 1 15,-1 15-7-15,3 5-2 16,3 0-1-16,2 1-5 16,0 3-5-16,7-6-21 15,2-3-9-15,2-8-11 16,7 2-39-16,-2-4-48 16</inkml:trace>
  <inkml:trace contextRef="#ctx0" brushRef="#br0" timeOffset="155304.59">22311 8161 149 0,'-2'0'32'16,"4"0"9"-16,-2-4-1 15,-2 8 0-15,-4-4-6 16,1 12-6-16,-4-6-12 16,0-2-3-16,-7 14-4 15,5 2-2-15,0 1-2 16,0 2-3-16,2-6-1 16,7 4 0-16,0-10-1 0,6 3 0 15,-2-6-1-15,2-2 1 16,1-11-2-16,6 8 2 15,0-7 0-15,-4 1 2 16,11-5-1-16,-3-3 1 16,-1-3 0-16,1-4 4 15,-5-7 2-15,-2 8-1 16,-6-6-3-16,3 9 0 16,-10-7 0-16,-3 4-3 15,1 8 1-15,4-2-2 16,-12 2 1-16,2 4-1 0,4 5 0 15,-2 12 0-15,-3-2 0 16,3 8 0-16,5-2 1 16,-6 11 7-16,8-6-5 15,4 0-3-15,4-7 1 16,1 7-2-16,6-12 1 16,-2 1-1-16,-5-9-2 15,10 3 3-15,-3-4 0 16,3-8-1-16,5-6-12 15,-3-7-8-15,1-6 6 16,-1-1 8-16,-9 0 6 16,-7 2 1-16,-2 2 0 0,-9 4 4 15,-5 11 3-15,-1-4 13 16,-12 17-6-16,-5 8-3 16,-2 11-6-16,5 2-1 15,1 3-4-15,20 2-2 16,-1 0-11-16,13-12-32 15,7 6-45-15,-1-4-52 16</inkml:trace>
  <inkml:trace contextRef="#ctx0" brushRef="#br0" timeOffset="156240.01">22901 7897 148 0,'0'-7'54'0,"-8"3"-23"15,8 0 13-15,-2 8-1 0,-1 2-6 16,1 1-17-16,-2 1-11 16,4 6-6-1,0-3-2-15,2 2 1 0,5 0-2 16,-1-2 1-16,10-1-1 16,-5-3 1-16,7 0-2 15,-1-7 2-15,4-3 4 16,-3-6-4-16,4-1 0 15,-6 0 0-15,6-8 1 16,-11-4-1-16,4 1 2 16,-7 2 1-16,-4 5 3 0,0-4 4 15,-6 5-2-15,0 1-3 16,-5 2-4-16,-2 4 0 16,-6 8-1-16,-6 2-1 15,1 2-3-15,7 6-4 16,-2 2 7-16,3 5-2 15,6-2 2-15,-5 12-1 16,6-1 0-16,8 0 2 16,1-5-1-16,7 2 0 15,-3-8 0-15,11 2-1 16,-4-6-1-16,-1-8-3 16,6-1-1-16,-5-11-14 15,6-6-1-15,-2-5 9 16,-7-2 12-16,-1-2 1 15,-1-2 1-15,-2 0 4 0,-8 0 4 16,-2 6-3-16,-12 0-4 16,7 7-3-16,-3 4 0 15,10 10-11-15,-8 12-35 16,2 7-8-16,-1-1-96 16</inkml:trace>
  <inkml:trace contextRef="#ctx0" brushRef="#br0" timeOffset="156944.19">23789 8666 206 0,'-18'15'38'0,"1"2"-34"0,-4 4 6 16,21 7-2-16,-4-14-1 15,0 7-1-15,-1-6-3 16,5-3 12-16,5 7 18 15,-10-8-4-15,10-1-7 16,8 1-14-16,-7-14-6 16,17 3 1-16,-1-6 4 15,-9-8-3-15,21-18 4 16,-7 6-4-16,-9 3 8 16,-7-21 1-16,-1 18 2 15,-10 8 0-15,-8-8-3 16,-5 16-7-16,-5 5-1 15,-18 5-4-15,-6 0-16 0,-14 9-23 16,2 0-32-16,-6 0-89 16</inkml:trace>
  <inkml:trace contextRef="#ctx0" brushRef="#br0" timeOffset="158988.53">13726 7903 229 0,'0'0'40'0,"-2"0"0"16,2 1 1-16,2-2-24 15,-4 1-1-15,0 0-2 16,-4 0-1-16,1 1-6 15,-2-2 1-15,3 1-4 16,-3-3 1-16,9 6-2 16,-6-6 2-16,2 3 1 15,0-8-1-15,2 16 5 16,0-11-6-16,2 6 0 16,-2-3-4-16,2 0-1 0,0-3-4 15,7 3 5-15,5-9 1 16,5 11-1-16,10-2 0 15,8 0 2-15,-6-5-2 16,-2 5 1-16,-8 0-1 16,0-3 1-16,-10-5-2 15,-2 11 1-15,-5-10 0 16,-1 2-28-16,-8 0-58 16</inkml:trace>
  <inkml:trace contextRef="#ctx0" brushRef="#br0" timeOffset="161119.1">12609 8025 122 0,'-2'-8'13'0,"4"6"3"15,-6-5 24-15,2-1-22 16,2 5 3-16,-4-4-8 0,-1 2 6 16,7-1-7-1,1 1-5-15,-3 0-4 0,4-3-1 16,2 1 1-16,2 2-1 15,5-8 2-15,1 5-4 16,1 1 3-16,3-1-3 16,-3 2 1-16,3 3 0 15,-5 7-1-15,1 4 1 16,-3 8 1-16,2 1 1 16,-1 11-2-16,-6-5 4 15,-12 20-1-15,-6-3 3 16,-5 6-2-16,-1-4 0 15,-9 4-3-15,3-2-1 16,1-16 0-16,5-7-1 16,5-9 0-16,-5-11 1 15,7 1 2-15,-5-9-3 16,7 3 0-16,7-4 4 0,0 5-3 16,4-4 0-16,7-1-2 15,3 2 1-15,1-9-2 16,5 8 2-16,3 4 1 15,4 2 3-15,0 2-4 16,-5-2 2-16,4 2-1 16,-1-1-1-16,-1-1 0 15,-1-3 1-15,4 4-2 16,-2 4 0-16,4-8-41 16,-2-3-45-16</inkml:trace>
  <inkml:trace contextRef="#ctx0" brushRef="#br0" timeOffset="161477.88">12985 7931 132 0,'-10'0'57'15,"1"1"-38"-15,3 10-9 16,-3 0 7-16,-3 12-13 15,2 0 3-15,5 9 5 16,-1 1-2-16,6 6-3 16,2-2-3-16,17-1 1 0,2-10 1 15,17 2 4-15,4-12-7 16,-2-14-1-16,-4-6-1 16,-1-10-1-16,-6-16 12 15,0-8-9-15,-10-10 4 16,-15-1-6-16,-15 3 9 15,-11 9-1-15,-7 3 2 16,-19 3-5-16,8 16 0 16,7 12-5-16,8 6 3 15,3 12-4-15,18 10-2 16,8 11-74-16</inkml:trace>
  <inkml:trace contextRef="#ctx0" brushRef="#br0" timeOffset="164269.57">14534 7827 105 0,'0'3'10'0,"0"-3"-5"16,0 3-3-16,4-3-2 0,-8 0 0 15,8 3-1 1,-2-6-1-16,-4 6 2 0,4-3 3 15,-4 0 7-15,4 0 0 16,-2 0-4-16,0 3 7 16,-2-6 7-16,4 3 1 15,-4 0-8-15,2-3-5 16,0 3-8-16,-4-3-4 16,4 1-6-16,-2-4-11 15,2 6-5-15,-5-2-11 16</inkml:trace>
  <inkml:trace contextRef="#ctx0" brushRef="#br0" timeOffset="165386.59">13729 6798 132 0,'-3'2'44'0,"1"-2"-37"16,7 0 3 0,-5 0 2-16,0 0-2 0,2 0 4 15,-4 0 10-15,4 0-6 16,-2 0 3-16,-5 0-3 16,-1 2-13-16,2 3-3 15,-8 2-2-15,8 1 0 16,-5-2 1-16,0-2-2 15,9 1 2-15,-6 4-2 16,1-6 1-16,0 2 0 16,3 2 0-16,-2 0 0 15,-1-3 0-15,-3 2-1 16,10-12 1-16,-4 8 0 16,-1-2 1-16,-2 0 0 15,5 4 0-15,0-7 0 0,0 6 16 16,0-7-5-1,3 4-8-15,4-2-4 0,6-2 2 16,7-1 10-16,5 12 1 16,11-14 1-16,3 5-10 15,9 4 0-15,-13-11-3 16,-4 9 0-16,-16 0-1 16,-3 4-1-16,-14-8-12 15,-5 2-126-15</inkml:trace>
  <inkml:trace contextRef="#ctx0" brushRef="#br0" timeOffset="166160.87">12708 6803 236 0,'-2'-1'23'15,"6"-1"-15"-15,5 0 6 16,0 2 2-16,2-2-9 16,5 4-3-16,2 0 3 0,7-2 3 15,-8 7-2-15,7 0-5 16,-5-1-1-16,-2-4-1 16,1 4 0-16,-7-2 1 15,-15 8 0-15,4 2 4 16,-13 6-5-16,-12 2 4 15,0-1-5-15,1-1 0 16,-1 4 1-16,-2-17-2 16,12 0 1-16,-1 6 0 15,9-5 0-15,5-9-1 16,7 8-1-16,8 1-2 16,0-2 4-16,12-6 0 15,-4 11 0-15,4-8 1 16,4 9-1-16,-8-12 1 15,-1 18-1-15,-7-10 4 0,1 2-4 16,-12 4 6-16,-2-10-1 16,-7 11 8-16,-8-8-2 15,-4 13-5-15,-4-8-5 16,-4-7 1-16,6 2-2 16,1-7 0-16,-2-3-1 15,9 3-1-15,6 0-17 16,3-2-33-16,4-10-40 15</inkml:trace>
  <inkml:trace contextRef="#ctx0" brushRef="#br0" timeOffset="166511.67">13124 6868 165 0,'-8'10'34'0,"1"10"-19"15,5 2 18-15,-4 11-14 16,12 0-11-16,3-1 8 16,13-8-7-16,1 6 1 0,5-6-6 15,8-5 1 1,0-19-3-16,-3-11 1 0,3-11 0 15,-5-8 2-15,-9-6 7 16,-4-10 7-16,-11 8 13 16,-16 8-17-16,-11 2-2 15,-9-2-8-15,-2 15 2 16,-12 3-2-16,5 10-5 16,9 12 0-16,7 1-54 15,15 13-73-15</inkml:trace>
  <inkml:trace contextRef="#ctx0" brushRef="#br0" timeOffset="167164.94">13793 6898 151 0,'2'-8'72'16,"1"8"-36"-16,4-2 0 16,-3 2-9-16,5-5-1 15,5 5-15-15,-6 0-5 16,5 0-4-16,-1 3 2 16,3-6-4-16,-1 3 1 0,-1-1 0 15,5 1-2 1,2 4-51-16,0-4-30 0,3 4-28 15</inkml:trace>
  <inkml:trace contextRef="#ctx0" brushRef="#br0" timeOffset="167346.81">14183 6883 161 0,'25'-5'55'16,"-2"-8"0"-16,-1 8-15 15,9 5-12-15,-7-4-10 16,-1 8-10-16,-1-3-7 15,-1-1 1-15,-6 4-1 0,3-4-1 16,1 3 0 0,-12-6-1-16,7 3-50 0,-1-5-21 15,1 8-7-15</inkml:trace>
  <inkml:trace contextRef="#ctx0" brushRef="#br0" timeOffset="167470.76">14563 6868 137 0,'19'7'32'16,"-1"-12"3"-16,-1 5-11 15,-2 2-6-15,3-2-4 16,1-4-12-16,2 6 1 16,-1-9-2-16,0 12-1 15,-7-8 0-15,7 8-108 16</inkml:trace>
  <inkml:trace contextRef="#ctx0" brushRef="#br0" timeOffset="167606.67">14951 6882 134 0,'19'1'23'16,"2"2"-8"-16,-6-3-8 16,7 2 0-16,-1-7-4 15,-8-3 0-15,5-4-3 16,-3 3-58-16</inkml:trace>
  <inkml:trace contextRef="#ctx0" brushRef="#br0" timeOffset="167749.57">15256 6815 231 0,'15'-5'19'15,"-4"-2"3"-15,5 6-3 16,-7 1-15-16,0-6-3 0,0 6-2 16,-5 2-27-16</inkml:trace>
  <inkml:trace contextRef="#ctx0" brushRef="#br0" timeOffset="168477.76">13903 7874 140 0,'2'3'4'16,"2"-6"-4"-16,3 7-1 15,0-1 1-15,2 2 1 16,2-3-1-16,2 2 1 16,-4 1 0-16,0-5 0 15,5 0 2-15,-4 0-3 0,-1 3-12 16</inkml:trace>
  <inkml:trace contextRef="#ctx0" brushRef="#br0" timeOffset="168626.67">14206 7840 157 0,'9'-1'30'16,"2"1"-23"-16,7 0 4 15,0 0 1-15,1 3-8 16,-5 4-4-16,1-3 3 16,-1-1-3-16,-1 1-2 15</inkml:trace>
  <inkml:trace contextRef="#ctx0" brushRef="#br0" timeOffset="168768.58">14511 7840 114 0,'11'6'32'16,"-3"-2"-24"-16,2 2-1 16,-1-6 0-16,-3 2-5 15,4-2-2-15,-1-4-4 16</inkml:trace>
  <inkml:trace contextRef="#ctx0" brushRef="#br0" timeOffset="170944.79">14598 7689 122 0,'-2'0'28'0,"2"-3"-7"16,7 3-11-16,-12 3-9 16,10-2 4-16,-5 0 3 15,-3 2 9-15,6-6-9 0,-3 6-4 16,-7-7-3-16,7 8 1 15,2-4-2-15,0 0 1 16,-4-4-2-16,2 5 2 16,0 2-1-16,5 3 0 15,-8-3 0-15,-1-3 1 16,6 3-1-16,-4 3 0 16,-2-6 1-16,4 3-1 15,0 2 0-15,-4-3-1 16,0 4 1-16,4 2-2 15,-2-2-4-15,4-4 4 16,-4-2-2-16,4 0 3 0,-2 0 0 16,0 2 0-16,-2-4 0 15,4 2 1-15,-2-2-1 16,0 2 2-16,0 0 5 16,0 0 3-16,0 2 2 15,0-2-6-15,0-2-3 16,0 2-2-16,-2-4-2 15,4 6 1-15,-2-6 1 16,4 4 4-16,-8 0 2 16,4-4 5-16,0 4-6 15,-2-4-1-15,4 8-1 16,-2-8-2-16,0 11 0 16,0-7 0-16,-2 1-1 15,2-2 1-15,2 2-2 16,-2-2-2-16,-2 2-6 0,4-1-2 15,-2-1-1-15,-2 1-6 16,2 0-13-16,-2-7-8 16</inkml:trace>
  <inkml:trace contextRef="#ctx0" brushRef="#br0" timeOffset="171823.93">14588 7657 114 0,'0'-3'2'16,"0"1"-1"-16,0-2-1 16,0-2-4-16</inkml:trace>
  <inkml:trace contextRef="#ctx0" brushRef="#br0" timeOffset="173629.33">14542 7570 138 0,'0'-6'24'16,"13"17"18"-16,-5-4 0 15,9 3-31-15,-1-5 0 16,-5 9 0-16,9-7-4 16,-5 6-1-16,2-2-4 15,-11-8-1-15,-4-3 1 16,-2 0-3-16,-2-3 1 16,4-1-43-16,-2-6-50 15</inkml:trace>
  <inkml:trace contextRef="#ctx0" brushRef="#br0" timeOffset="173908.16">14603 7458 182 0,'8'0'16'15,"-8"0"10"-15,12 0-1 16,1 6 0-16,3 0-5 16,-3-2 2-16,3-3-16 15,-5 9 0-15,5-3-6 16,-7 0 2-16,-3-7-2 0,3 3 1 16,-9-3-2-16,4 4 0 15,1-11-15-15,4-4-34 16,-13-2-60-16</inkml:trace>
  <inkml:trace contextRef="#ctx0" brushRef="#br0" timeOffset="174101.04">14752 7321 174 0,'13'-5'40'15,"-3"2"-33"-15,5 3-4 16,-1-5 9-16,-8 10-7 16,-2-5-2-16,5 8-2 0,-7-6-1 15,-2-2-5-15,2-4-88 16</inkml:trace>
  <inkml:trace contextRef="#ctx0" brushRef="#br0" timeOffset="174287.93">14835 7217 119 0,'6'-5'17'0,"3"0"-7"16,3 1 7-16,-6-2-13 0,1 1-2 15,1-2-1 1,4 7-1-16,-10-10 0 0,3 13-41 15</inkml:trace>
  <inkml:trace contextRef="#ctx0" brushRef="#br0" timeOffset="174461.81">14924 7072 135 0,'0'-10'28'0,"4"7"-19"15,1-2-7-15,5-1 9 16,-5-2-7-16,2 8-3 16,-5-3-1-16,5 3-1 0,-3 0-30 15</inkml:trace>
  <inkml:trace contextRef="#ctx0" brushRef="#br0" timeOffset="174648.71">14972 6941 104 0,'10'-3'35'0,"-3"-5"-9"16,-1 5-15-16,7-3-8 0,-6 3-2 16,-2-6 0-16,6 6-1 15,-5-1-2-15,10-10-51 16</inkml:trace>
  <inkml:trace contextRef="#ctx0" brushRef="#br0" timeOffset="174792.13">15186 6842 104 0,'12'4'1'0,"-7"-8"0"15,3 8-1-15,6-4 1 16,1 0 0-16,-2 8 0 15,-5-1-1-15</inkml:trace>
  <inkml:trace contextRef="#ctx0" brushRef="#br0" timeOffset="180918.69">14471 11263 110 0,'-2'2'88'0,"0"-2"-62"15,6 7 1-15,1-2 2 16,-5 2-6-16,6 5-3 15,-8-1 7-15,4 1-6 16,-2-6 2-16,5 8-7 16,-5-2-3-16,-3-5 0 15,6 7-2-15,-6 2 3 16,3 1-7-16,0 5-3 16,3 5-3-16,-3-1 1 15,0 4-2-15,6 0 1 16,-8-2-1-16,14-2 0 15,-10-5 0-15,2 6 1 16,3-5-2-16,-5 8 3 16,4-6-3-16,4-2 2 0,-6-8-2 15,7 7 0-15,-1-13 0 16,-4 0 1-16,-6-2-3 16,11-10 0-16,-11-2-24 15,4 8-2-15,-2-11-13 16,6 5-11-16,-4-5-18 15,-6 3-57-15</inkml:trace>
  <inkml:trace contextRef="#ctx0" brushRef="#br0" timeOffset="181203.52">14287 11589 180 0,'0'0'71'0,"0"0"-44"16,6-3 8-16,-2 6-13 16,3-8-3-16,5 3-11 15,3 0 4-15,-1 4-4 16,9-9-3-16,0 8-2 15,-1-5-3-15,-2-2 3 0,-2 2-3 16,2 2-10-16,-7 0-58 16,-1 6-33-16</inkml:trace>
  <inkml:trace contextRef="#ctx0" brushRef="#br0" timeOffset="181593.27">14754 11668 151 0,'2'-4'43'15,"-2"0"10"-15,0-2-9 16,5 8-11-16,-5 4-6 16,2-1-14-16,-2-4 4 15,4 13 1-15,8 4 2 16,-1 8-10-16,1 6-5 15,0-5 2-15,-5-1-6 16,5-8 0-16,-12 0 0 16,8-10-2-16,-6 4-8 0,3-16-33 15,1 1-66-15</inkml:trace>
  <inkml:trace contextRef="#ctx0" brushRef="#br0" timeOffset="182462.74">15439 11260 109 0,'-2'-3'94'15,"-3"6"-57"-15,5 0-11 16,0-3-2-16,2 2-15 15,-2-2 0-15,0 4-5 16,-2-1-1-16,2 2 0 16,0-3 1-16,0 3 4 15,2-2 2-15,-2-3 2 16,3 5-6-16,-3-1 6 16,-3 0-2-16,3 1 1 15,-2 0-5-15,2 6 2 16,2 1-1-16,-7 5-5 15,8 1 3-15,2 6-2 0,-3 6 3 16,2-2-4 0,-1 7 1-16,5 0-2 0,-4-5 3 15,6 4-3-15,-1-8-1 16,6 2 0-16,-1-6 1 16,3-2-1-16,1-2 1 15,5 1-2-15,-10-10 1 16,3-2-1-16,-3-3 0 15,1-8-2-15,-1-7-15 16,-9-1-13-16,0 0-4 16,-6-4-10-16,0-2-17 15,-5 2-32-15</inkml:trace>
  <inkml:trace contextRef="#ctx0" brushRef="#br0" timeOffset="182729.58">15178 11488 137 0,'4'0'84'15,"5"4"-40"-15,3-6-1 16,7 0-1-16,8-4-8 15,0 0-17-15,4-5-5 16,-2 2-11-16,2-1 2 0,-4 8-2 16,-11-6 0-16,3 8-1 15,2 0-41-15,1 6-65 16</inkml:trace>
  <inkml:trace contextRef="#ctx0" brushRef="#br0" timeOffset="183212.8">15699 11614 239 0,'9'-4'47'16,"-2"-5"-13"-16,13 4-8 15,-4 5-15-15,9 0 2 16,-2 5-8-16,0-5-3 0,4 5 0 15,-5-7-1 1,-7 4 1-16,-5-2-2 0,-10 2 0 16,0 4 13-16,0 6 5 15,-12 2-12-15,6 2-5 16,-1 1 0-16,1 4 0 16,4-1 0-16,-2-8 0 15,10 9 1-15,-2-7-2 16,0-7 3-16,3 0-2 15,-3-7-1-15,6 1 0 16,-4-1-2-16,-1-8 1 16,5 1-14-16,-2-1-30 15,-2 2-56-15</inkml:trace>
  <inkml:trace contextRef="#ctx0" brushRef="#br0" timeOffset="187893.9">14555 7867 146 0,'0'0'39'0,"0"1"-20"15,6-1 6-15,-4 0-10 16,2 2 1-16,-4-2 2 16,4 0 1-16,-4 0 0 15,3 0-9-15,-8-2 5 16,10 2-4-16,-5 2 1 15,2-4-3-15,-2 2-4 16,0 2 4-16,4-2-7 16,-4 0 6-16,8 0-7 15,-12 0 2-15,4 0-2 16,4-2 3-16,-8 2 1 16,4 2 2-16,4-2-2 15,-4 0-4-15,0-2 2 0,0 2-2 16,-4 0-2-16,8 2 5 15,-8-4-7-15,12 1 4 16,-8-1-1-16,0 2 0 16,0 0 1-16,0 0-1 15,0 0 2-15,0-2 2 16,0 2-2-16,4 0-3 16,0-3 3-16,5 3-2 15,-5-2 0-15,0 0 0 16,0 2 0-16,0-2 2 0,5 2-2 15,-5-1 1-15,0 1-1 16,-4 0 3-16,10-3-5 16,-10 2 2-16,7 2 0 15,-7-2 0-15,2 5 0 16,6-7-2-16,2 3 4 16,-6-8-2-16,7 8 3 15,-11 0-6-15,4-2 5 16,1 4-3-16,4-4 2 15,-18 2-1-15,23 0 0 16,-12 2 1-16,2-2-2 16,5 0 2-16,0 0-1 15,-4-2 3-15,1 4-4 0,7-4 2 16,-3 1 0-16,-4-5-1 16,-2 9 0-16,5-3-2 15,-4 3 5-15,0-3-3 16,3 1 3-16,1 1-4 15,-5-2 4-15,10 7-3 16,-5-12 0-16,-3 11 1 16,0-7-1-16,-2 1 1 15,0-5 0-15,5 5-1 16,-9 0 1-16,0 5 3 16,8-5-5-16,-5 1 3 15,2-2-2-15,-1 1 0 16,1-5 0-16,5 1 2 15,0 4-1-15,-6-1 2 0,7 1-1 16,-7-3 0-16,3 3-1 16,-2-3 0-16,-1 6-1 15,-4-6 1-15,7 3-1 16,1 0 2-16,4 0-3 16,-10-1 3-16,16 2-3 15,-12-2 4-15,4 1-5 16,-6 0 3-16,3 0-1 15,4-2 0-15,0-1 0 16,-7 4-1-16,3-2 4 16,5 1-3-16,-4 1 3 15,3 1-5-15,5-4 4 16,-7 4-2-16,-1-2 0 16,11 2 0-16,-11-4 0 15,-3 2 2-15,9-3-2 0,-6 4 1 16,-4-1 0-16,4-4 2 15,-2 4-4-15,3 4 3 16,0-5-2-16,0-2 0 16,0 6 0-16,6-2-1 15,-10-1 4-15,4-1-4 16,2 1 4-16,3 3-5 16,-6-1 4-16,3-1-3 15,-4-1 2-15,6 3-1 16,-8-3 0-16,1-3 1 0,-4 3-1 15,8-3 1 1,-12 3 0-16,8 0 2 0,-4-2-1 16,1 1-2-1,5 1 3-15,-12 0-3 0,4 0 1 16,4 0-1-16,-8 0 3 16,4-3-6-16,-4 1-17 15,-1 2-42-15,-5 5-105 16</inkml:trace>
  <inkml:trace contextRef="#ctx0" brushRef="#br0" timeOffset="188832.84">14821 8037 135 0,'0'0'90'16,"-4"4"-52"-16,8-10-2 15,-4 6-11-15,-4 0-7 16,8 0-3-16,-4 2-3 0,0-4 4 15,0 2-11 1,0 0-1-16,4 0-2 0,2-4 3 16,11-2-2-16,-9 4 5 15,11 8-4-15,-9-10-3 16,-2 8-1-16,3-2 3 16,-7-1-4-16,-4 2 4 15,0 5 1-15,-4 2-1 16,-7 2 1-16,-1 6-3 15,-3-4 0-15,-8 6-1 16,11-4 1-16,-2-2-2 16,14-2 2-16,-5-6-2 15,3 0 4-15,6 0-6 0,-4-6 2 16,0 0 1 0,5 8-3-16,-1-10 3 0,0 2-2 15,8 6 4-15,-12-8-3 16,4 2 5-16,9 2-8 15,-3-4 3-15,-6-2 1 16,5 4-37-16,0-1-11 16,-4 1-19-16,12-7-22 15</inkml:trace>
  <inkml:trace contextRef="#ctx0" brushRef="#br0" timeOffset="189170.64">14979 8045 153 0,'-7'2'43'0,"7"4"-19"16,-2 2-14-16,2 2 4 16,-2 9 2-16,2-5 6 15,-4 6-8-15,10-3-1 16,-1-1-9-16,4-3 2 15,2-10-1-15,0 3-3 16,3-6 5-16,-3-6-6 16,5-2 8-16,-3-12 2 15,3 2-1-15,-6-5-9 16,-5 2 4-16,-1 2 0 0,-4 0-2 16,-6 6 1-16,-3 4-3 15,-5 13 4-15,3-4-5 16,-7 10 0-16,-6 2-19 15,0 8-64-15</inkml:trace>
  <inkml:trace contextRef="#ctx0" brushRef="#br0" timeOffset="-184504.94">4694 18027 147 0,'-2'-4'51'0,"4"4"-50"16,-2 0 10-16,3 0 2 15,-1-10 2-15,-2 2-1 16,2 2 6-16,2 1 1 16,-4-2-2-16,0 5-2 15,2-6-10-15,1-4 3 16,1 2-8-16,0-9 4 16,1 12-4-16,2-16 5 0,2 9-2 15,-1 0 1-15,-2 2-4 16,0 2-1-16,0 7-1 15,1-2 1-15,-1-4 1 16,8 4-1-16,-1 0 3 16,8-8-3-16,-6 5 1 15,5-2-1-15,3-4-1 16,-3 6 3-16,2-2-2 16,-4 2 7-16,-1-1-7 15,4 9 6-15,3-5-6 16,1 1 4-16,6 4-1 15,0-4-1-15,-4 0 1 0,4 4-3 16,3-2 5 0,1 4-6-16,7 2 8 0,-1-4-8 15,-1 0 6 1,0 8-4-16,-2-8-1 0,-7-4 0 16,7 0-1-16,2 4 0 15,1-4 3-15,-4-2-2 16,10 10 0-16,-2-4 0 15,-1-4 1-15,1 4-2 16,5-3 0-16,-2 3 0 16,-8-9 0-16,9-1 1 15,-7 2-3-15,1-2 5 16,3 6-4-16,-8-4 5 16,-7 4-6-16,6-1 3 15,-4 8-1-15,9-6 0 16,3 3 1-16,1-5-2 0,-8 1 4 15,3-2-5-15,-2 1 4 16,1 2-2-16,5-6 3 16,-1 4-2-16,-1-4-1 15,2 6 0-15,-8-1 1 16,4-2 1-16,-8 2-1 16,3-4 1-16,6 6-1 15,-4-10 2-15,2 2-5 16,2-6 4-16,-3 2-2 15,-2 3 0-15,-10 4 1 16,5-7-1-16,1 0 3 0,-6 1-2 16,-12 3 0-16,3 3-2 15,2-12 2-15,0 15-1 16,-6-5 1-16,-3-3-1 16,-3 1 0-16,2 3 0 15,-4-2 3-15,3-7-3 16,0 12 17-16,0-7-16 15,0 6 1-15,-7-6-1 16,9 2-1-16,-4 6 0 16,-9 0 1-16,4-1-1 15,0 5 2-15,1 0 1 16,-6 0-2-16,3 0 18 16,0 0-14-16,0 5 2 0,5-5-7 15,-5 4 3-15,0 0-3 16,2 0 0-16,6 2 3 15,4 10-2-15,3-2 5 16,4 0-3-16,0 4-3 16,8-10 0-16,-7-2 0 15,3 6-1-15,6-2 1 16,8-10-1-16,8 12 3 16,19-12-3-16,-4 6 3 15,-8-2-4-15,10 4 6 16,-6-4-6-16,2 3 2 15,0-7 0-15,7 3 0 16,-7-3 0-16,-2-3-3 16,6 6 6-16,-6-3-5 0,-3 0 7 15,3-3-8-15,-1 6 4 16,-7-3-1-16,-4 0 0 16,10-3 0-16,-8 3 0 15,1-7 1-15,-9 7-2 16,11-4 3-16,-13 4-4 15,3 0 5-15,-5-3-5 16,11 3 2-16,-7-5 0 16,-3 1-1-16,6-2 1 15,-6 2-1-15,3 0 4 16,2 4-4-16,-2 0 5 0,0-4-8 16,8-1 5-1,-3 5-1-15,-5-9 0 0,24 1 0 16,-22 2-1-16,-3 3 2 15,0-6-3-15,-8-1 4 16,5 10-3-16,5-8 4 16,-3 3-5-1,3 5 2-15,-2 0 0 0,1-5 0 16,2 5 1-16,9 5-4 16,-2-10 6-16,-7 5-5 15,2-4 6-15,-9 4-7 16,6 4 5-16,-1-8-3 15,-7 8 1-15,4 1 0 16,3-5 0-16,3 9 1 0,-3-9-2 16,4 4 2-16,0-8-2 15,3 4 4-15,-12 0-6 16,2-4 3-16,4-1 0 16,-8 0-4-16,3 5-4 15,-5 0 8-15,-3 0 0 16,3 5-3-16,-5 0 7 15,7 3-8-15,-2 6 5 16,-2-6-2-16,0-4-2 16,-2 3 0-16,0 5 3 15,-4-7-4-15,6 12 3 16,0-12-5-16,2 9 6 16,2-1-6-16,5 0 5 0,0 5-13 15,0-6 0 1,-10 7 9-16,10-6 2 0,-7 1 2 15,2 5-10-15,-4 3 11 16,0-5-9-16,-3 10-6 16,-2-1-5-16,3-1-2 15,-12 4-19-15,7 0-21 16,-16-8-6-16,1-3-26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4-03T12:09:31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25009 3546 103 0,'6'-7'20'16,"10"-5"11"-16,-7-1 19 16,-3 1-8-16,10-2-12 15,-5-6 5-15,0 5-5 16,3-3-2-16,-8 0-4 0,-1 1 1 15,-1 8 5-15,-4 0-10 16,2 9-2-16,-4-1-14 16,2 1-3-16,-2 3-1 15,-5 8-10-15,3 11 10 16,-5 24 2-16,-7 16 3 16,-2 28-5-16,-10 22 2 15,5-14 0-15,-1-14-1 16,11-19 0-16,-5-16-1 15,7-22 0-15,5-15 1 16,2-10 0-16,6-6 4 16,4-6 5-16,-6-15 6 15,6-16-9-15,7-15-6 16,7-9-1-16,-7-9 0 16,6-9 0-16,1-5-1 0,-1 16 1 15,13-1-2-15,13 9 3 16,-8 11-4-16,-18 6 4 15,-4 2-1-15,1 13 0 16,-3 5 1-16,-5 4-1 16,-3 9-1-16,-3 5 0 15,1 9 2-15,-8 0-2 16,2 7-12-16,1 7-3 16,-6 18 16-16,3 20 0 15,5 25 0-15,0 9 1 16,0 21-3-16,7 9 4 15,4-2-1-15,0-27 0 0,2-20-2 16,6-25 3-16,-13-18-4 16,0-16-23-16,-8-8-37 15,2-8-20-15,-17-12-110 16</inkml:trace>
  <inkml:trace contextRef="#ctx0" brushRef="#br0" timeOffset="198.15">24834 3793 241 0,'3'0'15'16,"3"0"-10"-16,8-1 33 0,17 1-17 16,2-10-9-1,7-1-5-15,3-6-5 0,-5 6 0 16,-3-5-2-16,-8 9-57 15,-14 8-79-15</inkml:trace>
  <inkml:trace contextRef="#ctx0" brushRef="#br0" timeOffset="458.24">25238 3752 173 0,'2'-14'47'16,"1"14"-35"-16,-3 0 2 0,-3 16-3 15,3 4 5-15,-2 18 4 16,-3 6-4-16,-5-2-9 16,10-5-1-16,0-5-3 15,10-15-1-15,2-9 0 16,-1-12 14-16,7-8 24 16,6-16-14-16,3-11-13 15,-3-4-12-15,-10 1 1 16,-5-4-2-16,-5 6-1 15,-6 8-6-15,0 14-31 16,-2 6-54-16</inkml:trace>
  <inkml:trace contextRef="#ctx0" brushRef="#br0" timeOffset="976.64">25634 3747 187 0,'0'-8'56'16,"0"8"-18"-16,0 0-10 16,-8 4-17-16,8 0-11 15,-5 6 0-15,-8 13 8 16,-7-3 0-16,2 14 1 15,5-5-1-15,-1 6-2 16,5 1-5-16,14-10 2 0,11 1-1 16,11-10-3-1,-1-8 2-15,3-14 7 16,11-10 0-16,-9-8 8 16,-2-13 9-16,-16-6-7 0,-8-2 0 15,-5-6 1-15,-18-1-8 16,-17 3-11-16,-8 8 0 15,5 26 0-15,5 14 0 16,6 5-32-16,7 7-44 16,11 3-78-16</inkml:trace>
  <inkml:trace contextRef="#ctx0" brushRef="#br0" timeOffset="1298.67">25931 3162 116 0,'14'-6'79'16,"-14"9"-42"-16,-7 2 17 16,2-3-27-16,1 14-19 15,-7 8 3-15,-11 14 12 16,-10 14-9-16,8 15-3 15,-8 7 0-15,20 16-5 16,-11 8 1-16,12 2-4 16,11-18 1-16,0-3-2 0,15-27-2 15,-10-14 1-15,6-18-1 16,-4-12 0-16,-7-8-6 16,17-12-24-16,-3-13-8 15,-3-4-40-15,-2-3-29 16</inkml:trace>
  <inkml:trace contextRef="#ctx0" brushRef="#br0" timeOffset="1582.04">25900 3805 153 0,'-2'17'49'16,"2"7"-20"-16,6 2-3 15,2 0-18-15,0 2-5 0,10-10 0 16,6-7 1-1,7-10 4-15,10-9-2 0,-10-8 19 16,7-12-12-16,-2-6 9 16,-7-6-2-16,0-2-15 15,-7 1 0-15,-9-13-4 16,-13 9 1-16,-4 6-1 16,-9 15-2-16,-8-1 0 15,-3 20-2-15,1 5 3 16,4 2-6-16,-2 0-18 15,13 8-28-15,3-12-10 16,5 1-57-16</inkml:trace>
  <inkml:trace contextRef="#ctx0" brushRef="#br0" timeOffset="1765.93">26145 3541 147 0,'12'5'26'0,"-6"4"-2"16,1 16-2-16,-1 0 8 15,4 3-15-15,-6 6-4 16,5 0-5-16,-1 4 0 15,0-6-5-15,-6 2 1 16,7 1-1-16,4 0-1 16,-2-4 2-16,0-2-1 15,7-6-1-15,9-14-5 16,-10-4-47-16,6-10-36 16</inkml:trace>
  <inkml:trace contextRef="#ctx0" brushRef="#br0" timeOffset="2147.69">26699 3605 106 0,'25'0'18'16,"-4"-1"15"-16,-5-6-17 15,-10-5 7-15,-3 7 20 16,-8-4-9-16,1-9-23 16,-19 6-1-16,-6 2-7 0,-2 4 8 15,-4 12-5-15,-2 9 6 16,2 10 2-16,-1 9-9 16,7 11 2-16,14 6-5 15,1-3 6-15,18-1-3 16,8-9 1-16,6-4-4 15,8-10 0-15,3-7 2 16,5-10 0-16,4-7 3 16,7-12-5-16,2-6 5 15,-3-5-7-15,-6-9 0 16,-9 6-51-16,-5 5-30 16,-8 4-20-16</inkml:trace>
  <inkml:trace contextRef="#ctx0" brushRef="#br0" timeOffset="2273.62">26865 3817 142 0,'-2'23'30'0,"4"3"-7"0,-2-8-5 16,9 7-2-16,-7-8-2 16,3 1-1-16,0-7-4 15,1-6-6-15,1 5-2 16,-1-8-2-16,-2-7-26 16,4-9-102-16</inkml:trace>
  <inkml:trace contextRef="#ctx0" brushRef="#br0" timeOffset="2692.36">27273 2900 217 0,'3'16'29'15,"1"6"0"1,-4 21 19-16,-9 22 3 0,-11 23-6 16,-4 16-5-16,-10 8-20 15,-1 9-10-15,12 0-3 16,7-7-7-16,5-36 2 16,5-20 0-16,-10-22 0 15,3-12-1-15,8-26 4 16,-15 2-5-16,-5-18-69 15,-12-10-67-15</inkml:trace>
  <inkml:trace contextRef="#ctx0" brushRef="#br0" timeOffset="2830.28">26870 3685 245 0,'14'-1'42'15,"5"2"-36"-15,28-6 14 16,5-4-8-16,10 1-11 15,3-17-1-15,-7-1-82 16</inkml:trace>
  <inkml:trace contextRef="#ctx0" brushRef="#br0" timeOffset="3158.08">27311 3583 181 0,'-24'42'53'0,"17"10"-36"16,-5-4-4-16,2-2 8 15,12-3-13-15,11-9-7 0,5-8 1 16,2-14 4-16,12-10 8 16,-3-4-1-16,8-9-11 15,10-16 4-15,-2-7-6 16,13 0-36-16,-5-3-14 16,-4 3-14-16,7 6-14 15,-16 9 78-15,-9 14 22 16,-9 3 28-16,-20 13-19 15,-12 4-28-15,-9 20 79 16,-16 8-26-16,-19 18-15 16,-12 7-18-16,-19 11-2 15,-9 11-14-15,7-6 3 16,-11 4 7-16,-4-6-14 0,-35 5-2 16,-18-5-1-16,-35 10-77 15</inkml:trace>
  <inkml:trace contextRef="#ctx0" brushRef="#br0" timeOffset="39471.44">485 6261 271 0,'-12'0'33'0,"-5"0"0"16,11 0 11-16,-1-3-24 15,5 6-3-15,-5-6 1 16,5 3-4-16,4-2 7 16,-4 4 3-16,2-4 6 15,-7 4-14-15,9 1 0 16,-6-6-11-16,4 6-5 0,2 0-1 15,0-3-6-15,9 8 2 16,10 15 5-16,1-8 0 16,20 9 3-16,-11-8-6 15,29-6 4-15,-4 7-1 16,-16-10 1-16,-11 0-1 16,-4 2 0-16,0 0 1 15,-9-5-2-15,-8-6-3 16,10 4-23-16,-7-2-14 15,-6-2 3-15,8 0-13 16,3 0-18-16,1 2-10 16,-3-7-14-16</inkml:trace>
  <inkml:trace contextRef="#ctx0" brushRef="#br0" timeOffset="39832.22">896 6157 259 0,'-18'-12'36'0,"0"9"4"16,5 1 11-16,8 4-19 15,-4-2-11-15,14 3-8 16,-5-3-9-16,2 0-4 16,0 0-1-16,-2 0-7 15,7 14 7-15,6 1 1 16,11 5 2-16,10 6-1 15,4 0-1-15,-2 8 2 0,2-10-2 16,-5 0 2-16,0-2-2 16,-6 2 1-16,-18-3 1 15,-7 2 5-15,-11 12 19 16,-22 9 4-16,0 0-12 16,-9-2-13-16,9-6-2 15,4-14 0-15,7-8-4 16,2-6 1-16,7-9-24 15,9 4-39-15,4-1-35 16,7 15-95-16</inkml:trace>
  <inkml:trace contextRef="#ctx0" brushRef="#br0" timeOffset="40387.75">820 6072 120 0,'-2'-5'93'15,"4"-5"-75"-15,-2 5-2 16,0 5 12-16,2 0-12 16,0 0-4-16,-4 8 3 15,2-2-4-15,2 3-8 16,2 6 15-16,6 19 11 15,-10 10-3-15,4 12-7 16,-1 15-14-16,-3 1 3 16,-5 10-5-16,1-2 0 15,-1-5-3-15,0-12-1 16,5-10-59-16,5-30-134 16</inkml:trace>
  <inkml:trace contextRef="#ctx0" brushRef="#br0" timeOffset="50668.88">14866 7018 166 0,'2'4'43'0,"-2"-12"-26"16,9 5 10-16,-9-12-2 16,8 5-11-16,2-6-8 15,5-1 0-15,-11-2 5 0,4 1 4 16,-6 2 8-16,-2 8-9 15,0 6 1-15,0-10-12 16,-2 12 2-16,2-8-5 16,-8-2 1-16,8 2-1 15,-4 0 1-15,0 0 0 16,-3-4-1-16,1 2 9 16,-6-1 7-16,-5-1-1 15,-12 5-4-15,13 1 1 16,-13-2-2-16,0 4-1 15,-7 2-3-15,11-1-2 16,-6 6 7-16,12-1-10 16,-10 6 4-16,11-4-4 15,-7 2 1-15,6 10-2 0,-6-1 2 16,0 7-1-16,-2 4-1 16,5 6 1-16,-7 3-1 15,-3 5 2-15,9 4-1 16,-4 8 0-16,2-8 0 15,0 9-1-15,-6 3 0 16,4-10 0-16,5 2 0 16,7 0 0-16,4 0-2 15,13 4 4-15,9 3-4 16,4 1 5-16,14 4-4 16,16-1 2-16,7-1-1 0,8-7 2 15,4-9-2 1,-1-6 0-16,-3-3 0 0,2-12 3 15,3-3-2-15,-7-6-2 16,6-2 3-16,-3-8-4 16,-1-4 4-16,-4 2-2 15,-6-3 0-15,-2-5-1 16,1-3 1-16,-5 0 0 16,6-14 0-16,-6-1 3 15,7-8-1-15,-7-6-1 16,-3-13 3-16,-3 0-3 15,-1-10 0-15,-10 5 5 16,-8 4-3-16,-11 4 2 16,-6 0-1-16,-6 3 4 0,-2 8-7 15,-4-3 1-15,-7-10-1 16,1-2-1-16,-11-6 0 16,0-5 0-16,-6-1 0 15,1 4 0-15,-1 11 1 16,-5 0 0-16,3 9-2 15,-6-1 2-15,-12 1-1 16,-3-2 2-16,-6 2-2 16,-7 6 0-16,18 12 0 15,-16 14-3-15,5 8 6 16,6 9-6-16,9 16 1 16,-4 3 2-16,6 14-34 15,3-1-47-15,3 12-87 16</inkml:trace>
  <inkml:trace contextRef="#ctx0" brushRef="#br0" timeOffset="53029.94">14159 7814 142 0,'-2'-4'59'16,"4"2"-45"-16,-2 1 8 0,0 1 4 15,0-3-4-15,0 3 0 16,0-2 7-16,-2-2-2 16,4 2-3-16,-2 4 2 15,-2-2-1-15,-3 4 3 16,5 2-13-16,-6 2-2 15,-10 12-7-15,-8 18-3 16,-13 16-1-16,-9 7-1 16,-5 11 4-16,-7 8-3 15,-11 8 5-15,-18 1-5 16,-5 5 4-16,-10 0-5 16,11 15 4-16,-9 9-1 15,-6-8 1-15,-8 8 1 16,-2 3-2-16,12-3-2 15,26-11-1-15,11-14-2 0,7-19 4 16,13-11-5-16,4-11 3 16,8-14-2-16,12-6 1 15,-2-6 0-15,8-4-1 16,-1-12-30-16,7-4-10 16,7-3-43-16,6-12-69 15</inkml:trace>
  <inkml:trace contextRef="#ctx0" brushRef="#br0" timeOffset="53862.63">15744 7602 155 0,'7'13'60'16,"-5"10"-30"-16,2 7 15 15,1 12-6-15,-1 16-7 0,1 7-4 16,0 16 2-1,5 5-12-15,1 4 2 0,10 14-3 16,-1 5 1-16,7-2-10 16,8 9-2-16,5 24-3 15,3-15-2-15,5-3 0 16,-5 4 0-16,-5 7 1 16,-2 2-1-16,-5-14-2 15,-7 0 3-15,10-7-3 16,-7-8 2-16,-3-10-2 15,-4-15 0-15,0-11-29 16,-5-10-5-16,1-9 0 0,-5-5 7 16,-3-14-16-1,-2-8-45-15</inkml:trace>
  <inkml:trace contextRef="#ctx0" brushRef="#br0" timeOffset="55318.63">12819 9756 111 0,'2'1'164'15,"-2"-2"-140"-15,2 2-10 16,-2-2 20-16,4-2-16 15,0 2-7-15,0-6 4 16,7 2-3-16,3-4-3 16,7 4 3-16,11 0-3 15,17-2 2-15,11-4-2 16,27 2 3-16,9-5-8 16,4-5 2-16,16 5 1 0,9 0-1 15,11 3 1-15,2-1 0 16,-6 3 3-16,-9 7 0 15,-19 0-1 1,-6 6-4-16,-9 5 2 16,3 5 0-16,-5 3 1 0,0 3-2 15,8-8 1-15,19 9-1 16,-2-4 0-16,-12 1-1 16,-2 0-1-16,2 10 0 15,10-3-4-15,8 5 3 16,-12 4-3-16,-11-3 1 15,-16-2-1-15,-8-3 1 16,-7 9 0-16,-7-6-1 0,-3 0 0 16,-3 6 1-16,-7 0-1 15,6-8 0-15,-6 8 0 16,1-2 0-16,-5 8 0 16,-5-5 1-16,-6-7-1 15,8-3 0-15,-14 3 1 16,4-1-2-16,5 5 2 15,-8-6-2-15,-1-1 2 16,4 1-2-16,2 5 1 16,-12-10-1-16,-13 8 1 15,-2-6 0-15,2-2 0 16,-23 2 0-16,3 1 0 16,-5 8 1-16,-6-8-1 15,-2 6 0-15,-2-4-1 0,-1-2 1 16,-3 3 0-16,-8-1 0 15,-5-3 1-15,-8-11-2 16,-13 8 1-16,-14-4 0 16,11-1 0-16,3-2 0 15,0 9 0-15,-2-7 1 16,-9 6-1-16,-5-4 1 16,-13-4-2-16,-4-7 2 15,-12 2-1-15,4-12 0 16,4-4 1-16,-10-6-1 15,-11-2 0-15,4-5 1 16,-7 9-1-16,15-2 2 16,1 2-2-16,-2-1 1 0,9 1-1 15,2-4 0-15,7 4 0 16,-5-11 1-16,-3-7-1 16,8-5 0-16,-1 1 2 15,8-1-2-15,22 1 3 16,4 5 2-16,-8-2 2 15,3 0-6-15,-1 15 0 16,-3-2-1-16,-17-2-1 16,16 0 1-16,2-8 0 15,10 0-1-15,3-6 2 16,8 5-2-16,-8 0 1 16,20 4-1-16,-5 0 1 0,10 4 0 15,4-9-1-15,-1-5 1 16,8 3-2-1,5 4-5-15,15-11 3 0,6 9-5 16,10-13 5-16,10 9 1 16,14-9 1-16,6 1 1 15,7 8 0-15,6 6 0 16,3-6 2-16,-4-5-2 16,9-7-2-16,1 8-1 15,1-4-8-15,0 3-5 16,17-1-21-16,-10 7-36 15,28-1-49-15</inkml:trace>
  <inkml:trace contextRef="#ctx0" brushRef="#br0" timeOffset="56749.51">13468 11351 122 0,'-2'-4'21'15,"7"-4"-7"-15,-5-10 1 16,6 4 12-16,3-6-2 16,-5 8 0-16,1 6 8 15,-8 14 7-15,6-10-8 16,-8 8-24-16,5 5 0 16,-4 8 12-16,-1 12-4 15,-10 8-1-15,1 2-7 0,-10 19 0 16,2-4 2-16,-5-2-9 15,2-10 0-15,7-1 0 16,1-5-1-16,-3-12 0 16,9-6-10-16,-12-3-32 15,10-10-24-15,-9 0-37 16</inkml:trace>
  <inkml:trace contextRef="#ctx0" brushRef="#br0" timeOffset="57036.34">13323 11398 161 0,'-6'-6'69'16,"4"15"-36"-16,-12 0 0 16,1 15-20-16,-8 14-4 0,-1 8-3 15,-7 4 0-15,9 3-1 16,9 2 7-16,8-2 4 15,8-6-3-15,4-7-2 16,6-7-3-16,4-22-2 16,8-2-5-16,8-25 1 15,17-11 8-15,8-19 7 16,0-12-9-16,7-12-6 16,4 14-2-16,-11 18-47 15,-11 20-117-15</inkml:trace>
  <inkml:trace contextRef="#ctx0" brushRef="#br0" timeOffset="65379.82">11083 13488 143 0,'8'1'46'15,"-8"-7"-9"-15,10 4-6 0,-17-3-16 16,14 0-3 0,-9-1 3-16,2 3 5 15,2-4 5-15,2 14 3 0,-8-7-6 16,6 0-6-16,2 0-7 15,-4 5-4-15,0-10-1 16,0 5-1-16,0 7-2 16,-4-14 1-16,8 18 0 15,-6-15-1-15,0 4 7 16,-4 4-6-16,10 6 2 16,-18-5-2-16,18-5 0 0,-14 3 0 15,5 7 0-15,-19 4-2 16,8-4 1-16,3-4-1 15,4 6 0-15,-7-6 0 16,12-4 0-16,-7 11-1 16,4-4 1-16,0 5 0 15,3-1-1-15,1 1 1 16,-3-2-1-16,6 2 1 16,-4-7 1-16,6 1-1 15,4 5-1-15,-10-9 0 16,4-4 1-16,4 3-1 15,1 9 1-15,-5-8 0 16,-5-4 0-16,10 7 0 16,-3-4-2-16,2 8 0 15,3-15-2-15,2 1-1 0,2 3 5 16,9-1 0 0,5-3 2-16,-6 0-1 0,8-1 0 15,-9-2-1-15,-9 3 0 16,1 4-1-16,-2-10 1 15,-3 3 0-15,10-6-2 16,-6-1 1-16,-4 4-4 16,-1 1 1-16,5 6 1 15,-14-7 0-15,14 2 0 16,-6 4 2-16,-8-8 1 16,-2 3 0-16,12 4 0 15,-14 0 0-15,9-9 0 0,2 13 0 16,2 1 0-16,-8 0 0 15,4 0-1-15,0 0 1 16,4-5 0-16,-8-5 1 16,0 4 0-16,0-8 0 15,-1 0 3-15,-4 2 1 16,2 8 2-16,-4-10-1 16,9 18-3-16,2-13 1 15,-4 9-2-15,-1-7-2 16,-2 9 1-16,1-2-1 15,-3-2-2-15,-1 0 1 16,6 11-2-16,-2 0 1 16,1-4-3-16,3 10-16 15,0-1-10-15,-8 8-27 16,6-8-40-16</inkml:trace>
  <inkml:trace contextRef="#ctx0" brushRef="#br0" timeOffset="66184.32">11313 13555 117 0,'-6'4'17'0,"4"-8"-3"15,-4 0 0-15,6 4 8 16,-7-5 2-16,1 5-1 16,-1 5 2-16,-4-5-4 15,0 0-10-15,7 4-3 16,-8 2-5-16,-1-6-1 16,4 5 1-16,-7-5-1 15,8 7-1-15,-4-7 2 16,-5 0 0-16,17 0 2 0,-5 7 3 15,1 6-2-15,4-9-5 16,-5 18 1-16,10-10-1 16,-5 8 0-16,13-3-1 15,0-8 0-15,7 14-1 16,3-18-2-16,-1 4 2 16,4-9 1-16,-8-5 0 15,3-3 1-15,-8-2-1 16,1-6 7-16,-4-5-3 15,-3-6-1-15,-1 15 0 16,-6-18-2-16,8 4 0 16,-8 4 0-16,-12 10 0 15,12-5-1-15,-11 2 2 16,7 10-1-16,-3 0-1 0,-4 1-3 16,2 4 3-16,-3-3-3 15,2 12-16-15,1-6-22 16,-1 10-28-16</inkml:trace>
  <inkml:trace contextRef="#ctx0" brushRef="#br0" timeOffset="66840.61">11535 13467 106 0,'-6'-2'39'16,"-1"6"-15"-16,-6-6 0 16,2 6 4-16,4 6-6 15,-5-2-11-15,12 0-5 16,-6 15 2-16,-5-6 1 16,2 0-1-16,6 9-4 15,-1-9 0-15,11 10-2 0,-3-10 1 16,8 10-3-1,-6-18 0-15,7 0-2 0,-1-9-1 16,1-9 2-16,5 4 1 16,-1-13 4-16,6-7 7 15,-5-3-8-15,-5 5-2 16,-9 2 1-16,-1-2 0 16,-8 4 0-16,-6-3-1 15,5-4 0-15,-6 6-1 16,-9 3-2-16,-2 14-2 15,1 9-8-15,11 2 4 16,-1 6-22-16,8-2-33 16</inkml:trace>
  <inkml:trace contextRef="#ctx0" brushRef="#br0" timeOffset="67448.23">11785 13365 107 0,'-11'-5'38'15,"2"5"-15"-15,9 5 11 16,-5-5-10-16,1 4-8 15,4-1 6-15,0 2-6 16,-7-1-4-16,3 4-5 16,2 12-4-16,2-6-2 15,2 2 3-15,4-2-1 0,5 6-2 16,12-2-1-16,-5-4 1 16,-9 3-2-1,1-17 0-15,-2 7 1 16,1-13 1-16,3-6 7 0,-4 4 0 15,3-14 0-15,2-14-3 16,-4 9-2-16,-4-2-1 16,-8 0-1-16,-3 8 1 15,-10-9-1-15,-5 16 0 16,4 6 3-16,-3 5 0 16,3 10-3-16,-2 2-1 15,3 14-2-15,3-5-2 0,9 6-3 16,0 0-30-16,4-4-22 15,10 6-48-15</inkml:trace>
  <inkml:trace contextRef="#ctx0" brushRef="#br0" timeOffset="67870.97">11997 13329 172 0,'-13'14'28'0,"1"-6"-18"16,8 13 7-16,4 4-9 16,0-1-5-16,4-4-1 15,8 6-1-15,1-12-1 16,5-2 0-16,-3-8-1 16,-1-4 1-16,-3-8 5 15,-1-16 7-15,13-6 4 16,-7-8-10-16,-7-1-1 0,-7 10-1 15,-4-3-1-15,-3 10-2 16,-1 10 0-16,-2 15-1 16,0 6-9-16,-5 9-20 15,-3 12-59-15</inkml:trace>
  <inkml:trace contextRef="#ctx0" brushRef="#br0" timeOffset="70028.25">12082 15244 170 0,'0'-4'30'0,"0"8"-6"15,-3-4 0-15,3 0-9 16,0 0-5-16,0 0 3 0,0 0 0 16,0 1-3-16,3 2 0 15,-6-3-4-15,6-4-1 16,-6 8 3-16,6-8 0 16,-6 4-1-16,6 0 1 15,-6-4 3-15,3 8 0 16,0-8-3-16,-2 4 1 15,-2 0-3-15,2 0-5 16,0 0 0-16,-2-4-1 16,4 4 0-16,-2-4 0 15,2 4 1-15,-2 0-1 16,0 0 0-16,4-4 3 16,-2 8 2-16,-2 4 1 15,4-12-5-15,-4 8 0 16,4-4-2-16,-2 0 2 0,0 5 0 15,0 8 0-15,0-4-1 16,2 3 1-16,-4 3-1 16,0 3 1-16,0-5 0 15,4 4 0-15,-2-2 1 16,-2 2 0-16,2-8-2 16,2 8 1-16,2-11 0 15,-4-3-1-15,2-3 0 16,6 6-1-16,-8-12 0 15,4 6-1-15,1 0 2 0,5 0 1 16,2-9 2-16,1 4-2 16,-7-2 1-1,2 2-1-15,-2-4 0 16,3 9 0-16,0-11-1 0,-2 14 0 16,-3-6-1-16,7 9 1 15,-2-6 0-15,-2 5 1 16,0-5-1-16,1 4 1 15,-8-4-1-15,7 5 0 16,-7-10 0-16,0 10 1 16,5-10-1-16,-3 10 0 15,5-5 0-15,-3 0 0 16,9 0-1-16,-1 0 1 16,-8 0 0-16,-2 0 1 15,0 0-1-15,-2 0 0 0,0 0 2 16,0 0-2-16,0 0 0 15,0 0 0-15,0 0 0 16,0 0 0-16,3 0 0 16,1 0 0-16,-4-5 0 15,0 5-1-15,0 0 1 16,0-8 0-16,2 4 2 16,-2-2-1-16,0 3 1 15,0-6-1-15,0 5 0 16,-2-10-1-16,2 9 1 15,-2-8-1-15,2-1 0 16,2-5 0-16,-2 3 0 0,2 3 0 16,-2 7 0-1,0 2 1-15,0 8-1 0,0-4 1 16,-2 1-1-16,2-1-1 16,2 0 0-16,-4 5 1 15,2-5 0-15,0 0 1 16,0 2-1-16,-2 8 1 15,0-5-1-15,-1 7 1 16,3-1-2-16,-4 1 2 16,2 6-2-16,4-10 1 15,-4 8-2-15,4-9-18 16,-2 2-12-16,2-3-17 16,-4 6-18-16,2-7-34 15</inkml:trace>
  <inkml:trace contextRef="#ctx0" brushRef="#br0" timeOffset="76830.28">10495 12487 141 0,'0'-4'10'0,"-3"6"4"16,6-4-6-16,-3-5-4 15,2 2-4-15,0-4 2 16,4 2 0-16,-8-2 8 0,4 7 10 16,1-1 2-1,-6 6-5-15,3-3 1 0,-2 4-5 16,2-2-6-16,0 1-3 16,0-1-2-16,-2 0 1 15,2-1-1-15,0-1 0 16,0 0-1-16,0 0 1 15,-2 9 6-15,-5-4 8 16,-9 10-7-16,1 4-1 16,-7 8 3-16,-9 4-6 15,6-2 0-15,-2-7-3 16,8 4 0-16,7-8-1 16,-1-9-1-16,5-4 1 15,4-1-1-15,6-4 0 16,4-6 0-16,-6 3-1 0,4 3-5 15,-4-3-39-15,0-3-40 16</inkml:trace>
  <inkml:trace contextRef="#ctx0" brushRef="#br0" timeOffset="77461.31">10329 12538 134 0,'-6'7'10'0,"1"5"13"15,-1 2 7-15,-2-4-19 16,2 5-4-16,-3-1-2 16,5-2 4-16,-2-1 4 15,3-3-3-15,0 2 1 0,-1-4 5 16,2-2-8-16,2 3-2 15,0 2-3-15,0-3 1 16,2 6-2-16,-2-7 1 16,2 4-3-16,6-3 1 15,0 2-2-15,1-5 2 16,-1 2 0-16,2-7 0 16,-1-1 1-16,-3-2 0 15,8 1 0-15,-5 2-1 16,-3 1 0-16,-4-4-1 15,0 5 1-15,6 5-1 16,-8-7 0-16,6-1 1 0,-3 1-1 16,1 2 1-16,-2-18 1 15,2 9-1-15,-8-10 1 16,6-3 0-16,-4 0-2 16,-7 1 1-16,1-6-1 15,0 3 0-15,4 9 0 16,2 1 0-16,0 4-1 15,2 5-10-15,-5 5-26 16,1 0-60-16</inkml:trace>
  <inkml:trace contextRef="#ctx0" brushRef="#br0" timeOffset="78532.57">10661 12346 140 0,'-2'8'20'15,"-4"-2"12"-15,1-3-8 0,3 5-12 16,-5 4 3-16,2 0-4 15,3-5-4-15,4 12 3 16,1-10 0-16,2 5-6 16,-1-5 1-16,5-2-3 15,2-5-2-15,-2 4 4 16,2-6-1-16,0-8 4 16,7-4 2-16,-7-4 8 15,1-2-10-15,-4 1-2 16,-3-9 0-16,-1 6-2 15,-8 3 1-15,-3 3 1 16,-9 2 8-16,-1 4-7 16,-4 6-5-16,-1 2-1 0,2 0 0 15,2 4-1-15,5-6 1 16,9 7-6-16,2-5-28 16,2 5-24-16,-3 5-32 15</inkml:trace>
  <inkml:trace contextRef="#ctx0" brushRef="#br0" timeOffset="79184.17">10864 12308 190 0,'-2'10'19'15,"2"-3"-12"-15,-4 2 17 0,4-1-9 16,-2 10-2-16,2-12-3 16,2 6-6-16,4-2 2 15,1 0 2-15,4-8 1 16,3 2 2-16,8-4-3 15,-2 5-2-15,0-16 3 16,-2 3-6-16,-9 1 2 16,-7-5 5-16,-4-1 2 15,-5-3-2-15,-6 2-7 16,-10-4-1-16,1 6-1 0,0 7-1 16,6 5-3-1,7 5 0-15,-2 2 3 16,9-2 0-16,0 7 1 0,4-2-1 15,-2-8-2-15,4 4 0 16,-4-6 1-16,0 6-1 16,3-6 0-16,3 5 1 15,1 7 2-15,4-7 0 16,2 13-1-16,1-7 0 16,1 2-2-16,6-7 0 15,-13-1 2-15,1-4-28 16,-2-7-21-16,-4 4-28 15</inkml:trace>
  <inkml:trace contextRef="#ctx0" brushRef="#br0" timeOffset="79958.28">11074 12162 124 0,'0'8'15'0,"0"-5"-13"16,2 1 1-16,3 5 7 0,-5-6 1 16,8 2 3-1,-12-8 1-15,6 1-1 0,-4 7 3 16,-2-5 0-16,8 0-3 16,-4-5-6-16,2 2-2 15,0-1-6-15,-2 8 4 16,0-13-1-16,2 14 7 15,-2-10 3-15,-2 10-6 16,-2-10 0-16,8 5 0 16,-4 0 1-16,2 0-6 15,-8 0 0-15,10 0-2 16,-4 0 1-16,-4 0-1 0,0 5 0 16,12-5-2-1,-12 7-1-15,0 2 3 0,8-3 7 16,-4 6-3-16,6-2-3 15,-6 2 1-15,3 0-1 16,0 2 0-16,-3 8 1 16,4-6 0-16,-8 0 1 15,10-8-2-15,-6 0-1 16,15 0 0-16,-15 1-1 16,16-4 1-16,-11 5 1 15,13-2 2-15,-12 3-2 16,1-6-1-16,-3 0-1 15,0-5-21-15,6 0-33 16,-15-7-24-16</inkml:trace>
  <inkml:trace contextRef="#ctx0" brushRef="#br0" timeOffset="80379.56">11268 12200 146 0,'0'4'46'0,"0"-4"-35"15,-5 5 0 1,-1 8-2-16,6-3-1 0,-12 10 3 15,12 7 5-15,0-1 3 16,5 6-4-16,-5-6-1 16,13-4-8-16,6-9-3 15,6-2-2-15,-8-10 5 16,12-7-1-16,-13-12-1 16,1-5 4-16,-11-8-4 15,10-1-3-15,-16-2 1 16,-6 10-1-16,-1 3 1 15,-4 4-2-15,-14 7 2 16,6 5-2-16,-4 7 0 0,13 5 0 16,4 3 0-1,-5 8-2-15,-3-2-54 0,14-8-68 16</inkml:trace>
  <inkml:trace contextRef="#ctx0" brushRef="#br0" timeOffset="80790.45">11411 12177 159 0,'4'0'42'0,"-4"-1"-21"16,13-3 21-16,5 2-16 15,-4-2-6-15,12 1-7 16,-6-5-5-16,3 8-4 16,-8 0 0-16,1 3-3 15,-9 5 0-15,3 2 0 16,-4-2 2-16,-4 6 3 16,-10 9 0-16,-2 3 6 15,-11-1-2-15,8 1-2 16,2-2-4-16,11-9-4 15,0-12 0-15,3 8-1 0,1-18 0 16,5 7 1 0,1-2 0-16,6-6 3 0,3 2-1 15,0 3-2-15,1-2 1 16,3-3-1-16,-1 4-2 16,-2 1-43-16,3-6-11 15,-8 3-33-15</inkml:trace>
  <inkml:trace contextRef="#ctx0" brushRef="#br0" timeOffset="81233.17">11743 12057 194 0,'-2'2'43'0,"4"-2"-6"15,-4-2-17-15,8 9-18 16,3-7-2-16,7 4 4 16,-1 1 4-16,8 7 0 15,-11-12 1-15,7 7-3 16,-11-7-1-16,0 8-3 16,-4-8 2-16,-6 4 0 15,-2-4 4-15,-8 11 9 16,-9 2-11-16,0 0-4 15,0 1-2-15,15-3 1 16,-6-5-1-16,15-2-1 0,-6-3-4 16,13 6 0-16,1-5 4 15,11-2 1 1,3 3 3-16,10-3-2 0,-6 5 2 16,0-1-2-16,-4-1 1 15,-14 5-2-15,-9-8 1 16,-4 5 4-16,-5-3 4 15,-2 0 0-15,-8 2-7 16,-6-4-2-16,-2-1-14 16,8-6-57-16,3 14-50 15</inkml:trace>
  <inkml:trace contextRef="#ctx0" brushRef="#br0" timeOffset="82171.11">13338 12988 143 0,'4'2'40'15,"-10"0"-17"-15,6 2-5 16,-2-4-11-16,0 10 5 0,-5 0-1 16,5 0 4-1,-12-2-7-15,8 1 0 0,-7 6 7 16,1-1-3-16,-3 4-2 15,4 5-4-15,-9 2 7 16,-9 1 1-16,6 1-3 16,-10-1-1-16,10 4-5 15,0-11-1-15,2 3-3 16,7-13-1-16,8-1 0 16,2-4 0-16,4-4-4 15,8-7-67-15,0-2-42 16</inkml:trace>
  <inkml:trace contextRef="#ctx0" brushRef="#br0" timeOffset="82567.42">13130 13182 169 0,'0'0'22'0,"0"4"-6"16,0 1 27-16,-6 7-10 15,-2 3-9-15,-7 4-11 16,1 2-3-16,1 0 5 16,5-5-6-16,-2 1-1 15,5 2-5-15,1-4 0 16,0-4-2-16,4-8-1 16,8-6-3-16,-3 6 0 0,15 0 3 15,-1-8 3-15,10-4 1 16,10 3-3-16,-1-12-1 15,-5-2 2-15,-4-1-2 16,-6-5 3-16,-10 8-2 16,-7 3 0-16,-10 4 2 15,2 0-1-15,-3-10-1 16,-9 5 1-16,-5 0-1 16,-8 6-1-16,-6 3 0 15,4-4 0-15,8 13 0 16,2-5-2-16,11 0-20 15,4 3-54-15</inkml:trace>
  <inkml:trace contextRef="#ctx0" brushRef="#br0" timeOffset="83252.28">13548 12605 161 0,'-4'4'39'0,"2"0"-32"15,2 2 5-15,-3 8 2 16,3 10 13-16,0 4-4 15,3 1 10-15,1 6-3 16,5-9-7-16,7 3-11 16,-4-8-5-16,11-18-4 15,4 1-3-15,-2-11 4 16,-10-4 7-16,3-16-2 16,-7-2-2-16,-9-6-1 0,-2-3-3 15,-9 2-2-15,-8-4 0 16,1 12 0-16,-2 16 0 15,7 5-1-15,2 18-2 16,1 3-4-16,-4 9 3 16,1 9-1-16,7 1-44 15,4-1-39-15,4-8-54 16</inkml:trace>
  <inkml:trace contextRef="#ctx0" brushRef="#br0" timeOffset="84022.93">13972 12596 204 0,'-7'5'19'0,"5"3"-19"16,4 8 13-16,-2 0 5 0,-2 6-8 15,6-5-2-15,1 3 5 16,6-8-2-16,-2-9-6 16,4-1 5-16,3-4 5 15,-5-6 0-15,5-10 5 16,-5-8-4-16,-1 0-6 15,-6 2-1-15,-14 2-1 16,8 4-4-16,-13 6 5 16,5 12-5-16,-5 1-3 15,-1 8 0-15,1 1-2 16,3 0 1-16,3 0-11 16,9-2-17-16,0-4 4 0,9-2 7 15,1-2 4-15,0-5 13 16,-3 5 0-16,11-1 1 15,-7 1 0-15,7 0 0 16,-5 4 1-16,-1 2-1 16,-3 2 0-16,-1-1 0 15,0 1 1-15,-2-1-2 16,1-5-1-16,3 4-40 16,2 0-68-16</inkml:trace>
  <inkml:trace contextRef="#ctx0" brushRef="#br0" timeOffset="84670.24">14262 12250 152 0,'0'4'19'16,"6"6"1"-16,-8 2 11 15,6 0-17-15,3 5-4 16,-3-2 4-16,2 9-2 16,-2 4-2-16,9 2 1 15,-1 11-1-15,3 5-1 16,-7-2-6-16,2-1 0 16,-1-10-3-16,1-13-1 0,-4-8-21 15,0-14-67-15</inkml:trace>
  <inkml:trace contextRef="#ctx0" brushRef="#br0" timeOffset="85260.09">14449 12273 108 0,'-4'9'80'16,"-1"2"-70"-16,-4 12-3 15,9 1 21-15,-5 2-8 16,5 6-7-16,2 0 11 16,1-14-2-16,8 2-6 15,0-12-10-15,0 1-4 16,1-14 9-16,-4 1 5 16,6-5-2-16,-3-14 4 15,-7-9-6-15,-4 3-7 16,-2 2 6-16,-6 1-2 15,-4 6-3-15,1 6-2 16,0 11 1-16,0 3-5 16,4 3-2-16,-6 3-1 0,-7 10-3 15,4 10-32 1,7-6-44-16,3 2-58 0</inkml:trace>
  <inkml:trace contextRef="#ctx0" brushRef="#br0" timeOffset="85990.26">14617 12198 132 0,'-4'3'39'0,"2"-4"-16"16,2 5 7-16,0-8-6 15,0 8 0-15,0-8 4 16,0 2 3-16,2 0-22 16,4-3-9-16,-4 3 0 0,11 2 6 15,-5 0 12-15,9 0-10 16,-7 0-5-16,-3 9-2 15,5-3 2-15,-8-1-3 16,-4 2-2-16,0 1 2 16,-4 10 2-16,-8 0 7 15,1 15-5-15,-12 13 1 16,8-11-4-16,-1 0 0 16,12-12-1-16,10-5 0 15,6-4-4-15,5-11-2 16,8-13 6-16,6-3 5 15,5-9-2-15,5-10-1 16,-24 5 0-16,16 6-2 16,-19 1-26-16,-10 12-43 15,-4-6-29-15</inkml:trace>
  <inkml:trace contextRef="#ctx0" brushRef="#br0" timeOffset="86443.98">14864 12068 145 0,'4'3'98'0,"-4"-3"-87"0,4 7-10 15,1-7 6-15,-1 5 6 16,10-1-5-16,-10 1 1 15,7-5 6-15,3 5-4 16,1-1-2-16,-1 0-3 16,-5 8 1-16,-3-3-4 15,3-4 3-15,-9 4-4 16,5-3-1-16,-5-1 0 16,-5 6 4-16,-6-1 2 15,7-2 1-15,-1-2-4 16,1-1-2-16,13 0-2 15,-3-1-3-15,8-4 3 16,-3 4 1-16,0 0 3 0,-2 0 0 16,2 2 1-16,0 2-2 15,3 6 0-15,-12-7 0 16,-9 0 2-16,2 6 3 16,-3-1-3-16,-13 2-4 15,6 1-1-15,4-9-15 16,2 5-64-16,0 4-78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51E20-24DD-4210-A297-E73462825B31}" type="datetimeFigureOut">
              <a:rPr lang="pt-BR" smtClean="0"/>
              <a:t>08/04/2020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BDB98-B7D7-4728-BE87-1184649882C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615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Escrever exemplos de sensores, controladores e atuadores.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BDB98-B7D7-4728-BE87-1184649882C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943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ESCREVER COM PINCEL: ENTRADA DIGITAL, ENTRADA ANALÓGICA, SAÍDA DIGITAL, SAÍDA ANALÓGICA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BDB98-B7D7-4728-BE87-1184649882C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21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BDB98-B7D7-4728-BE87-1184649882C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840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FALAR SOBRE A PROPAGAÇÃO DO SOM...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BDB98-B7D7-4728-BE87-1184649882C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373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BDB98-B7D7-4728-BE87-1184649882C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506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Setup: executa uma vez. Serve para configuração (em geral)</a:t>
            </a:r>
            <a:br>
              <a:rPr lang="pt-BR" dirty="0"/>
            </a:br>
            <a:r>
              <a:rPr lang="pt-BR" dirty="0"/>
              <a:t>Loop: é o mesmo que um laço </a:t>
            </a:r>
            <a:r>
              <a:rPr lang="pt-BR" dirty="0" err="1"/>
              <a:t>while</a:t>
            </a:r>
            <a:r>
              <a:rPr lang="pt-BR" dirty="0"/>
              <a:t>(</a:t>
            </a:r>
            <a:r>
              <a:rPr lang="pt-BR" dirty="0" err="1"/>
              <a:t>true</a:t>
            </a:r>
            <a:r>
              <a:rPr lang="pt-BR" dirty="0"/>
              <a:t>): executa de forma ininterrupta.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BDB98-B7D7-4728-BE87-1184649882C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76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2BE15-2FFE-477F-8D44-43A507B41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CD58E6-B16C-4711-975B-2347A7E82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F6384A-0A25-478B-B31B-F5224D93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B987-CAE1-4AA1-B553-CBB6D4A62A13}" type="datetimeFigureOut">
              <a:rPr lang="pt-BR" smtClean="0"/>
              <a:t>08/04/2020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04161D-7B6D-4BF8-989F-C88FFB7D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7042F6-C7F0-40BA-AEBB-EAC54990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F21-21D4-4A87-B7C5-78870A9901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762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C3913-0001-490A-8BBA-EF93F26B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F85ECA-F00A-4368-8BEE-DD4AF634C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FB2650-33FD-4B82-801B-C17FA462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B987-CAE1-4AA1-B553-CBB6D4A62A13}" type="datetimeFigureOut">
              <a:rPr lang="pt-BR" smtClean="0"/>
              <a:t>08/04/2020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AD922D-742F-43CF-B86C-B6B0A64C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319B0-C43F-4D55-8C1E-83ED3097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F21-21D4-4A87-B7C5-78870A9901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07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C294BD-9A90-46D4-B55B-B4E249070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219A68-3D97-4D3F-9747-AB55D9262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0D9854-82A0-4119-84B9-81A77244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B987-CAE1-4AA1-B553-CBB6D4A62A13}" type="datetimeFigureOut">
              <a:rPr lang="pt-BR" smtClean="0"/>
              <a:t>08/04/2020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9D53D-BF49-4B1E-9D62-C3333FE8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770734-6578-4990-A01D-CC911DE2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F21-21D4-4A87-B7C5-78870A9901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290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0929E-445D-4F1C-B6CB-A660D353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4B9BD-106B-4513-BCD6-EB5E8DD50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219228-9D2A-43B1-AFDA-807E3840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B987-CAE1-4AA1-B553-CBB6D4A62A13}" type="datetimeFigureOut">
              <a:rPr lang="pt-BR" smtClean="0"/>
              <a:t>08/04/2020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91E13D-5C3E-4FFB-94B7-891C252F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CDE53D-2FEF-472F-90E0-EAACC700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F21-21D4-4A87-B7C5-78870A9901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6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AF06D-BBD5-43AB-A4EE-06DD2906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A46061-45E8-4EDA-9F38-99940F5DE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3EC8F3-80E0-4E73-887B-968EA8AC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B987-CAE1-4AA1-B553-CBB6D4A62A13}" type="datetimeFigureOut">
              <a:rPr lang="pt-BR" smtClean="0"/>
              <a:t>08/04/2020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67BA54-D01C-4B4D-BF3F-807486C6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6E5287-C5D8-4521-A5C9-DD478672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F21-21D4-4A87-B7C5-78870A9901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481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A4C36-EAD3-42A2-8DD4-D8FEB45A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CA4F9F-1691-4E70-9524-EB5E02F3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F167A3-2B93-4472-81E5-5299CF3E5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93B867-61AE-40A6-9095-ABD1DF1F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B987-CAE1-4AA1-B553-CBB6D4A62A13}" type="datetimeFigureOut">
              <a:rPr lang="pt-BR" smtClean="0"/>
              <a:t>08/04/2020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D4AC14-BB06-4EDA-B6EB-557C6AFE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6B5133-AD87-4393-A46F-92399522D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F21-21D4-4A87-B7C5-78870A9901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42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FC15E-0947-42C6-AC30-958DD85B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CC953C-B4D0-4997-A47F-2DE524099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F6D17E-0E39-463E-9965-163D45B59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62FB5C-EBD7-4947-B86E-DA6E5C1AA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9FBE4B0-A110-436B-8D27-6F18B59F7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66D181-969C-49F4-905C-38E08270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B987-CAE1-4AA1-B553-CBB6D4A62A13}" type="datetimeFigureOut">
              <a:rPr lang="pt-BR" smtClean="0"/>
              <a:t>08/04/2020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F44516-5782-4C2F-B9ED-6EF3570E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C2F2B34-4D49-4F41-89B2-F7538AC2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F21-21D4-4A87-B7C5-78870A9901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61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4911A-7D3D-4AB6-9E8B-68CB9913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4E9D0C-314C-4E2A-AEC9-5BDB6EFD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B987-CAE1-4AA1-B553-CBB6D4A62A13}" type="datetimeFigureOut">
              <a:rPr lang="pt-BR" smtClean="0"/>
              <a:t>08/04/2020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E4451A-8FCE-4C3A-9A91-119A2F38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A5DA1D-6D74-451D-8BBE-FE24B62D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F21-21D4-4A87-B7C5-78870A9901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9035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433486-F6A7-4550-9B7F-70F9C784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B987-CAE1-4AA1-B553-CBB6D4A62A13}" type="datetimeFigureOut">
              <a:rPr lang="pt-BR" smtClean="0"/>
              <a:t>08/04/2020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5B4F04-DB36-458E-B5FF-B1F2B272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7F36F5-74DF-4550-836F-94D81023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F21-21D4-4A87-B7C5-78870A9901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609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FF3D9-4B8F-409B-9F3C-37078004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59695-620E-4BE7-B8B2-3B9080132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2126C5-C105-40C1-B92B-87F64300E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420B3C-F274-4A7E-B49F-A214C38F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B987-CAE1-4AA1-B553-CBB6D4A62A13}" type="datetimeFigureOut">
              <a:rPr lang="pt-BR" smtClean="0"/>
              <a:t>08/04/2020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0F3579-8FF3-426D-92B8-B1D75242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9ABAD6-4B05-411D-A9E1-D1CD5828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F21-21D4-4A87-B7C5-78870A9901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360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C441A-BE5E-441C-AA22-36200390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D4531B2-5346-45B1-8A23-C096CD7F4D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CE58CD-A21E-4C76-A795-7668B719B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45CBA0-9370-41D9-A405-94203C4C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CB987-CAE1-4AA1-B553-CBB6D4A62A13}" type="datetimeFigureOut">
              <a:rPr lang="pt-BR" smtClean="0"/>
              <a:t>08/04/2020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60AD1C-B86F-45E0-A398-C1353108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5A4D21-F995-42A8-B961-B77D5E57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F21-21D4-4A87-B7C5-78870A9901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01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CAB39E-B613-4018-95B8-0C6E59DD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13B06D-880D-4218-AB3A-63CE0E977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016503-4971-4EDA-88C2-100FE00E6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CB987-CAE1-4AA1-B553-CBB6D4A62A13}" type="datetimeFigureOut">
              <a:rPr lang="pt-BR" smtClean="0"/>
              <a:t>08/04/2020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CF78A7-CEB5-4C38-BCD7-18DE8494C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AE18B3-F44B-4175-B1F4-762963134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36F21-21D4-4A87-B7C5-78870A99019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337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2.pn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customXml" Target="../ink/ink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4.jpg"/><Relationship Id="rId7" Type="http://schemas.openxmlformats.org/officeDocument/2006/relationships/customXml" Target="../ink/ink1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customXml" Target="../ink/ink1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" TargetMode="External"/><Relationship Id="rId2" Type="http://schemas.openxmlformats.org/officeDocument/2006/relationships/hyperlink" Target="https://www.autocorerobotica.com.br/mini-kit-arduino-uno-r3-basic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rduino.cc/en/Main/Softwar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arduino.cc/projecthub" TargetMode="External"/><Relationship Id="rId2" Type="http://schemas.openxmlformats.org/officeDocument/2006/relationships/hyperlink" Target="https://www.youtube.com/watch?v=4nWAWPM-oM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3.xml"/><Relationship Id="rId4" Type="http://schemas.openxmlformats.org/officeDocument/2006/relationships/hyperlink" Target="https://create.arduino.cc/projecthub/roni-bandini/coronavirus-doorbell-114b3f?ref=platform&amp;ref_id=424_trending___&amp;offset=2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hyperlink" Target="https://www.autocorerobotica.com.br/embarcados/placa" TargetMode="External"/><Relationship Id="rId7" Type="http://schemas.openxmlformats.org/officeDocument/2006/relationships/hyperlink" Target="https://www.autocorerobotica.com.br/motores" TargetMode="External"/><Relationship Id="rId2" Type="http://schemas.openxmlformats.org/officeDocument/2006/relationships/hyperlink" Target="https://store.arduino.cc/usa/arduino/boards-modu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re.arduino.cc/usa/other-shields/components-actuators" TargetMode="External"/><Relationship Id="rId5" Type="http://schemas.openxmlformats.org/officeDocument/2006/relationships/hyperlink" Target="https://www.autocorerobotica.com.br/modulos-sensores/sensores" TargetMode="External"/><Relationship Id="rId4" Type="http://schemas.openxmlformats.org/officeDocument/2006/relationships/hyperlink" Target="https://store.arduino.cc/usa/other-shields/components-sensors" TargetMode="External"/><Relationship Id="rId9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oja.freedomshop.net.br/" TargetMode="External"/><Relationship Id="rId2" Type="http://schemas.openxmlformats.org/officeDocument/2006/relationships/hyperlink" Target="https://www.autocorerobotica.com.b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customXml" Target="../ink/ink5.xml"/><Relationship Id="rId4" Type="http://schemas.openxmlformats.org/officeDocument/2006/relationships/hyperlink" Target="https://www.smartkits.com.br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92409-10E4-49B6-96B4-DF8F2E63F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Experimentação Orientada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633E7E-6264-49E6-AF03-C9419A49E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i="1" dirty="0"/>
              <a:t>Prototipação de Hardware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CA1BE3B-D078-4251-87F5-C6F6FD1903B0}"/>
                  </a:ext>
                </a:extLst>
              </p14:cNvPr>
              <p14:cNvContentPartPr/>
              <p14:nvPr/>
            </p14:nvContentPartPr>
            <p14:xfrm>
              <a:off x="3570840" y="4045680"/>
              <a:ext cx="4975920" cy="22968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CA1BE3B-D078-4251-87F5-C6F6FD1903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1480" y="4036320"/>
                <a:ext cx="4994640" cy="24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80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91132-75F8-4CE8-99E2-CB1D240F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ANALÓGICO/DIGITAL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76DF5D0-15B6-4A63-B08D-9EE0E9F39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27" t="25596" r="1538" b="43782"/>
          <a:stretch/>
        </p:blipFill>
        <p:spPr>
          <a:xfrm>
            <a:off x="542925" y="1493837"/>
            <a:ext cx="11226576" cy="225742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A76E258-6AA1-4E16-98C8-10AAC1A5A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" y="4331414"/>
            <a:ext cx="11106150" cy="225742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64AB0C1-57F0-455D-A8A1-D6A5B0D91618}"/>
              </a:ext>
            </a:extLst>
          </p:cNvPr>
          <p:cNvSpPr txBox="1"/>
          <p:nvPr/>
        </p:nvSpPr>
        <p:spPr>
          <a:xfrm>
            <a:off x="542925" y="3864450"/>
            <a:ext cx="257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ZOOM.. ZOOM... ZOOM...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B5CD0999-F0C5-43C6-874A-5593052F125F}"/>
                  </a:ext>
                </a:extLst>
              </p14:cNvPr>
              <p14:cNvContentPartPr/>
              <p14:nvPr/>
            </p14:nvContentPartPr>
            <p14:xfrm>
              <a:off x="152280" y="1044000"/>
              <a:ext cx="9860400" cy="450576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B5CD0999-F0C5-43C6-874A-5593052F12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920" y="1034640"/>
                <a:ext cx="9879120" cy="45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469C74E1-5785-4589-B4B5-4C282CDD381C}"/>
                  </a:ext>
                </a:extLst>
              </p14:cNvPr>
              <p14:cNvContentPartPr/>
              <p14:nvPr/>
            </p14:nvContentPartPr>
            <p14:xfrm>
              <a:off x="1589400" y="2153160"/>
              <a:ext cx="5967000" cy="324180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469C74E1-5785-4589-B4B5-4C282CDD38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0040" y="2143800"/>
                <a:ext cx="5985720" cy="326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647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39F8B8F-A76B-414A-9A7A-68D8219D66D9}"/>
              </a:ext>
            </a:extLst>
          </p:cNvPr>
          <p:cNvSpPr/>
          <p:nvPr/>
        </p:nvSpPr>
        <p:spPr>
          <a:xfrm>
            <a:off x="7190854" y="6317275"/>
            <a:ext cx="4562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https://store.arduino.cc/usa/arduino-uno-rev3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7584C9C-22CD-4638-96B0-0FC73B31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39" y="356059"/>
            <a:ext cx="10515600" cy="1325563"/>
          </a:xfrm>
        </p:spPr>
        <p:txBody>
          <a:bodyPr/>
          <a:lstStyle/>
          <a:p>
            <a:r>
              <a:rPr lang="pt-BR" dirty="0"/>
              <a:t>ARDUINO UNO</a:t>
            </a:r>
          </a:p>
        </p:txBody>
      </p:sp>
      <p:pic>
        <p:nvPicPr>
          <p:cNvPr id="14" name="Imagem 13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91663C07-847B-463D-A5B5-91F536B80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49427" y="1871098"/>
            <a:ext cx="5503439" cy="41275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A242D277-21A2-4A8C-A91C-1392F4CF16D8}"/>
                  </a:ext>
                </a:extLst>
              </p14:cNvPr>
              <p14:cNvContentPartPr/>
              <p14:nvPr/>
            </p14:nvContentPartPr>
            <p14:xfrm>
              <a:off x="1356120" y="573120"/>
              <a:ext cx="10219320" cy="57639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A242D277-21A2-4A8C-A91C-1392F4CF16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6760" y="563760"/>
                <a:ext cx="10238040" cy="578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251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351E6A07-8182-4810-BBC9-C5BB20D75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3109" y="2042491"/>
            <a:ext cx="5503439" cy="4127579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C7584C9C-22CD-4638-96B0-0FC73B31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39" y="356059"/>
            <a:ext cx="10515600" cy="1325563"/>
          </a:xfrm>
        </p:spPr>
        <p:txBody>
          <a:bodyPr/>
          <a:lstStyle/>
          <a:p>
            <a:r>
              <a:rPr lang="pt-BR" dirty="0"/>
              <a:t>ARDUINO UNO – PISCA LED</a:t>
            </a:r>
          </a:p>
        </p:txBody>
      </p:sp>
      <p:pic>
        <p:nvPicPr>
          <p:cNvPr id="3" name="Imagem 2" descr="Uma imagem contendo mesa&#10;&#10;Descrição gerada automaticamente">
            <a:extLst>
              <a:ext uri="{FF2B5EF4-FFF2-40B4-BE49-F238E27FC236}">
                <a16:creationId xmlns:a16="http://schemas.microsoft.com/office/drawing/2014/main" id="{81C73E17-62AF-49A0-AFCB-41757D6E9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66" y="1681622"/>
            <a:ext cx="2521318" cy="21010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7BD235C5-60DF-4141-B9CB-6C0DD9320581}"/>
                  </a:ext>
                </a:extLst>
              </p14:cNvPr>
              <p14:cNvContentPartPr/>
              <p14:nvPr/>
            </p14:nvContentPartPr>
            <p14:xfrm>
              <a:off x="4383720" y="486360"/>
              <a:ext cx="6607440" cy="463032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7BD235C5-60DF-4141-B9CB-6C0DD93205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4360" y="477000"/>
                <a:ext cx="6626160" cy="46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6E29B8FC-7EB1-4CF2-90A2-F3B593052CA2}"/>
                  </a:ext>
                </a:extLst>
              </p14:cNvPr>
              <p14:cNvContentPartPr/>
              <p14:nvPr/>
            </p14:nvContentPartPr>
            <p14:xfrm>
              <a:off x="3363120" y="919800"/>
              <a:ext cx="8516520" cy="540432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6E29B8FC-7EB1-4CF2-90A2-F3B593052C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53760" y="910440"/>
                <a:ext cx="8535240" cy="54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2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3C2F7-4BF5-4897-A2AF-90FDDCF4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TINKERCAD – PISCA LED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B01CA-0897-4553-B89D-C0215991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INSTRUÇÕES:</a:t>
            </a:r>
          </a:p>
          <a:p>
            <a:pPr>
              <a:buFontTx/>
              <a:buChar char="-"/>
            </a:pPr>
            <a:r>
              <a:rPr lang="pt-BR" dirty="0"/>
              <a:t>Entrar no </a:t>
            </a:r>
            <a:r>
              <a:rPr lang="pt-BR" dirty="0" err="1"/>
              <a:t>TinkerCad</a:t>
            </a:r>
            <a:endParaRPr lang="pt-BR" dirty="0"/>
          </a:p>
          <a:p>
            <a:pPr>
              <a:buFontTx/>
              <a:buChar char="-"/>
            </a:pPr>
            <a:r>
              <a:rPr lang="pt-BR" dirty="0"/>
              <a:t>Incluir um Arduino UNO, um Led e um Resistor. </a:t>
            </a:r>
          </a:p>
          <a:p>
            <a:pPr>
              <a:buFontTx/>
              <a:buChar char="-"/>
            </a:pPr>
            <a:r>
              <a:rPr lang="pt-BR" dirty="0"/>
              <a:t>Ligar os fios. Abrir o código. Iniciar a simulação. </a:t>
            </a:r>
          </a:p>
          <a:p>
            <a:pPr marL="0" indent="0">
              <a:buNone/>
            </a:pPr>
            <a:r>
              <a:rPr lang="pt-BR" dirty="0"/>
              <a:t>Observe: </a:t>
            </a:r>
          </a:p>
          <a:p>
            <a:pPr>
              <a:buFontTx/>
              <a:buChar char="-"/>
            </a:pPr>
            <a:r>
              <a:rPr lang="pt-BR" dirty="0"/>
              <a:t>Componentes: Led, Resistor, Arduino. </a:t>
            </a:r>
          </a:p>
          <a:p>
            <a:pPr>
              <a:buFontTx/>
              <a:buChar char="-"/>
            </a:pPr>
            <a:r>
              <a:rPr lang="pt-BR" dirty="0"/>
              <a:t>Código de programação. </a:t>
            </a:r>
          </a:p>
          <a:p>
            <a:pPr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63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351E6A07-8182-4810-BBC9-C5BB20D75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687930" y="2042490"/>
            <a:ext cx="5503439" cy="4127579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C7584C9C-22CD-4638-96B0-0FC73B31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39" y="356059"/>
            <a:ext cx="10515600" cy="1325563"/>
          </a:xfrm>
        </p:spPr>
        <p:txBody>
          <a:bodyPr/>
          <a:lstStyle/>
          <a:p>
            <a:r>
              <a:rPr lang="pt-BR" dirty="0"/>
              <a:t>ARDUINO UNO – PISCA LED</a:t>
            </a:r>
          </a:p>
        </p:txBody>
      </p:sp>
      <p:pic>
        <p:nvPicPr>
          <p:cNvPr id="3" name="Imagem 2" descr="Uma imagem contendo mesa&#10;&#10;Descrição gerada automaticamente">
            <a:extLst>
              <a:ext uri="{FF2B5EF4-FFF2-40B4-BE49-F238E27FC236}">
                <a16:creationId xmlns:a16="http://schemas.microsoft.com/office/drawing/2014/main" id="{81C73E17-62AF-49A0-AFCB-41757D6E9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531" y="2299062"/>
            <a:ext cx="2215686" cy="1846406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0653A7A-E3F3-4D45-8A49-B053A5378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494" y="1954617"/>
            <a:ext cx="7239141" cy="33750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332C783C-D897-4D5F-9DD4-57900A5E3C0A}"/>
                  </a:ext>
                </a:extLst>
              </p14:cNvPr>
              <p14:cNvContentPartPr/>
              <p14:nvPr/>
            </p14:nvContentPartPr>
            <p14:xfrm>
              <a:off x="3705840" y="3642120"/>
              <a:ext cx="806040" cy="4046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332C783C-D897-4D5F-9DD4-57900A5E3C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6480" y="3632760"/>
                <a:ext cx="824760" cy="4233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98C77B70-98C4-40A4-989F-8311DDEA2A2F}"/>
              </a:ext>
            </a:extLst>
          </p:cNvPr>
          <p:cNvSpPr/>
          <p:nvPr/>
        </p:nvSpPr>
        <p:spPr>
          <a:xfrm>
            <a:off x="4791494" y="6363441"/>
            <a:ext cx="74156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https://www.youtube.com/watch?v=vhq9IKZloCA&amp;list=PLBN3lYxRDbp2teC_Bl79ajtkqRolPgDqt&amp;index=2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0F9E03-3E92-4A3E-88F2-0A91DA5C1475}"/>
              </a:ext>
            </a:extLst>
          </p:cNvPr>
          <p:cNvSpPr txBox="1"/>
          <p:nvPr/>
        </p:nvSpPr>
        <p:spPr>
          <a:xfrm>
            <a:off x="4614974" y="6069276"/>
            <a:ext cx="538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Curso recomendado (para referência de programação</a:t>
            </a:r>
            <a:r>
              <a:rPr lang="pt-BR" dirty="0"/>
              <a:t>):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D445589-B7E6-4710-B3A5-1934A87DD605}"/>
              </a:ext>
            </a:extLst>
          </p:cNvPr>
          <p:cNvSpPr/>
          <p:nvPr/>
        </p:nvSpPr>
        <p:spPr>
          <a:xfrm>
            <a:off x="4792598" y="5882973"/>
            <a:ext cx="26068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https://www.arduino.cc/reference/en/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075BD6F-90EC-45AC-BDB4-F087F59F7597}"/>
              </a:ext>
            </a:extLst>
          </p:cNvPr>
          <p:cNvSpPr txBox="1"/>
          <p:nvPr/>
        </p:nvSpPr>
        <p:spPr>
          <a:xfrm>
            <a:off x="4614974" y="5535629"/>
            <a:ext cx="237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/>
              <a:t>Referências de funções: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217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03831-696D-40AB-A50D-A0F1D0D5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MONITOR SERIAL E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CF4BBD-DAD0-4AB8-9C89-D34AF57DA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Testar impressão na Serial (</a:t>
            </a:r>
            <a:r>
              <a:rPr lang="pt-BR" dirty="0" err="1"/>
              <a:t>Serial.print</a:t>
            </a:r>
            <a:r>
              <a:rPr lang="pt-BR" dirty="0"/>
              <a:t>). </a:t>
            </a:r>
          </a:p>
          <a:p>
            <a:r>
              <a:rPr lang="pt-BR" dirty="0"/>
              <a:t>Testar leitura na serial (</a:t>
            </a:r>
            <a:r>
              <a:rPr lang="pt-BR" dirty="0" err="1"/>
              <a:t>Serial.read</a:t>
            </a:r>
            <a:r>
              <a:rPr lang="pt-BR" dirty="0"/>
              <a:t>). </a:t>
            </a:r>
          </a:p>
          <a:p>
            <a:r>
              <a:rPr lang="pt-BR" dirty="0"/>
              <a:t>Testar leitura como </a:t>
            </a:r>
            <a:r>
              <a:rPr lang="pt-BR" dirty="0" err="1"/>
              <a:t>String</a:t>
            </a:r>
            <a:r>
              <a:rPr lang="pt-BR" dirty="0"/>
              <a:t> na serial (</a:t>
            </a:r>
            <a:r>
              <a:rPr lang="pt-BR" dirty="0" err="1"/>
              <a:t>Serial.readString</a:t>
            </a:r>
            <a:r>
              <a:rPr lang="pt-BR" dirty="0"/>
              <a:t>). </a:t>
            </a:r>
          </a:p>
          <a:p>
            <a:r>
              <a:rPr lang="pt-BR" dirty="0"/>
              <a:t>Discutir o ASCII.</a:t>
            </a:r>
          </a:p>
        </p:txBody>
      </p:sp>
    </p:spTree>
    <p:extLst>
      <p:ext uri="{BB962C8B-B14F-4D97-AF65-F5344CB8AC3E}">
        <p14:creationId xmlns:p14="http://schemas.microsoft.com/office/powerpoint/2010/main" val="157170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3C2F7-4BF5-4897-A2AF-90FDDCF4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TINKERCAD – TAREFINHA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B01CA-0897-4553-B89D-C0215991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INSTRUÇÕES:</a:t>
            </a:r>
          </a:p>
          <a:p>
            <a:pPr>
              <a:buFontTx/>
              <a:buChar char="-"/>
            </a:pPr>
            <a:r>
              <a:rPr lang="pt-BR" dirty="0"/>
              <a:t>Utilizar 2 LEDs. Quando um piscar o outro deve apagar e vice-versa.</a:t>
            </a:r>
          </a:p>
          <a:p>
            <a:pPr marL="0" indent="0">
              <a:buNone/>
            </a:pPr>
            <a:r>
              <a:rPr lang="pt-BR" dirty="0"/>
              <a:t>- Utilizar a Serial para definir o tempo de </a:t>
            </a:r>
            <a:r>
              <a:rPr lang="pt-BR" dirty="0" err="1"/>
              <a:t>Delay</a:t>
            </a:r>
            <a:r>
              <a:rPr lang="pt-BR" dirty="0"/>
              <a:t>. O </a:t>
            </a:r>
            <a:r>
              <a:rPr lang="pt-BR" dirty="0" err="1"/>
              <a:t>Delay</a:t>
            </a:r>
            <a:r>
              <a:rPr lang="pt-BR" dirty="0"/>
              <a:t> deverá ir de 0 a 9 segundos. </a:t>
            </a:r>
          </a:p>
          <a:p>
            <a:pPr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0105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3C2F7-4BF5-4897-A2AF-90FDDCF4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TINKERCAD – TAREFINHA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B45EB5A-E789-4466-B111-A43F372B5093}"/>
              </a:ext>
            </a:extLst>
          </p:cNvPr>
          <p:cNvSpPr/>
          <p:nvPr/>
        </p:nvSpPr>
        <p:spPr>
          <a:xfrm>
            <a:off x="838200" y="1785077"/>
            <a:ext cx="49216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/>
              <a:t>boolean</a:t>
            </a:r>
            <a:r>
              <a:rPr lang="pt-BR" dirty="0"/>
              <a:t> estado = false;</a:t>
            </a:r>
          </a:p>
          <a:p>
            <a:r>
              <a:rPr lang="pt-BR" dirty="0"/>
              <a:t>char caractere = 0;</a:t>
            </a:r>
          </a:p>
          <a:p>
            <a:r>
              <a:rPr lang="pt-BR" dirty="0" err="1"/>
              <a:t>int</a:t>
            </a:r>
            <a:r>
              <a:rPr lang="pt-BR" dirty="0"/>
              <a:t> tempo = 1;</a:t>
            </a:r>
          </a:p>
          <a:p>
            <a:endParaRPr lang="pt-BR" dirty="0"/>
          </a:p>
          <a:p>
            <a:r>
              <a:rPr lang="pt-BR" dirty="0" err="1"/>
              <a:t>void</a:t>
            </a:r>
            <a:r>
              <a:rPr lang="pt-BR" dirty="0"/>
              <a:t> setup() {</a:t>
            </a:r>
          </a:p>
          <a:p>
            <a:pPr lvl="1"/>
            <a:r>
              <a:rPr lang="pt-BR" dirty="0"/>
              <a:t>  </a:t>
            </a:r>
            <a:r>
              <a:rPr lang="pt-BR" dirty="0" err="1"/>
              <a:t>Serial.begin</a:t>
            </a:r>
            <a:r>
              <a:rPr lang="pt-BR" dirty="0"/>
              <a:t>(9600); </a:t>
            </a:r>
          </a:p>
          <a:p>
            <a:pPr lvl="1"/>
            <a:r>
              <a:rPr lang="pt-BR" dirty="0"/>
              <a:t>  </a:t>
            </a:r>
            <a:r>
              <a:rPr lang="pt-BR" dirty="0" err="1"/>
              <a:t>pinMode</a:t>
            </a:r>
            <a:r>
              <a:rPr lang="pt-BR" dirty="0"/>
              <a:t>(13,OUTPUT);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FB74795-BFA2-48F8-95F1-21B7756EBACC}"/>
              </a:ext>
            </a:extLst>
          </p:cNvPr>
          <p:cNvSpPr/>
          <p:nvPr/>
        </p:nvSpPr>
        <p:spPr>
          <a:xfrm>
            <a:off x="6096000" y="1785077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err="1"/>
              <a:t>void</a:t>
            </a:r>
            <a:r>
              <a:rPr lang="pt-BR" dirty="0"/>
              <a:t> loop() {</a:t>
            </a:r>
          </a:p>
          <a:p>
            <a:pPr lvl="1"/>
            <a:r>
              <a:rPr lang="pt-BR" dirty="0"/>
              <a:t>  </a:t>
            </a:r>
            <a:r>
              <a:rPr lang="pt-BR" dirty="0" err="1"/>
              <a:t>digitalWrite</a:t>
            </a:r>
            <a:r>
              <a:rPr lang="pt-BR" dirty="0"/>
              <a:t>(13,estado);</a:t>
            </a:r>
          </a:p>
          <a:p>
            <a:pPr lvl="1"/>
            <a:r>
              <a:rPr lang="pt-BR" dirty="0"/>
              <a:t>  </a:t>
            </a:r>
            <a:r>
              <a:rPr lang="pt-BR" dirty="0" err="1"/>
              <a:t>digitalWrite</a:t>
            </a:r>
            <a:r>
              <a:rPr lang="pt-BR" dirty="0"/>
              <a:t>(12,!estado);</a:t>
            </a:r>
          </a:p>
          <a:p>
            <a:pPr lvl="1"/>
            <a:r>
              <a:rPr lang="pt-BR" dirty="0"/>
              <a:t>  </a:t>
            </a:r>
            <a:r>
              <a:rPr lang="pt-BR" dirty="0" err="1"/>
              <a:t>delay</a:t>
            </a:r>
            <a:r>
              <a:rPr lang="pt-BR" dirty="0"/>
              <a:t>(tempo*500);</a:t>
            </a:r>
          </a:p>
          <a:p>
            <a:pPr lvl="1"/>
            <a:r>
              <a:rPr lang="pt-BR" dirty="0"/>
              <a:t>  estado =!estado;</a:t>
            </a:r>
          </a:p>
          <a:p>
            <a:pPr lvl="1"/>
            <a:r>
              <a:rPr lang="pt-BR" dirty="0"/>
              <a:t>  </a:t>
            </a:r>
            <a:r>
              <a:rPr lang="pt-BR" dirty="0" err="1"/>
              <a:t>digitalWrite</a:t>
            </a:r>
            <a:r>
              <a:rPr lang="pt-BR" dirty="0"/>
              <a:t>(13,estado);</a:t>
            </a:r>
          </a:p>
          <a:p>
            <a:pPr lvl="1"/>
            <a:r>
              <a:rPr lang="pt-BR" dirty="0"/>
              <a:t>  </a:t>
            </a:r>
            <a:r>
              <a:rPr lang="pt-BR" dirty="0" err="1"/>
              <a:t>digitalWrite</a:t>
            </a:r>
            <a:r>
              <a:rPr lang="pt-BR" dirty="0"/>
              <a:t>(12,!estado);</a:t>
            </a:r>
          </a:p>
          <a:p>
            <a:pPr lvl="1"/>
            <a:r>
              <a:rPr lang="pt-BR" dirty="0"/>
              <a:t>  </a:t>
            </a:r>
            <a:r>
              <a:rPr lang="pt-BR" dirty="0" err="1"/>
              <a:t>delay</a:t>
            </a:r>
            <a:r>
              <a:rPr lang="pt-BR" dirty="0"/>
              <a:t>(tempo*500);</a:t>
            </a:r>
          </a:p>
          <a:p>
            <a:r>
              <a:rPr lang="pt-BR" dirty="0"/>
              <a:t>  </a:t>
            </a:r>
          </a:p>
          <a:p>
            <a:r>
              <a:rPr lang="pt-BR" dirty="0"/>
              <a:t>  // </a:t>
            </a:r>
            <a:r>
              <a:rPr lang="pt-BR" dirty="0" err="1"/>
              <a:t>send</a:t>
            </a:r>
            <a:r>
              <a:rPr lang="pt-BR" dirty="0"/>
              <a:t> data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when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receive</a:t>
            </a:r>
            <a:r>
              <a:rPr lang="pt-BR" dirty="0"/>
              <a:t> data:</a:t>
            </a:r>
          </a:p>
          <a:p>
            <a:r>
              <a:rPr lang="pt-BR" dirty="0"/>
              <a:t> 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Serial.available</a:t>
            </a:r>
            <a:r>
              <a:rPr lang="pt-BR" dirty="0"/>
              <a:t>() &gt; 0) {</a:t>
            </a:r>
          </a:p>
          <a:p>
            <a:r>
              <a:rPr lang="pt-BR" dirty="0"/>
              <a:t>	caractere = </a:t>
            </a:r>
            <a:r>
              <a:rPr lang="pt-BR" dirty="0" err="1"/>
              <a:t>Serial.read</a:t>
            </a:r>
            <a:r>
              <a:rPr lang="pt-BR" dirty="0"/>
              <a:t>();</a:t>
            </a:r>
          </a:p>
          <a:p>
            <a:r>
              <a:rPr lang="pt-BR" dirty="0"/>
              <a:t>	tempo = ((</a:t>
            </a:r>
            <a:r>
              <a:rPr lang="pt-BR" dirty="0" err="1"/>
              <a:t>int</a:t>
            </a:r>
            <a:r>
              <a:rPr lang="pt-BR" dirty="0"/>
              <a:t>)caractere - '0’);</a:t>
            </a:r>
          </a:p>
          <a:p>
            <a:r>
              <a:rPr lang="pt-BR" dirty="0"/>
              <a:t>  	</a:t>
            </a:r>
            <a:r>
              <a:rPr lang="pt-BR" dirty="0" err="1"/>
              <a:t>Serial.println</a:t>
            </a:r>
            <a:r>
              <a:rPr lang="pt-BR" dirty="0"/>
              <a:t>(</a:t>
            </a:r>
            <a:r>
              <a:rPr lang="pt-BR" dirty="0" err="1"/>
              <a:t>tempo,HEX</a:t>
            </a:r>
            <a:r>
              <a:rPr lang="pt-BR" dirty="0"/>
              <a:t>);</a:t>
            </a:r>
          </a:p>
          <a:p>
            <a:r>
              <a:rPr lang="pt-BR" dirty="0"/>
              <a:t>  }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312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3C2F7-4BF5-4897-A2AF-90FDDCF4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testes.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0954DE5-6259-4188-AD10-C71D68A91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Testar uma entrada digital.</a:t>
            </a:r>
          </a:p>
          <a:p>
            <a:r>
              <a:rPr lang="pt-BR" dirty="0"/>
              <a:t>Testar uma entrada analógica. </a:t>
            </a:r>
          </a:p>
          <a:p>
            <a:r>
              <a:rPr lang="pt-BR" dirty="0"/>
              <a:t>Testar saída analógica.</a:t>
            </a:r>
          </a:p>
          <a:p>
            <a:r>
              <a:rPr lang="pt-BR" dirty="0"/>
              <a:t>Uso da Protoboard.</a:t>
            </a:r>
          </a:p>
        </p:txBody>
      </p:sp>
    </p:spTree>
    <p:extLst>
      <p:ext uri="{BB962C8B-B14F-4D97-AF65-F5344CB8AC3E}">
        <p14:creationId xmlns:p14="http://schemas.microsoft.com/office/powerpoint/2010/main" val="251297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E89CC-8BD0-4313-8C15-C282D4B7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Módulo: Prototipação de Hardware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463D6A9-1D32-4172-AF77-4DF51B4C0592}"/>
              </a:ext>
            </a:extLst>
          </p:cNvPr>
          <p:cNvSpPr txBox="1"/>
          <p:nvPr/>
        </p:nvSpPr>
        <p:spPr>
          <a:xfrm>
            <a:off x="838199" y="1860285"/>
            <a:ext cx="105155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i="1" u="sng" dirty="0"/>
              <a:t>Objetivos do Módulo</a:t>
            </a:r>
          </a:p>
          <a:p>
            <a:endParaRPr lang="pt-BR" sz="2800" i="1" dirty="0"/>
          </a:p>
          <a:p>
            <a:pPr marL="514350" indent="-514350">
              <a:buAutoNum type="arabicParenR"/>
            </a:pPr>
            <a:r>
              <a:rPr lang="pt-BR" sz="2800" i="1" dirty="0"/>
              <a:t>Relacionar técnicas de </a:t>
            </a:r>
            <a:r>
              <a:rPr lang="pt-BR" sz="2800" b="1" i="1" dirty="0"/>
              <a:t>prototipação rápida </a:t>
            </a:r>
            <a:r>
              <a:rPr lang="pt-BR" sz="2800" i="1" dirty="0"/>
              <a:t>para o desenvolvimento de </a:t>
            </a:r>
            <a:r>
              <a:rPr lang="pt-BR" sz="2800" b="1" i="1" dirty="0"/>
              <a:t>dispositivos físicos</a:t>
            </a:r>
            <a:r>
              <a:rPr lang="pt-BR" sz="2800" i="1" dirty="0"/>
              <a:t>. </a:t>
            </a:r>
          </a:p>
          <a:p>
            <a:pPr marL="514350" indent="-514350">
              <a:buAutoNum type="arabicParenR"/>
            </a:pPr>
            <a:r>
              <a:rPr lang="pt-BR" sz="2800" i="1" dirty="0"/>
              <a:t>Criar protótipos físicos </a:t>
            </a:r>
            <a:r>
              <a:rPr lang="pt-BR" sz="2800" b="1" i="1" dirty="0"/>
              <a:t>integrados com aplicativos.</a:t>
            </a:r>
          </a:p>
          <a:p>
            <a:pPr marL="514350" indent="-514350">
              <a:buAutoNum type="arabicParenR"/>
            </a:pPr>
            <a:r>
              <a:rPr lang="pt-BR" sz="2800" i="1" dirty="0"/>
              <a:t>Sensibilizar-se quanto ao </a:t>
            </a:r>
            <a:r>
              <a:rPr lang="pt-BR" sz="2800" b="1" i="1" dirty="0"/>
              <a:t>trabalho em equipe</a:t>
            </a:r>
            <a:r>
              <a:rPr lang="pt-BR" sz="2800" i="1" dirty="0"/>
              <a:t> na criação e </a:t>
            </a:r>
            <a:r>
              <a:rPr lang="pt-BR" sz="2800" b="1" i="1" dirty="0"/>
              <a:t>integração de protótipos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0CB1D103-3096-421C-9B21-90F826C3DD80}"/>
                  </a:ext>
                </a:extLst>
              </p14:cNvPr>
              <p14:cNvContentPartPr/>
              <p14:nvPr/>
            </p14:nvContentPartPr>
            <p14:xfrm>
              <a:off x="3881520" y="3119760"/>
              <a:ext cx="5088960" cy="18784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0CB1D103-3096-421C-9B21-90F826C3DD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2160" y="3110400"/>
                <a:ext cx="5107680" cy="18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823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9602E-671B-41B7-AC91-6EBA024C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Setup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FA54F0-808C-40D2-A022-FE8AB5991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Kit Básico de Arduino: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https://www.autocorerobotica.com.br/mini-kit-arduino-uno-r3-basico</a:t>
            </a:r>
            <a:endParaRPr lang="pt-BR" dirty="0"/>
          </a:p>
          <a:p>
            <a:r>
              <a:rPr lang="pt-BR" dirty="0"/>
              <a:t>Inscrever-se no </a:t>
            </a:r>
            <a:r>
              <a:rPr lang="pt-BR" dirty="0" err="1"/>
              <a:t>Tinkercad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>
                <a:hlinkClick r:id="rId3"/>
              </a:rPr>
              <a:t>https://www.tinkercad.com</a:t>
            </a:r>
            <a:endParaRPr lang="pt-BR" dirty="0"/>
          </a:p>
          <a:p>
            <a:r>
              <a:rPr lang="pt-BR" dirty="0"/>
              <a:t>Baixar e instalar a IDE Arduino:</a:t>
            </a:r>
          </a:p>
          <a:p>
            <a:pPr marL="0" indent="0">
              <a:buNone/>
            </a:pPr>
            <a:r>
              <a:rPr lang="pt-BR" dirty="0">
                <a:hlinkClick r:id="rId4"/>
              </a:rPr>
              <a:t>https://www.arduino.cc/en/Main/Software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7550CF-70C8-4FC8-AD62-7557C36384EE}"/>
              </a:ext>
            </a:extLst>
          </p:cNvPr>
          <p:cNvSpPr txBox="1"/>
          <p:nvPr/>
        </p:nvSpPr>
        <p:spPr>
          <a:xfrm>
            <a:off x="953589" y="5199017"/>
            <a:ext cx="10126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OBSERVAÇÃO:</a:t>
            </a:r>
            <a:r>
              <a:rPr lang="pt-BR" dirty="0"/>
              <a:t> NESTE PERÍODO EM QUE ESTAMOS, A AQUISIÇÃO DO  KIT ARDUINO SERÁ OPCIONAL. TRABALHAREMOS COM O SIMULADOR ONLINE GRATUITO TINKERCAD. </a:t>
            </a:r>
          </a:p>
        </p:txBody>
      </p:sp>
    </p:spTree>
    <p:extLst>
      <p:ext uri="{BB962C8B-B14F-4D97-AF65-F5344CB8AC3E}">
        <p14:creationId xmlns:p14="http://schemas.microsoft.com/office/powerpoint/2010/main" val="224586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FF5CF-860A-4BF6-9473-C55DE131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ARDUINO - O QUE DÁ PARA FAZER?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3EC151-D20D-46EA-BCB1-1CD5DEB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Compilado de projetos (</a:t>
            </a:r>
            <a:r>
              <a:rPr lang="pt-BR" dirty="0" err="1"/>
              <a:t>youtube</a:t>
            </a:r>
            <a:r>
              <a:rPr lang="pt-BR" dirty="0"/>
              <a:t>):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https://www.youtube.com/watch?v=4nWAWPM-oMA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Hub de Projetos:</a:t>
            </a:r>
          </a:p>
          <a:p>
            <a:pPr marL="0" indent="0">
              <a:buNone/>
            </a:pPr>
            <a:r>
              <a:rPr lang="pt-BR" dirty="0">
                <a:hlinkClick r:id="rId3"/>
              </a:rPr>
              <a:t>https://create.arduino.cc/projecthub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Exemplo: </a:t>
            </a:r>
          </a:p>
          <a:p>
            <a:pPr marL="0" indent="0">
              <a:buNone/>
            </a:pPr>
            <a:r>
              <a:rPr lang="pt-BR" dirty="0">
                <a:hlinkClick r:id="rId4"/>
              </a:rPr>
              <a:t>https://create.arduino.cc/projecthub/roni-bandini/coronavirus-doorbell-114b3f?ref=platform&amp;ref_id=424_trending___&amp;offset=2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036D5C0-3BA5-4B86-8039-E5AF79D08380}"/>
                  </a:ext>
                </a:extLst>
              </p14:cNvPr>
              <p14:cNvContentPartPr/>
              <p14:nvPr/>
            </p14:nvContentPartPr>
            <p14:xfrm>
              <a:off x="2535840" y="1307880"/>
              <a:ext cx="7457760" cy="41223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036D5C0-3BA5-4B86-8039-E5AF79D083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26480" y="1298520"/>
                <a:ext cx="7476480" cy="414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550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A6A36-12A3-4DF3-B059-6FB6D22E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A7460-B67F-4DAA-96CD-BD56EFE35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PLACAS: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https://store.arduino.cc/usa/arduino/boards-modules</a:t>
            </a:r>
            <a:endParaRPr lang="pt-BR" dirty="0"/>
          </a:p>
          <a:p>
            <a:pPr marL="0" indent="0">
              <a:buNone/>
            </a:pPr>
            <a:r>
              <a:rPr lang="pt-BR" dirty="0">
                <a:hlinkClick r:id="rId3"/>
              </a:rPr>
              <a:t>https://www.autocorerobotica.com.br/embarcados/placa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SENSORES:</a:t>
            </a:r>
          </a:p>
          <a:p>
            <a:pPr marL="0" indent="0">
              <a:buNone/>
            </a:pPr>
            <a:r>
              <a:rPr lang="pt-BR" dirty="0">
                <a:hlinkClick r:id="rId4"/>
              </a:rPr>
              <a:t>https://store.arduino.cc/usa/other-shields/components-sensors</a:t>
            </a:r>
            <a:endParaRPr lang="pt-BR" dirty="0"/>
          </a:p>
          <a:p>
            <a:pPr marL="0" indent="0">
              <a:buNone/>
            </a:pPr>
            <a:r>
              <a:rPr lang="pt-BR" dirty="0">
                <a:hlinkClick r:id="rId5"/>
              </a:rPr>
              <a:t>https://www.autocorerobotica.com.br/modulos-sensores/sensores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MOTORES E ATUADORES:</a:t>
            </a:r>
          </a:p>
          <a:p>
            <a:pPr marL="0" indent="0">
              <a:buNone/>
            </a:pPr>
            <a:r>
              <a:rPr lang="pt-BR" dirty="0">
                <a:hlinkClick r:id="rId6"/>
              </a:rPr>
              <a:t>https://store.arduino.cc/usa/other-shields/components-actuators</a:t>
            </a:r>
            <a:endParaRPr lang="pt-BR" dirty="0"/>
          </a:p>
          <a:p>
            <a:pPr marL="0" indent="0">
              <a:buNone/>
            </a:pPr>
            <a:r>
              <a:rPr lang="pt-BR" dirty="0">
                <a:hlinkClick r:id="rId7"/>
              </a:rPr>
              <a:t>https://www.autocorerobotica.com.br/motores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449582AC-CCCE-4D32-A1EC-CCDD139CC1AD}"/>
                  </a:ext>
                </a:extLst>
              </p14:cNvPr>
              <p14:cNvContentPartPr/>
              <p14:nvPr/>
            </p14:nvContentPartPr>
            <p14:xfrm>
              <a:off x="2297880" y="1795680"/>
              <a:ext cx="2286000" cy="31111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449582AC-CCCE-4D32-A1EC-CCDD139CC1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88520" y="1786320"/>
                <a:ext cx="2304720" cy="312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708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E359B-2422-486B-8CB1-CDC2C37F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Lojas em Fortaleza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CFFCB-B6B8-4F7C-A0FA-C0132BBC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Autocorerobotica</a:t>
            </a:r>
            <a:r>
              <a:rPr lang="pt-BR" dirty="0"/>
              <a:t> (</a:t>
            </a:r>
            <a:r>
              <a:rPr lang="pt-BR" dirty="0" err="1"/>
              <a:t>Cumpom</a:t>
            </a:r>
            <a:r>
              <a:rPr lang="pt-BR" dirty="0"/>
              <a:t> de Desconto: UNIFOR20201):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https://www.autocorerobotica.com.br</a:t>
            </a:r>
            <a:endParaRPr lang="pt-BR" dirty="0"/>
          </a:p>
          <a:p>
            <a:r>
              <a:rPr lang="pt-BR" dirty="0" err="1"/>
              <a:t>FreedomShop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>
                <a:hlinkClick r:id="rId3"/>
              </a:rPr>
              <a:t>https://loja.freedomshop.net.br</a:t>
            </a:r>
            <a:endParaRPr lang="pt-BR" dirty="0"/>
          </a:p>
          <a:p>
            <a:r>
              <a:rPr lang="pt-BR" dirty="0" err="1"/>
              <a:t>Smart</a:t>
            </a:r>
            <a:r>
              <a:rPr lang="pt-BR" dirty="0"/>
              <a:t> Kits:</a:t>
            </a:r>
          </a:p>
          <a:p>
            <a:pPr marL="0" indent="0">
              <a:buNone/>
            </a:pPr>
            <a:r>
              <a:rPr lang="pt-BR" dirty="0">
                <a:hlinkClick r:id="rId4"/>
              </a:rPr>
              <a:t>https://www.smartkits.com.br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15525B13-88C3-47CC-A3FD-E79879D842BE}"/>
                  </a:ext>
                </a:extLst>
              </p14:cNvPr>
              <p14:cNvContentPartPr/>
              <p14:nvPr/>
            </p14:nvContentPartPr>
            <p14:xfrm>
              <a:off x="2736360" y="2158200"/>
              <a:ext cx="6423480" cy="211068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15525B13-88C3-47CC-A3FD-E79879D842B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27000" y="2148840"/>
                <a:ext cx="6442200" cy="21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217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91132-75F8-4CE8-99E2-CB1D240F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 BÁSICO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7906A6-C1D8-4F82-9472-262AADB0F755}"/>
              </a:ext>
            </a:extLst>
          </p:cNvPr>
          <p:cNvSpPr/>
          <p:nvPr/>
        </p:nvSpPr>
        <p:spPr>
          <a:xfrm>
            <a:off x="4484915" y="2041230"/>
            <a:ext cx="2756263" cy="12442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CONTROLADOR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A8DB0BC-327B-4DA9-B1F7-C18250ED6141}"/>
              </a:ext>
            </a:extLst>
          </p:cNvPr>
          <p:cNvSpPr/>
          <p:nvPr/>
        </p:nvSpPr>
        <p:spPr>
          <a:xfrm>
            <a:off x="953589" y="2041230"/>
            <a:ext cx="1841863" cy="13255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SENSORES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D244E33-0E70-482D-8CCD-54138774DBC2}"/>
              </a:ext>
            </a:extLst>
          </p:cNvPr>
          <p:cNvSpPr/>
          <p:nvPr/>
        </p:nvSpPr>
        <p:spPr>
          <a:xfrm>
            <a:off x="8930641" y="2041230"/>
            <a:ext cx="1911530" cy="1387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ATUADORES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72E2CE2-29D6-4EB4-B6C8-4DDE5375F04A}"/>
              </a:ext>
            </a:extLst>
          </p:cNvPr>
          <p:cNvSpPr/>
          <p:nvPr/>
        </p:nvSpPr>
        <p:spPr>
          <a:xfrm>
            <a:off x="3108960" y="2416628"/>
            <a:ext cx="1149531" cy="57476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FA0B69FA-6653-4A55-854A-D2223040A27A}"/>
              </a:ext>
            </a:extLst>
          </p:cNvPr>
          <p:cNvSpPr/>
          <p:nvPr/>
        </p:nvSpPr>
        <p:spPr>
          <a:xfrm>
            <a:off x="7467602" y="2375965"/>
            <a:ext cx="1149531" cy="57476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B2BC540E-5D06-4FB2-8F90-253FD5F86B97}"/>
                  </a:ext>
                </a:extLst>
              </p14:cNvPr>
              <p14:cNvContentPartPr/>
              <p14:nvPr/>
            </p14:nvContentPartPr>
            <p14:xfrm>
              <a:off x="1046520" y="851760"/>
              <a:ext cx="10483200" cy="552708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B2BC540E-5D06-4FB2-8F90-253FD5F86B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7160" y="842400"/>
                <a:ext cx="10501920" cy="554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219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91132-75F8-4CE8-99E2-CB1D240F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ENTRADAS E TIPOS DE SAÍDA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7906A6-C1D8-4F82-9472-262AADB0F755}"/>
              </a:ext>
            </a:extLst>
          </p:cNvPr>
          <p:cNvSpPr/>
          <p:nvPr/>
        </p:nvSpPr>
        <p:spPr>
          <a:xfrm>
            <a:off x="4484915" y="2041230"/>
            <a:ext cx="2756263" cy="12442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CONTROLADOR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A8DB0BC-327B-4DA9-B1F7-C18250ED6141}"/>
              </a:ext>
            </a:extLst>
          </p:cNvPr>
          <p:cNvSpPr/>
          <p:nvPr/>
        </p:nvSpPr>
        <p:spPr>
          <a:xfrm>
            <a:off x="953589" y="2041230"/>
            <a:ext cx="1841863" cy="132556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SENSORES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D244E33-0E70-482D-8CCD-54138774DBC2}"/>
              </a:ext>
            </a:extLst>
          </p:cNvPr>
          <p:cNvSpPr/>
          <p:nvPr/>
        </p:nvSpPr>
        <p:spPr>
          <a:xfrm>
            <a:off x="8930641" y="2041230"/>
            <a:ext cx="1911530" cy="13877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ATUADORES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672E2CE2-29D6-4EB4-B6C8-4DDE5375F04A}"/>
              </a:ext>
            </a:extLst>
          </p:cNvPr>
          <p:cNvSpPr/>
          <p:nvPr/>
        </p:nvSpPr>
        <p:spPr>
          <a:xfrm>
            <a:off x="3108960" y="2416628"/>
            <a:ext cx="1149531" cy="57476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FA0B69FA-6653-4A55-854A-D2223040A27A}"/>
              </a:ext>
            </a:extLst>
          </p:cNvPr>
          <p:cNvSpPr/>
          <p:nvPr/>
        </p:nvSpPr>
        <p:spPr>
          <a:xfrm>
            <a:off x="7467602" y="2375965"/>
            <a:ext cx="1149531" cy="574766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3AB6F15D-6429-4BFE-BC5A-2A0192D96B5E}"/>
                  </a:ext>
                </a:extLst>
              </p14:cNvPr>
              <p14:cNvContentPartPr/>
              <p14:nvPr/>
            </p14:nvContentPartPr>
            <p14:xfrm>
              <a:off x="985320" y="1317240"/>
              <a:ext cx="10901520" cy="524016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3AB6F15D-6429-4BFE-BC5A-2A0192D96B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960" y="1307880"/>
                <a:ext cx="10920240" cy="525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8305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91132-75F8-4CE8-99E2-CB1D240F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ANALÓGICA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AFF66FDB-861B-411A-BAF9-8C20A7B615BD}"/>
              </a:ext>
            </a:extLst>
          </p:cNvPr>
          <p:cNvGrpSpPr/>
          <p:nvPr/>
        </p:nvGrpSpPr>
        <p:grpSpPr>
          <a:xfrm>
            <a:off x="953856" y="1623384"/>
            <a:ext cx="2384242" cy="3759219"/>
            <a:chOff x="953856" y="1623384"/>
            <a:chExt cx="2384242" cy="3759219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A7F99FC6-4EB8-4B7B-8F82-5FB965414009}"/>
                </a:ext>
              </a:extLst>
            </p:cNvPr>
            <p:cNvSpPr txBox="1"/>
            <p:nvPr/>
          </p:nvSpPr>
          <p:spPr>
            <a:xfrm>
              <a:off x="953856" y="1623384"/>
              <a:ext cx="23842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/>
                <a:t>Sinal Analógico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A43D8026-9E49-40C2-8399-431E84FD0EC0}"/>
                </a:ext>
              </a:extLst>
            </p:cNvPr>
            <p:cNvCxnSpPr>
              <a:cxnSpLocks/>
            </p:cNvCxnSpPr>
            <p:nvPr/>
          </p:nvCxnSpPr>
          <p:spPr>
            <a:xfrm>
              <a:off x="2145977" y="2146604"/>
              <a:ext cx="0" cy="487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0F8397C-38CF-44BA-950F-C5CFE825D451}"/>
                </a:ext>
              </a:extLst>
            </p:cNvPr>
            <p:cNvSpPr/>
            <p:nvPr/>
          </p:nvSpPr>
          <p:spPr>
            <a:xfrm>
              <a:off x="1362360" y="2692738"/>
              <a:ext cx="1601400" cy="14725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CONVERSÃO</a:t>
              </a:r>
            </a:p>
            <a:p>
              <a:pPr algn="ctr"/>
              <a:r>
                <a:rPr lang="pt-BR" dirty="0"/>
                <a:t>A/D</a:t>
              </a:r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3284D21D-C799-4C2F-989A-BA0753801F45}"/>
                </a:ext>
              </a:extLst>
            </p:cNvPr>
            <p:cNvCxnSpPr>
              <a:cxnSpLocks/>
            </p:cNvCxnSpPr>
            <p:nvPr/>
          </p:nvCxnSpPr>
          <p:spPr>
            <a:xfrm>
              <a:off x="2163060" y="4280234"/>
              <a:ext cx="0" cy="579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8786080D-A1A6-4512-989E-BBC210A498EF}"/>
                </a:ext>
              </a:extLst>
            </p:cNvPr>
            <p:cNvSpPr txBox="1"/>
            <p:nvPr/>
          </p:nvSpPr>
          <p:spPr>
            <a:xfrm>
              <a:off x="1080717" y="4859383"/>
              <a:ext cx="18778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/>
                <a:t>Sinal Digital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7C24AD2B-B152-40E1-872D-CB24D9CE4640}"/>
              </a:ext>
            </a:extLst>
          </p:cNvPr>
          <p:cNvSpPr/>
          <p:nvPr/>
        </p:nvSpPr>
        <p:spPr>
          <a:xfrm>
            <a:off x="241508" y="6488668"/>
            <a:ext cx="5444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Fonte: https://www.embarcados.com.br/conversor-a-d/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8E1CC559-5FBB-4ACF-B7E1-899F7923D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626" y="1744361"/>
            <a:ext cx="4238278" cy="2535873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CA4E7E7-2082-4913-9EBE-50EB2DE0F3A7}"/>
              </a:ext>
            </a:extLst>
          </p:cNvPr>
          <p:cNvSpPr txBox="1"/>
          <p:nvPr/>
        </p:nvSpPr>
        <p:spPr>
          <a:xfrm>
            <a:off x="9937922" y="1744361"/>
            <a:ext cx="113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/>
              <a:t>Resolução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308BF16F-B728-44C6-A806-2AC04C5E033D}"/>
                  </a:ext>
                </a:extLst>
              </p14:cNvPr>
              <p14:cNvContentPartPr/>
              <p14:nvPr/>
            </p14:nvContentPartPr>
            <p14:xfrm>
              <a:off x="1254240" y="1577160"/>
              <a:ext cx="10089360" cy="491292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308BF16F-B728-44C6-A806-2AC04C5E03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4880" y="1567800"/>
                <a:ext cx="10108080" cy="49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172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5261</TotalTime>
  <Words>787</Words>
  <Application>Microsoft Office PowerPoint</Application>
  <PresentationFormat>Widescreen</PresentationFormat>
  <Paragraphs>128</Paragraphs>
  <Slides>18</Slides>
  <Notes>6</Notes>
  <HiddenSlides>3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Experimentação Orientada</vt:lpstr>
      <vt:lpstr>Módulo: Prototipação de Hardware</vt:lpstr>
      <vt:lpstr>Setup</vt:lpstr>
      <vt:lpstr>ARDUINO - O QUE DÁ PARA FAZER?</vt:lpstr>
      <vt:lpstr>ARDUINO</vt:lpstr>
      <vt:lpstr>Lojas em Fortaleza</vt:lpstr>
      <vt:lpstr>PRINCÍPIO BÁSICO</vt:lpstr>
      <vt:lpstr>TIPOS DE ENTRADAS E TIPOS DE SAÍDA</vt:lpstr>
      <vt:lpstr>ENTRADA ANALÓGICA</vt:lpstr>
      <vt:lpstr>CONVERSÃO ANALÓGICO/DIGITAL</vt:lpstr>
      <vt:lpstr>ARDUINO UNO</vt:lpstr>
      <vt:lpstr>ARDUINO UNO – PISCA LED</vt:lpstr>
      <vt:lpstr>TINKERCAD – PISCA LED</vt:lpstr>
      <vt:lpstr>ARDUINO UNO – PISCA LED</vt:lpstr>
      <vt:lpstr>MONITOR SERIAL E VARIÁVEIS</vt:lpstr>
      <vt:lpstr>TINKERCAD – TAREFINHA</vt:lpstr>
      <vt:lpstr>TINKERCAD – TAREFINHA</vt:lpstr>
      <vt:lpstr>Outros testes.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Experimentação Orientada</dc:title>
  <dc:creator>Átila Girão de Oliveira</dc:creator>
  <cp:lastModifiedBy>Átila Girão de Oliveira</cp:lastModifiedBy>
  <cp:revision>72</cp:revision>
  <dcterms:created xsi:type="dcterms:W3CDTF">2020-04-02T20:51:22Z</dcterms:created>
  <dcterms:modified xsi:type="dcterms:W3CDTF">2020-04-08T11:20:07Z</dcterms:modified>
</cp:coreProperties>
</file>