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90" r:id="rId4"/>
    <p:sldMasterId id="2147483691" r:id="rId5"/>
    <p:sldMasterId id="2147483692" r:id="rId6"/>
    <p:sldMasterId id="2147483693" r:id="rId7"/>
    <p:sldMasterId id="2147483694" r:id="rId8"/>
    <p:sldMasterId id="2147483695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</p:sldIdLst>
  <p:sldSz cy="7562850" cx="10693400"/>
  <p:notesSz cx="10693400" cy="75628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" Type="http://schemas.openxmlformats.org/officeDocument/2006/relationships/theme" Target="theme/theme6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8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6ec873379e_12_75:notes"/>
          <p:cNvSpPr txBox="1"/>
          <p:nvPr>
            <p:ph idx="1" type="body"/>
          </p:nvPr>
        </p:nvSpPr>
        <p:spPr>
          <a:xfrm>
            <a:off x="970044" y="3072249"/>
            <a:ext cx="7760353" cy="291055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6ec873379e_12_75:notes"/>
          <p:cNvSpPr/>
          <p:nvPr>
            <p:ph idx="2" type="sldImg"/>
          </p:nvPr>
        </p:nvSpPr>
        <p:spPr>
          <a:xfrm>
            <a:off x="1617854" y="485092"/>
            <a:ext cx="6465689" cy="242545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ec873379e_2_75:notes"/>
          <p:cNvSpPr txBox="1"/>
          <p:nvPr>
            <p:ph idx="1" type="body"/>
          </p:nvPr>
        </p:nvSpPr>
        <p:spPr>
          <a:xfrm>
            <a:off x="1069340" y="3592354"/>
            <a:ext cx="8554720" cy="340328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6ec873379e_2_75:notes"/>
          <p:cNvSpPr/>
          <p:nvPr>
            <p:ph idx="2" type="sldImg"/>
          </p:nvPr>
        </p:nvSpPr>
        <p:spPr>
          <a:xfrm>
            <a:off x="1785483" y="567214"/>
            <a:ext cx="7123486" cy="283606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6ec873379e_7_0:notes"/>
          <p:cNvSpPr txBox="1"/>
          <p:nvPr>
            <p:ph idx="1" type="body"/>
          </p:nvPr>
        </p:nvSpPr>
        <p:spPr>
          <a:xfrm>
            <a:off x="1069340" y="3592354"/>
            <a:ext cx="8554720" cy="3403283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6ec873379e_7_0:notes"/>
          <p:cNvSpPr/>
          <p:nvPr>
            <p:ph idx="2" type="sldImg"/>
          </p:nvPr>
        </p:nvSpPr>
        <p:spPr>
          <a:xfrm>
            <a:off x="1785483" y="567214"/>
            <a:ext cx="7123486" cy="283606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f0d0d95c7_18_34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6f0d0d95c7_18_34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6f0d0d95c7_28_34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6f0d0d95c7_28_34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f0d0d95c7_33_34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6f0d0d95c7_33_34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6fd5617fad_0_10:notes"/>
          <p:cNvSpPr/>
          <p:nvPr>
            <p:ph idx="2" type="sldImg"/>
          </p:nvPr>
        </p:nvSpPr>
        <p:spPr>
          <a:xfrm>
            <a:off x="1782575" y="567200"/>
            <a:ext cx="7129200" cy="283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6fd5617fad_0_10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6fd5617fad_0_16:notes"/>
          <p:cNvSpPr/>
          <p:nvPr>
            <p:ph idx="2" type="sldImg"/>
          </p:nvPr>
        </p:nvSpPr>
        <p:spPr>
          <a:xfrm>
            <a:off x="1782575" y="567200"/>
            <a:ext cx="7129200" cy="283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6fd5617fad_0_16:notes"/>
          <p:cNvSpPr txBox="1"/>
          <p:nvPr>
            <p:ph idx="1" type="body"/>
          </p:nvPr>
        </p:nvSpPr>
        <p:spPr>
          <a:xfrm>
            <a:off x="1069325" y="3592350"/>
            <a:ext cx="8554800" cy="34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3669873" y="-262294"/>
            <a:ext cx="3353653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>
                <a:solidFill>
                  <a:srgbClr val="231F20"/>
                </a:solidFill>
                <a:latin typeface="PMingLiU"/>
                <a:ea typeface="PMingLiU"/>
                <a:cs typeface="PMingLiU"/>
                <a:sym typeface="PMingLi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457244" y="274888"/>
            <a:ext cx="8230389" cy="114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457244" y="1536510"/>
            <a:ext cx="4040575" cy="6403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50" spcFirstLastPara="1" rIns="91450" wrap="square" tIns="45725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12"/>
          <p:cNvSpPr txBox="1"/>
          <p:nvPr>
            <p:ph idx="2" type="body"/>
          </p:nvPr>
        </p:nvSpPr>
        <p:spPr>
          <a:xfrm>
            <a:off x="457244" y="2176854"/>
            <a:ext cx="4040575" cy="3954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50" spcFirstLastPara="1" rIns="91450" wrap="square" tIns="45725">
            <a:no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4" name="Google Shape;74;p12"/>
          <p:cNvSpPr txBox="1"/>
          <p:nvPr>
            <p:ph idx="3" type="body"/>
          </p:nvPr>
        </p:nvSpPr>
        <p:spPr>
          <a:xfrm>
            <a:off x="4645470" y="1536510"/>
            <a:ext cx="4042162" cy="6403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50" spcFirstLastPara="1" rIns="91450" wrap="square" tIns="45725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12"/>
          <p:cNvSpPr txBox="1"/>
          <p:nvPr>
            <p:ph idx="4" type="body"/>
          </p:nvPr>
        </p:nvSpPr>
        <p:spPr>
          <a:xfrm>
            <a:off x="4645470" y="2176854"/>
            <a:ext cx="4042162" cy="3954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50" spcFirstLastPara="1" rIns="91450" wrap="square" tIns="45725">
            <a:no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457244" y="6362133"/>
            <a:ext cx="2133805" cy="365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3124499" y="6362133"/>
            <a:ext cx="2895878" cy="365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6553828" y="6362133"/>
            <a:ext cx="2133805" cy="365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457244" y="274888"/>
            <a:ext cx="8230389" cy="114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457244" y="6362133"/>
            <a:ext cx="2133805" cy="365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124499" y="6362133"/>
            <a:ext cx="2895878" cy="365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6553828" y="6362133"/>
            <a:ext cx="2133805" cy="365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idx="10" type="dt"/>
          </p:nvPr>
        </p:nvSpPr>
        <p:spPr>
          <a:xfrm>
            <a:off x="457244" y="6362133"/>
            <a:ext cx="2133805" cy="365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1" type="ftr"/>
          </p:nvPr>
        </p:nvSpPr>
        <p:spPr>
          <a:xfrm>
            <a:off x="3124499" y="6362133"/>
            <a:ext cx="2895878" cy="365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6553828" y="6362133"/>
            <a:ext cx="2133805" cy="365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457244" y="273298"/>
            <a:ext cx="3008601" cy="11631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50" spcFirstLastPara="1" rIns="91450" wrap="square" tIns="45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575393" y="273298"/>
            <a:ext cx="5112240" cy="5858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50" spcFirstLastPara="1" rIns="91450" wrap="square" tIns="45725">
            <a:noAutofit/>
          </a:bodyPr>
          <a:lstStyle>
            <a:lvl1pPr indent="-4318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1" name="Google Shape;91;p15"/>
          <p:cNvSpPr txBox="1"/>
          <p:nvPr>
            <p:ph idx="2" type="body"/>
          </p:nvPr>
        </p:nvSpPr>
        <p:spPr>
          <a:xfrm>
            <a:off x="457244" y="1436406"/>
            <a:ext cx="3008601" cy="4695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50" spcFirstLastPara="1" rIns="91450" wrap="square" tIns="4572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15"/>
          <p:cNvSpPr txBox="1"/>
          <p:nvPr>
            <p:ph idx="10" type="dt"/>
          </p:nvPr>
        </p:nvSpPr>
        <p:spPr>
          <a:xfrm>
            <a:off x="457244" y="6362133"/>
            <a:ext cx="2133805" cy="365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1" type="ftr"/>
          </p:nvPr>
        </p:nvSpPr>
        <p:spPr>
          <a:xfrm>
            <a:off x="3124499" y="6362133"/>
            <a:ext cx="2895878" cy="365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6553828" y="6362133"/>
            <a:ext cx="2133805" cy="365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1792460" y="4804968"/>
            <a:ext cx="5486926" cy="5672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50" spcFirstLastPara="1" rIns="91450" wrap="square" tIns="45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/>
          <p:nvPr>
            <p:ph idx="2" type="pic"/>
          </p:nvPr>
        </p:nvSpPr>
        <p:spPr>
          <a:xfrm>
            <a:off x="1792460" y="613333"/>
            <a:ext cx="5486926" cy="4118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50" spcFirstLastPara="1" rIns="91450" wrap="square" tIns="45725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1792460" y="5372222"/>
            <a:ext cx="5486926" cy="805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50" spcFirstLastPara="1" rIns="91450" wrap="square" tIns="4572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9" name="Google Shape;99;p16"/>
          <p:cNvSpPr txBox="1"/>
          <p:nvPr>
            <p:ph idx="10" type="dt"/>
          </p:nvPr>
        </p:nvSpPr>
        <p:spPr>
          <a:xfrm>
            <a:off x="457244" y="6362133"/>
            <a:ext cx="2133805" cy="365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1" type="ftr"/>
          </p:nvPr>
        </p:nvSpPr>
        <p:spPr>
          <a:xfrm>
            <a:off x="3124499" y="6362133"/>
            <a:ext cx="2895878" cy="365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6553828" y="6362133"/>
            <a:ext cx="2133805" cy="365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457244" y="274888"/>
            <a:ext cx="8230389" cy="114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 rot="5400000">
            <a:off x="2307398" y="-248498"/>
            <a:ext cx="4530081" cy="8230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50" spcFirstLastPara="1" rIns="91450" wrap="square" tIns="45725">
            <a:no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0" type="dt"/>
          </p:nvPr>
        </p:nvSpPr>
        <p:spPr>
          <a:xfrm>
            <a:off x="457244" y="6362133"/>
            <a:ext cx="2133805" cy="365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1" type="ftr"/>
          </p:nvPr>
        </p:nvSpPr>
        <p:spPr>
          <a:xfrm>
            <a:off x="3124499" y="6362133"/>
            <a:ext cx="2895878" cy="365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6553828" y="6362133"/>
            <a:ext cx="2133805" cy="365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 rot="5400000">
            <a:off x="4730409" y="2174514"/>
            <a:ext cx="5856849" cy="20575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 rot="5400000">
            <a:off x="539008" y="193124"/>
            <a:ext cx="5856849" cy="6020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50" spcFirstLastPara="1" rIns="91450" wrap="square" tIns="45725">
            <a:no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idx="10" type="dt"/>
          </p:nvPr>
        </p:nvSpPr>
        <p:spPr>
          <a:xfrm>
            <a:off x="457244" y="6362133"/>
            <a:ext cx="2133805" cy="365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1" type="ftr"/>
          </p:nvPr>
        </p:nvSpPr>
        <p:spPr>
          <a:xfrm>
            <a:off x="3124499" y="6362133"/>
            <a:ext cx="2895878" cy="365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6553828" y="6362133"/>
            <a:ext cx="2133805" cy="365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ctrTitle"/>
          </p:nvPr>
        </p:nvSpPr>
        <p:spPr>
          <a:xfrm>
            <a:off x="685890" y="2131228"/>
            <a:ext cx="7773418" cy="1470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0"/>
          <p:cNvSpPr txBox="1"/>
          <p:nvPr>
            <p:ph idx="1" type="subTitle"/>
          </p:nvPr>
        </p:nvSpPr>
        <p:spPr>
          <a:xfrm>
            <a:off x="1371780" y="3887665"/>
            <a:ext cx="6401638" cy="1753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20"/>
          <p:cNvSpPr txBox="1"/>
          <p:nvPr>
            <p:ph idx="10" type="dt"/>
          </p:nvPr>
        </p:nvSpPr>
        <p:spPr>
          <a:xfrm>
            <a:off x="457260" y="6358746"/>
            <a:ext cx="2133879" cy="365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11" type="ftr"/>
          </p:nvPr>
        </p:nvSpPr>
        <p:spPr>
          <a:xfrm>
            <a:off x="3124609" y="6358746"/>
            <a:ext cx="2895979" cy="365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6554058" y="6358746"/>
            <a:ext cx="2133879" cy="365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457260" y="274742"/>
            <a:ext cx="8230678" cy="1143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457260" y="1600803"/>
            <a:ext cx="8230678" cy="4527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10" type="dt"/>
          </p:nvPr>
        </p:nvSpPr>
        <p:spPr>
          <a:xfrm>
            <a:off x="457260" y="6358746"/>
            <a:ext cx="2133879" cy="365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1" type="ftr"/>
          </p:nvPr>
        </p:nvSpPr>
        <p:spPr>
          <a:xfrm>
            <a:off x="3124609" y="6358746"/>
            <a:ext cx="2895979" cy="365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6554058" y="6358746"/>
            <a:ext cx="2133879" cy="365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722408" y="4408561"/>
            <a:ext cx="7773418" cy="136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722408" y="2907809"/>
            <a:ext cx="7773418" cy="15007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50" spcFirstLastPara="1" rIns="91450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0" type="dt"/>
          </p:nvPr>
        </p:nvSpPr>
        <p:spPr>
          <a:xfrm>
            <a:off x="457260" y="6358746"/>
            <a:ext cx="2133879" cy="365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11" type="ftr"/>
          </p:nvPr>
        </p:nvSpPr>
        <p:spPr>
          <a:xfrm>
            <a:off x="3124609" y="6358746"/>
            <a:ext cx="2895979" cy="365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6554058" y="6358746"/>
            <a:ext cx="2133879" cy="365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457260" y="274742"/>
            <a:ext cx="8230678" cy="1143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457260" y="1600803"/>
            <a:ext cx="4039129" cy="4527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Autofit/>
          </a:bodyPr>
          <a:lstStyle>
            <a:lvl1pPr indent="-4064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41" name="Google Shape;141;p23"/>
          <p:cNvSpPr txBox="1"/>
          <p:nvPr>
            <p:ph idx="2" type="body"/>
          </p:nvPr>
        </p:nvSpPr>
        <p:spPr>
          <a:xfrm>
            <a:off x="4648809" y="1600803"/>
            <a:ext cx="4039129" cy="4527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Autofit/>
          </a:bodyPr>
          <a:lstStyle>
            <a:lvl1pPr indent="-4064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42" name="Google Shape;142;p23"/>
          <p:cNvSpPr txBox="1"/>
          <p:nvPr>
            <p:ph idx="10" type="dt"/>
          </p:nvPr>
        </p:nvSpPr>
        <p:spPr>
          <a:xfrm>
            <a:off x="457260" y="6358746"/>
            <a:ext cx="2133879" cy="365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3124609" y="6358746"/>
            <a:ext cx="2895979" cy="365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6554058" y="6358746"/>
            <a:ext cx="2133879" cy="365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457260" y="274742"/>
            <a:ext cx="8230678" cy="1143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457260" y="1535692"/>
            <a:ext cx="4040717" cy="6400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50" spcFirstLastPara="1" rIns="91450" wrap="square" tIns="4570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8" name="Google Shape;148;p24"/>
          <p:cNvSpPr txBox="1"/>
          <p:nvPr>
            <p:ph idx="2" type="body"/>
          </p:nvPr>
        </p:nvSpPr>
        <p:spPr>
          <a:xfrm>
            <a:off x="457260" y="2175695"/>
            <a:ext cx="4040717" cy="3952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49" name="Google Shape;149;p24"/>
          <p:cNvSpPr txBox="1"/>
          <p:nvPr>
            <p:ph idx="3" type="body"/>
          </p:nvPr>
        </p:nvSpPr>
        <p:spPr>
          <a:xfrm>
            <a:off x="4645633" y="1535692"/>
            <a:ext cx="4042304" cy="6400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50" spcFirstLastPara="1" rIns="91450" wrap="square" tIns="4570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0" name="Google Shape;150;p24"/>
          <p:cNvSpPr txBox="1"/>
          <p:nvPr>
            <p:ph idx="4" type="body"/>
          </p:nvPr>
        </p:nvSpPr>
        <p:spPr>
          <a:xfrm>
            <a:off x="4645633" y="2175695"/>
            <a:ext cx="4042304" cy="39527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51" name="Google Shape;151;p24"/>
          <p:cNvSpPr txBox="1"/>
          <p:nvPr>
            <p:ph idx="10" type="dt"/>
          </p:nvPr>
        </p:nvSpPr>
        <p:spPr>
          <a:xfrm>
            <a:off x="457260" y="6358746"/>
            <a:ext cx="2133879" cy="365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1" type="ftr"/>
          </p:nvPr>
        </p:nvSpPr>
        <p:spPr>
          <a:xfrm>
            <a:off x="3124609" y="6358746"/>
            <a:ext cx="2895979" cy="365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6554058" y="6358746"/>
            <a:ext cx="2133879" cy="365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457260" y="274742"/>
            <a:ext cx="8230678" cy="1143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5"/>
          <p:cNvSpPr txBox="1"/>
          <p:nvPr>
            <p:ph idx="10" type="dt"/>
          </p:nvPr>
        </p:nvSpPr>
        <p:spPr>
          <a:xfrm>
            <a:off x="457260" y="6358746"/>
            <a:ext cx="2133879" cy="365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11" type="ftr"/>
          </p:nvPr>
        </p:nvSpPr>
        <p:spPr>
          <a:xfrm>
            <a:off x="3124609" y="6358746"/>
            <a:ext cx="2895979" cy="365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6554058" y="6358746"/>
            <a:ext cx="2133879" cy="365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idx="10" type="dt"/>
          </p:nvPr>
        </p:nvSpPr>
        <p:spPr>
          <a:xfrm>
            <a:off x="457260" y="6358746"/>
            <a:ext cx="2133879" cy="365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idx="11" type="ftr"/>
          </p:nvPr>
        </p:nvSpPr>
        <p:spPr>
          <a:xfrm>
            <a:off x="3124609" y="6358746"/>
            <a:ext cx="2895979" cy="365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6554058" y="6358746"/>
            <a:ext cx="2133879" cy="365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457260" y="273153"/>
            <a:ext cx="3008707" cy="1162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50" spcFirstLastPara="1" rIns="9145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575518" y="273153"/>
            <a:ext cx="5112419" cy="5855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Autofit/>
          </a:bodyPr>
          <a:lstStyle>
            <a:lvl1pPr indent="-4318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66" name="Google Shape;166;p27"/>
          <p:cNvSpPr txBox="1"/>
          <p:nvPr>
            <p:ph idx="2" type="body"/>
          </p:nvPr>
        </p:nvSpPr>
        <p:spPr>
          <a:xfrm>
            <a:off x="457260" y="1435641"/>
            <a:ext cx="3008707" cy="4692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67" name="Google Shape;167;p27"/>
          <p:cNvSpPr txBox="1"/>
          <p:nvPr>
            <p:ph idx="10" type="dt"/>
          </p:nvPr>
        </p:nvSpPr>
        <p:spPr>
          <a:xfrm>
            <a:off x="457260" y="6358746"/>
            <a:ext cx="2133879" cy="365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7"/>
          <p:cNvSpPr txBox="1"/>
          <p:nvPr>
            <p:ph idx="11" type="ftr"/>
          </p:nvPr>
        </p:nvSpPr>
        <p:spPr>
          <a:xfrm>
            <a:off x="3124609" y="6358746"/>
            <a:ext cx="2895979" cy="365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6554058" y="6358746"/>
            <a:ext cx="2133879" cy="365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1792523" y="4802410"/>
            <a:ext cx="5487118" cy="566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50" spcFirstLastPara="1" rIns="9145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8"/>
          <p:cNvSpPr/>
          <p:nvPr>
            <p:ph idx="2" type="pic"/>
          </p:nvPr>
        </p:nvSpPr>
        <p:spPr>
          <a:xfrm>
            <a:off x="1792523" y="613006"/>
            <a:ext cx="5487118" cy="4116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1792523" y="5369361"/>
            <a:ext cx="5487118" cy="805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4" name="Google Shape;174;p28"/>
          <p:cNvSpPr txBox="1"/>
          <p:nvPr>
            <p:ph idx="10" type="dt"/>
          </p:nvPr>
        </p:nvSpPr>
        <p:spPr>
          <a:xfrm>
            <a:off x="457260" y="6358746"/>
            <a:ext cx="2133879" cy="365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8"/>
          <p:cNvSpPr txBox="1"/>
          <p:nvPr>
            <p:ph idx="11" type="ftr"/>
          </p:nvPr>
        </p:nvSpPr>
        <p:spPr>
          <a:xfrm>
            <a:off x="3124609" y="6358746"/>
            <a:ext cx="2895979" cy="365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6554058" y="6358746"/>
            <a:ext cx="2133879" cy="365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457260" y="274742"/>
            <a:ext cx="8230678" cy="1143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 rot="5400000">
            <a:off x="2308764" y="-250701"/>
            <a:ext cx="4527669" cy="8230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29"/>
          <p:cNvSpPr txBox="1"/>
          <p:nvPr>
            <p:ph idx="10" type="dt"/>
          </p:nvPr>
        </p:nvSpPr>
        <p:spPr>
          <a:xfrm>
            <a:off x="457260" y="6358746"/>
            <a:ext cx="2133879" cy="365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9"/>
          <p:cNvSpPr txBox="1"/>
          <p:nvPr>
            <p:ph idx="11" type="ftr"/>
          </p:nvPr>
        </p:nvSpPr>
        <p:spPr>
          <a:xfrm>
            <a:off x="3124609" y="6358746"/>
            <a:ext cx="2895979" cy="365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6554058" y="6358746"/>
            <a:ext cx="2133879" cy="365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 rot="5400000">
            <a:off x="4732237" y="2172772"/>
            <a:ext cx="5853731" cy="2057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 rot="5400000">
            <a:off x="540689" y="191313"/>
            <a:ext cx="5853731" cy="602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30"/>
          <p:cNvSpPr txBox="1"/>
          <p:nvPr>
            <p:ph idx="10" type="dt"/>
          </p:nvPr>
        </p:nvSpPr>
        <p:spPr>
          <a:xfrm>
            <a:off x="457260" y="6358746"/>
            <a:ext cx="2133879" cy="365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0"/>
          <p:cNvSpPr txBox="1"/>
          <p:nvPr>
            <p:ph idx="11" type="ftr"/>
          </p:nvPr>
        </p:nvSpPr>
        <p:spPr>
          <a:xfrm>
            <a:off x="3124609" y="6358746"/>
            <a:ext cx="2895979" cy="365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0"/>
          <p:cNvSpPr txBox="1"/>
          <p:nvPr>
            <p:ph idx="12" type="sldNum"/>
          </p:nvPr>
        </p:nvSpPr>
        <p:spPr>
          <a:xfrm>
            <a:off x="6554058" y="6358746"/>
            <a:ext cx="2133879" cy="365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2442018" y="-261254"/>
            <a:ext cx="5809363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2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2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2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3"/>
          <p:cNvSpPr txBox="1"/>
          <p:nvPr>
            <p:ph idx="1" type="subTitle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3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3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3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3669873" y="-262294"/>
            <a:ext cx="3353653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>
                <a:solidFill>
                  <a:srgbClr val="231F20"/>
                </a:solidFill>
                <a:latin typeface="PMingLiU"/>
                <a:ea typeface="PMingLiU"/>
                <a:cs typeface="PMingLiU"/>
                <a:sym typeface="PMingLi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2442018" y="-261254"/>
            <a:ext cx="5809363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4"/>
          <p:cNvSpPr txBox="1"/>
          <p:nvPr>
            <p:ph idx="2" type="body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4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4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34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2442018" y="-261254"/>
            <a:ext cx="5809363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5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5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35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6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6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6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3915138" y="-262294"/>
            <a:ext cx="2863123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8"/>
          <p:cNvSpPr txBox="1"/>
          <p:nvPr>
            <p:ph idx="1" type="body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8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8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8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9"/>
          <p:cNvSpPr txBox="1"/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9"/>
          <p:cNvSpPr txBox="1"/>
          <p:nvPr>
            <p:ph idx="1" type="subTitle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9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9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9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/>
          <p:nvPr>
            <p:ph type="title"/>
          </p:nvPr>
        </p:nvSpPr>
        <p:spPr>
          <a:xfrm>
            <a:off x="3915138" y="-262294"/>
            <a:ext cx="2863123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40"/>
          <p:cNvSpPr txBox="1"/>
          <p:nvPr>
            <p:ph idx="1" type="body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40"/>
          <p:cNvSpPr txBox="1"/>
          <p:nvPr>
            <p:ph idx="2" type="body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40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40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40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type="title"/>
          </p:nvPr>
        </p:nvSpPr>
        <p:spPr>
          <a:xfrm>
            <a:off x="3915138" y="-262294"/>
            <a:ext cx="2863123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41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41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41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42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42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>
            <p:ph type="title"/>
          </p:nvPr>
        </p:nvSpPr>
        <p:spPr>
          <a:xfrm>
            <a:off x="3456653" y="-264028"/>
            <a:ext cx="3780093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44"/>
          <p:cNvSpPr txBox="1"/>
          <p:nvPr>
            <p:ph idx="1" type="body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44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44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44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>
  <p:cSld name="Title Slide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/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45"/>
          <p:cNvSpPr txBox="1"/>
          <p:nvPr>
            <p:ph idx="1" type="subTitle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45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45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45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669873" y="-262294"/>
            <a:ext cx="3353653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>
                <a:solidFill>
                  <a:srgbClr val="231F20"/>
                </a:solidFill>
                <a:latin typeface="PMingLiU"/>
                <a:ea typeface="PMingLiU"/>
                <a:cs typeface="PMingLiU"/>
                <a:sym typeface="PMingLi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>
  <p:cSld name="Two Content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>
            <p:ph type="title"/>
          </p:nvPr>
        </p:nvSpPr>
        <p:spPr>
          <a:xfrm>
            <a:off x="3456653" y="-264028"/>
            <a:ext cx="3780093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46"/>
          <p:cNvSpPr txBox="1"/>
          <p:nvPr>
            <p:ph idx="1" type="body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46"/>
          <p:cNvSpPr txBox="1"/>
          <p:nvPr>
            <p:ph idx="2" type="body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46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46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46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>
  <p:cSld name="Title Only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type="title"/>
          </p:nvPr>
        </p:nvSpPr>
        <p:spPr>
          <a:xfrm>
            <a:off x="3456653" y="-264028"/>
            <a:ext cx="3780093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47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47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47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48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48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ctrTitle"/>
          </p:nvPr>
        </p:nvSpPr>
        <p:spPr>
          <a:xfrm>
            <a:off x="685866" y="2132363"/>
            <a:ext cx="7773145" cy="1471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subTitle"/>
          </p:nvPr>
        </p:nvSpPr>
        <p:spPr>
          <a:xfrm>
            <a:off x="1371731" y="3889736"/>
            <a:ext cx="6401414" cy="1754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50" spcFirstLastPara="1" rIns="91450" wrap="square" tIns="45725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0" type="dt"/>
          </p:nvPr>
        </p:nvSpPr>
        <p:spPr>
          <a:xfrm>
            <a:off x="457244" y="6362133"/>
            <a:ext cx="2133805" cy="365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3124499" y="6362133"/>
            <a:ext cx="2895878" cy="365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6553828" y="6362133"/>
            <a:ext cx="2133805" cy="365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457244" y="274888"/>
            <a:ext cx="8230389" cy="114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" type="body"/>
          </p:nvPr>
        </p:nvSpPr>
        <p:spPr>
          <a:xfrm>
            <a:off x="457244" y="1601656"/>
            <a:ext cx="8230389" cy="453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50" spcFirstLastPara="1" rIns="91450" wrap="square" tIns="45725">
            <a:no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0" type="dt"/>
          </p:nvPr>
        </p:nvSpPr>
        <p:spPr>
          <a:xfrm>
            <a:off x="457244" y="6362133"/>
            <a:ext cx="2133805" cy="365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1" type="ftr"/>
          </p:nvPr>
        </p:nvSpPr>
        <p:spPr>
          <a:xfrm>
            <a:off x="3124499" y="6362133"/>
            <a:ext cx="2895878" cy="365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6553828" y="6362133"/>
            <a:ext cx="2133805" cy="365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722382" y="4410910"/>
            <a:ext cx="7773145" cy="1363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50" spcFirstLastPara="1" rIns="91450" wrap="square" tIns="45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722382" y="2909358"/>
            <a:ext cx="7773145" cy="1501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25" lIns="91450" spcFirstLastPara="1" rIns="91450" wrap="square" tIns="457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0" type="dt"/>
          </p:nvPr>
        </p:nvSpPr>
        <p:spPr>
          <a:xfrm>
            <a:off x="457244" y="6362133"/>
            <a:ext cx="2133805" cy="365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1" type="ftr"/>
          </p:nvPr>
        </p:nvSpPr>
        <p:spPr>
          <a:xfrm>
            <a:off x="3124499" y="6362133"/>
            <a:ext cx="2895878" cy="365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2" type="sldNum"/>
          </p:nvPr>
        </p:nvSpPr>
        <p:spPr>
          <a:xfrm>
            <a:off x="6553828" y="6362133"/>
            <a:ext cx="2133805" cy="365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457244" y="274888"/>
            <a:ext cx="8230389" cy="114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457244" y="1601656"/>
            <a:ext cx="4038987" cy="453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50" spcFirstLastPara="1" rIns="91450" wrap="square" tIns="45725">
            <a:noAutofit/>
          </a:bodyPr>
          <a:lstStyle>
            <a:lvl1pPr indent="-4064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6" name="Google Shape;66;p11"/>
          <p:cNvSpPr txBox="1"/>
          <p:nvPr>
            <p:ph idx="2" type="body"/>
          </p:nvPr>
        </p:nvSpPr>
        <p:spPr>
          <a:xfrm>
            <a:off x="4648646" y="1601656"/>
            <a:ext cx="4038987" cy="453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50" spcFirstLastPara="1" rIns="91450" wrap="square" tIns="45725">
            <a:noAutofit/>
          </a:bodyPr>
          <a:lstStyle>
            <a:lvl1pPr indent="-4064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7" name="Google Shape;67;p11"/>
          <p:cNvSpPr txBox="1"/>
          <p:nvPr>
            <p:ph idx="10" type="dt"/>
          </p:nvPr>
        </p:nvSpPr>
        <p:spPr>
          <a:xfrm>
            <a:off x="457244" y="6362133"/>
            <a:ext cx="2133805" cy="365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3124499" y="6362133"/>
            <a:ext cx="2895878" cy="365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6553828" y="6362133"/>
            <a:ext cx="2133805" cy="365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2" Type="http://schemas.openxmlformats.org/officeDocument/2006/relationships/theme" Target="../theme/theme5.xml"/><Relationship Id="rId9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9.xml"/><Relationship Id="rId3" Type="http://schemas.openxmlformats.org/officeDocument/2006/relationships/slideLayout" Target="../slideLayouts/slideLayout30.xml"/><Relationship Id="rId4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2.xml"/><Relationship Id="rId6" Type="http://schemas.openxmlformats.org/officeDocument/2006/relationships/theme" Target="../theme/theme2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theme" Target="../theme/theme3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9.xml"/><Relationship Id="rId3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2.xml"/><Relationship Id="rId6" Type="http://schemas.openxmlformats.org/officeDocument/2006/relationships/theme" Target="../theme/theme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69873" y="-262294"/>
            <a:ext cx="3353653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rgbClr val="231F20"/>
                </a:solidFill>
                <a:latin typeface="PMingLiU"/>
                <a:ea typeface="PMingLiU"/>
                <a:cs typeface="PMingLiU"/>
                <a:sym typeface="PMingLi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457244" y="274888"/>
            <a:ext cx="8230389" cy="114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457244" y="1601656"/>
            <a:ext cx="8230389" cy="4530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91450" spcFirstLastPara="1" rIns="91450" wrap="square" tIns="45725">
            <a:noAutofit/>
          </a:bodyPr>
          <a:lstStyle>
            <a:lvl1pPr indent="-4318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57244" y="6362133"/>
            <a:ext cx="2133805" cy="365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124499" y="6362133"/>
            <a:ext cx="2895878" cy="365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553828" y="6362133"/>
            <a:ext cx="2133805" cy="365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25" lIns="91450" spcFirstLastPara="1" rIns="91450" wrap="square" tIns="457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457260" y="274742"/>
            <a:ext cx="8230678" cy="1143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457260" y="1600803"/>
            <a:ext cx="8230678" cy="45276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50" spcFirstLastPara="1" rIns="91450" wrap="square" tIns="45700">
            <a:noAutofit/>
          </a:bodyPr>
          <a:lstStyle>
            <a:lvl1pPr indent="-4318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19"/>
          <p:cNvSpPr txBox="1"/>
          <p:nvPr>
            <p:ph idx="10" type="dt"/>
          </p:nvPr>
        </p:nvSpPr>
        <p:spPr>
          <a:xfrm>
            <a:off x="457260" y="6358746"/>
            <a:ext cx="2133879" cy="365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19"/>
          <p:cNvSpPr txBox="1"/>
          <p:nvPr>
            <p:ph idx="11" type="ftr"/>
          </p:nvPr>
        </p:nvSpPr>
        <p:spPr>
          <a:xfrm>
            <a:off x="3124609" y="6358746"/>
            <a:ext cx="2895979" cy="365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6554058" y="6358746"/>
            <a:ext cx="2133879" cy="3652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50" spcFirstLastPara="1" rIns="91450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2442018" y="-261254"/>
            <a:ext cx="5809363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2" name="Google Shape;192;p31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3" name="Google Shape;193;p31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4" name="Google Shape;194;p31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3915138" y="-262294"/>
            <a:ext cx="2863123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37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7" name="Google Shape;227;p37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8" name="Google Shape;228;p37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0" r:id="rId1"/>
    <p:sldLayoutId id="2147483681" r:id="rId2"/>
    <p:sldLayoutId id="2147483682" r:id="rId3"/>
    <p:sldLayoutId id="2147483683" r:id="rId4"/>
    <p:sldLayoutId id="2147483684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title"/>
          </p:nvPr>
        </p:nvSpPr>
        <p:spPr>
          <a:xfrm>
            <a:off x="3456653" y="-264028"/>
            <a:ext cx="3780093" cy="1122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200" u="none" cap="none" strike="noStrike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9" name="Google Shape;259;p43"/>
          <p:cNvSpPr txBox="1"/>
          <p:nvPr>
            <p:ph idx="1" type="body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0" name="Google Shape;260;p43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1" name="Google Shape;261;p43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62" name="Google Shape;262;p43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15.png"/><Relationship Id="rId13" Type="http://schemas.openxmlformats.org/officeDocument/2006/relationships/image" Target="../media/image11.png"/><Relationship Id="rId12" Type="http://schemas.openxmlformats.org/officeDocument/2006/relationships/image" Target="../media/image5.png"/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3.png"/><Relationship Id="rId1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4835"/>
            <a:ext cx="10699880" cy="742285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9"/>
          <p:cNvSpPr txBox="1"/>
          <p:nvPr/>
        </p:nvSpPr>
        <p:spPr>
          <a:xfrm>
            <a:off x="2456160" y="0"/>
            <a:ext cx="5793418" cy="1125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31900" lvl="0" marL="0" marR="0" rtl="0" algn="l">
              <a:lnSpc>
                <a:spcPct val="79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rgbClr val="22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Contexto</a:t>
            </a:r>
            <a:endParaRPr sz="1400"/>
          </a:p>
          <a:p>
            <a:pPr indent="0" lvl="0" marL="0" marR="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21E1F"/>
                </a:solidFill>
                <a:latin typeface="Comic Sans MS"/>
                <a:ea typeface="Comic Sans MS"/>
                <a:cs typeface="Comic Sans MS"/>
                <a:sym typeface="Comic Sans MS"/>
              </a:rPr>
              <a:t>(Atividade de investigação e exploração dentro do cenário do projeto)</a:t>
            </a:r>
            <a:endParaRPr sz="1400"/>
          </a:p>
        </p:txBody>
      </p:sp>
      <p:sp>
        <p:nvSpPr>
          <p:cNvPr id="297" name="Google Shape;297;p49"/>
          <p:cNvSpPr txBox="1"/>
          <p:nvPr/>
        </p:nvSpPr>
        <p:spPr>
          <a:xfrm>
            <a:off x="1620747" y="1342422"/>
            <a:ext cx="1483188" cy="551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2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</a:t>
            </a:r>
            <a:r>
              <a:rPr lang="en-US" sz="1600">
                <a:solidFill>
                  <a:srgbClr val="22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Ç</a:t>
            </a:r>
            <a:r>
              <a:rPr b="0" i="0" lang="en-US" sz="1600" u="none" cap="none" strike="noStrike">
                <a:solidFill>
                  <a:srgbClr val="22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ÃO D</a:t>
            </a:r>
            <a:r>
              <a:rPr lang="en-US" sz="1600">
                <a:solidFill>
                  <a:srgbClr val="22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/>
              <a:t> </a:t>
            </a:r>
            <a:r>
              <a:rPr b="0" i="0" lang="en-US" sz="1600" u="none" cap="none" strike="noStrike">
                <a:solidFill>
                  <a:srgbClr val="22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LOCAL:</a:t>
            </a:r>
            <a:endParaRPr sz="1400"/>
          </a:p>
        </p:txBody>
      </p:sp>
      <p:sp>
        <p:nvSpPr>
          <p:cNvPr id="298" name="Google Shape;298;p49"/>
          <p:cNvSpPr txBox="1"/>
          <p:nvPr/>
        </p:nvSpPr>
        <p:spPr>
          <a:xfrm>
            <a:off x="5515950" y="1362725"/>
            <a:ext cx="2203200" cy="18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2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ATIVIDADES</a:t>
            </a:r>
            <a:endParaRPr sz="1400"/>
          </a:p>
          <a:p>
            <a:pPr indent="0" lvl="0" marL="0" marR="0" rtl="0" algn="l">
              <a:lnSpc>
                <a:spcPct val="9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2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PRINCIPAIS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908E8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908E8E"/>
                </a:solidFill>
                <a:latin typeface="Comic Sans MS"/>
                <a:ea typeface="Comic Sans MS"/>
                <a:cs typeface="Comic Sans MS"/>
                <a:sym typeface="Comic Sans MS"/>
              </a:rPr>
              <a:t>O que está acontecendo?</a:t>
            </a:r>
            <a:endParaRPr b="0" i="0" sz="900" u="none" cap="none" strike="noStrike">
              <a:solidFill>
                <a:srgbClr val="908E8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local é um estacionamento, cheio de carros e motocicletas circulando, pessoas estacionando, embarcando e desembarcando, alguns setores cheios e outros setores recém construídos vagos.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maior parte dos usuários está em carros, procurando vagas próximas aos seus blocos. V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igilantes circulando por todo local.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54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99" name="Google Shape;299;p49"/>
          <p:cNvSpPr txBox="1"/>
          <p:nvPr/>
        </p:nvSpPr>
        <p:spPr>
          <a:xfrm>
            <a:off x="8249575" y="1008100"/>
            <a:ext cx="1360200" cy="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2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ASPECTOS RELEVANTES</a:t>
            </a:r>
            <a:endParaRPr sz="1400"/>
          </a:p>
        </p:txBody>
      </p:sp>
      <p:sp>
        <p:nvSpPr>
          <p:cNvPr id="300" name="Google Shape;300;p49"/>
          <p:cNvSpPr txBox="1"/>
          <p:nvPr/>
        </p:nvSpPr>
        <p:spPr>
          <a:xfrm>
            <a:off x="4453483" y="5484219"/>
            <a:ext cx="57933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22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INSIGHTS/IDEIAS/CONCLUSÕES</a:t>
            </a:r>
            <a:endParaRPr sz="1400"/>
          </a:p>
        </p:txBody>
      </p:sp>
      <p:sp>
        <p:nvSpPr>
          <p:cNvPr id="301" name="Google Shape;301;p49"/>
          <p:cNvSpPr txBox="1"/>
          <p:nvPr/>
        </p:nvSpPr>
        <p:spPr>
          <a:xfrm>
            <a:off x="619276" y="6692900"/>
            <a:ext cx="16950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221E1F"/>
                </a:solidFill>
                <a:latin typeface="Comic Sans MS"/>
                <a:ea typeface="Comic Sans MS"/>
                <a:cs typeface="Comic Sans MS"/>
                <a:sym typeface="Comic Sans MS"/>
              </a:rPr>
              <a:t>HORÁRIO DE INÍCIO: </a:t>
            </a:r>
            <a:r>
              <a:rPr lang="en-US" sz="900">
                <a:solidFill>
                  <a:srgbClr val="221E1F"/>
                </a:solidFill>
                <a:latin typeface="Comic Sans MS"/>
                <a:ea typeface="Comic Sans MS"/>
                <a:cs typeface="Comic Sans MS"/>
                <a:sym typeface="Comic Sans MS"/>
              </a:rPr>
              <a:t>13:26</a:t>
            </a:r>
            <a:endParaRPr sz="900">
              <a:solidFill>
                <a:srgbClr val="221E1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520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221E1F"/>
                </a:solidFill>
                <a:latin typeface="Comic Sans MS"/>
                <a:ea typeface="Comic Sans MS"/>
                <a:cs typeface="Comic Sans MS"/>
                <a:sym typeface="Comic Sans MS"/>
              </a:rPr>
              <a:t>HORÁRIO DE FIM: </a:t>
            </a:r>
            <a:r>
              <a:rPr lang="en-US" sz="900">
                <a:solidFill>
                  <a:srgbClr val="221E1F"/>
                </a:solidFill>
                <a:latin typeface="Comic Sans MS"/>
                <a:ea typeface="Comic Sans MS"/>
                <a:cs typeface="Comic Sans MS"/>
                <a:sym typeface="Comic Sans MS"/>
              </a:rPr>
              <a:t>14:39</a:t>
            </a:r>
            <a:endParaRPr sz="1400"/>
          </a:p>
        </p:txBody>
      </p:sp>
      <p:sp>
        <p:nvSpPr>
          <p:cNvPr id="302" name="Google Shape;302;p49"/>
          <p:cNvSpPr txBox="1"/>
          <p:nvPr/>
        </p:nvSpPr>
        <p:spPr>
          <a:xfrm>
            <a:off x="454875" y="2110975"/>
            <a:ext cx="2612700" cy="3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Estacionamentos fechados, como o estacionamento da Unifor, e outros lugares.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Para este estudo, foi observado o estacionamento da Unifor.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9"/>
          <p:cNvSpPr txBox="1"/>
          <p:nvPr/>
        </p:nvSpPr>
        <p:spPr>
          <a:xfrm>
            <a:off x="5392625" y="3268175"/>
            <a:ext cx="2266500" cy="18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4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rgbClr val="22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AMBIENTE FÍSICO </a:t>
            </a:r>
            <a:endParaRPr sz="1600">
              <a:solidFill>
                <a:srgbClr val="221E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4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908E8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54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900">
                <a:solidFill>
                  <a:srgbClr val="908E8E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Quais as condições ambientais?</a:t>
            </a:r>
            <a:endParaRPr sz="900">
              <a:solidFill>
                <a:srgbClr val="908E8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954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900">
                <a:latin typeface="Calibri"/>
                <a:ea typeface="Calibri"/>
                <a:cs typeface="Calibri"/>
                <a:sym typeface="Calibri"/>
              </a:rPr>
              <a:t>Várias árvores pelos canteiros proporcionando sombra, alguns lugares com poças d’água devido à chuva, todo o estacionamento é pavimentado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9"/>
          <p:cNvSpPr txBox="1"/>
          <p:nvPr/>
        </p:nvSpPr>
        <p:spPr>
          <a:xfrm>
            <a:off x="3225550" y="3268175"/>
            <a:ext cx="2130900" cy="18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rgbClr val="22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ATORES PRINCIPAIS </a:t>
            </a:r>
            <a:endParaRPr sz="1600">
              <a:solidFill>
                <a:srgbClr val="221E1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908E8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900">
                <a:solidFill>
                  <a:srgbClr val="908E8E"/>
                </a:solidFill>
                <a:latin typeface="Comic Sans MS"/>
                <a:ea typeface="Comic Sans MS"/>
                <a:cs typeface="Comic Sans MS"/>
                <a:sym typeface="Comic Sans MS"/>
              </a:rPr>
              <a:t>O que estamos observando?</a:t>
            </a:r>
            <a:endParaRPr sz="900">
              <a:solidFill>
                <a:srgbClr val="908E8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Usuários do estacionamento, seguranças e gerentes do estacionamento.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49"/>
          <p:cNvSpPr txBox="1"/>
          <p:nvPr/>
        </p:nvSpPr>
        <p:spPr>
          <a:xfrm>
            <a:off x="8080725" y="3324800"/>
            <a:ext cx="24894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76200" lvl="0" marL="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900">
                <a:solidFill>
                  <a:srgbClr val="221E1F"/>
                </a:solidFill>
                <a:latin typeface="Comic Sans MS"/>
                <a:ea typeface="Comic Sans MS"/>
                <a:cs typeface="Comic Sans MS"/>
                <a:sym typeface="Comic Sans MS"/>
              </a:rPr>
              <a:t>PONTOS NEGATIVOS</a:t>
            </a:r>
            <a:endParaRPr sz="900">
              <a:solidFill>
                <a:srgbClr val="221E1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76200" lvl="0" marL="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900">
              <a:solidFill>
                <a:srgbClr val="221E1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4572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rgbClr val="221E1F"/>
              </a:buClr>
              <a:buSzPts val="900"/>
              <a:buFont typeface="Calibri"/>
              <a:buChar char="●"/>
            </a:pPr>
            <a:r>
              <a:rPr lang="en-US" sz="900">
                <a:solidFill>
                  <a:srgbClr val="221E1F"/>
                </a:solidFill>
                <a:latin typeface="Calibri"/>
                <a:ea typeface="Calibri"/>
                <a:cs typeface="Calibri"/>
                <a:sym typeface="Calibri"/>
              </a:rPr>
              <a:t>Distribuição de informação sobre vagas insuficiente.</a:t>
            </a:r>
            <a:endParaRPr sz="900">
              <a:solidFill>
                <a:srgbClr val="221E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rgbClr val="221E1F"/>
              </a:buClr>
              <a:buSzPts val="900"/>
              <a:buFont typeface="Calibri"/>
              <a:buChar char="●"/>
            </a:pPr>
            <a:r>
              <a:rPr lang="en-US" sz="900">
                <a:solidFill>
                  <a:srgbClr val="221E1F"/>
                </a:solidFill>
                <a:latin typeface="Calibri"/>
                <a:ea typeface="Calibri"/>
                <a:cs typeface="Calibri"/>
                <a:sym typeface="Calibri"/>
              </a:rPr>
              <a:t>Alguns setores superlotados enquanto outros totalmente vagos.</a:t>
            </a:r>
            <a:endParaRPr sz="900">
              <a:solidFill>
                <a:srgbClr val="221E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rgbClr val="221E1F"/>
              </a:buClr>
              <a:buSzPts val="900"/>
              <a:buFont typeface="Calibri"/>
              <a:buChar char="●"/>
            </a:pPr>
            <a:r>
              <a:rPr lang="en-US" sz="900">
                <a:solidFill>
                  <a:srgbClr val="221E1F"/>
                </a:solidFill>
                <a:latin typeface="Calibri"/>
                <a:ea typeface="Calibri"/>
                <a:cs typeface="Calibri"/>
                <a:sym typeface="Calibri"/>
              </a:rPr>
              <a:t>Alguns usuários estacionam em locais proibidos.</a:t>
            </a:r>
            <a:endParaRPr sz="900">
              <a:solidFill>
                <a:srgbClr val="221E1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49"/>
          <p:cNvSpPr txBox="1"/>
          <p:nvPr/>
        </p:nvSpPr>
        <p:spPr>
          <a:xfrm>
            <a:off x="8080725" y="1752275"/>
            <a:ext cx="2612700" cy="15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76200" lvl="0" marL="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21E1F"/>
                </a:solidFill>
                <a:latin typeface="Comic Sans MS"/>
                <a:ea typeface="Comic Sans MS"/>
                <a:cs typeface="Comic Sans MS"/>
                <a:sym typeface="Comic Sans MS"/>
              </a:rPr>
              <a:t>PONTOS POSITIVOS</a:t>
            </a:r>
            <a:endParaRPr sz="900">
              <a:solidFill>
                <a:srgbClr val="221E1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76200" lvl="0" marL="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221E1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85750" lvl="0" marL="4572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rgbClr val="221E1F"/>
              </a:buClr>
              <a:buSzPts val="900"/>
              <a:buFont typeface="Calibri"/>
              <a:buChar char="●"/>
            </a:pPr>
            <a:r>
              <a:rPr lang="en-US" sz="900">
                <a:solidFill>
                  <a:srgbClr val="221E1F"/>
                </a:solidFill>
                <a:latin typeface="Calibri"/>
                <a:ea typeface="Calibri"/>
                <a:cs typeface="Calibri"/>
                <a:sym typeface="Calibri"/>
              </a:rPr>
              <a:t>Área de estacionamento bem ampla.</a:t>
            </a:r>
            <a:endParaRPr sz="900">
              <a:solidFill>
                <a:srgbClr val="221E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rgbClr val="221E1F"/>
              </a:buClr>
              <a:buSzPts val="900"/>
              <a:buFont typeface="Calibri"/>
              <a:buChar char="●"/>
            </a:pPr>
            <a:r>
              <a:rPr lang="en-US" sz="900">
                <a:solidFill>
                  <a:srgbClr val="221E1F"/>
                </a:solidFill>
                <a:latin typeface="Calibri"/>
                <a:ea typeface="Calibri"/>
                <a:cs typeface="Calibri"/>
                <a:sym typeface="Calibri"/>
              </a:rPr>
              <a:t>Vigilantes em cada setor e mais alguns circulando pelas ruas.</a:t>
            </a:r>
            <a:endParaRPr sz="900">
              <a:solidFill>
                <a:srgbClr val="221E1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Clr>
                <a:srgbClr val="221E1F"/>
              </a:buClr>
              <a:buSzPts val="900"/>
              <a:buFont typeface="Calibri"/>
              <a:buChar char="●"/>
            </a:pPr>
            <a:r>
              <a:rPr lang="en-US" sz="900">
                <a:solidFill>
                  <a:srgbClr val="221E1F"/>
                </a:solidFill>
                <a:latin typeface="Calibri"/>
                <a:ea typeface="Calibri"/>
                <a:cs typeface="Calibri"/>
                <a:sym typeface="Calibri"/>
              </a:rPr>
              <a:t>Boa Segurança.</a:t>
            </a:r>
            <a:endParaRPr sz="900">
              <a:solidFill>
                <a:srgbClr val="221E1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49"/>
          <p:cNvSpPr txBox="1"/>
          <p:nvPr/>
        </p:nvSpPr>
        <p:spPr>
          <a:xfrm>
            <a:off x="3266650" y="1336050"/>
            <a:ext cx="2089800" cy="18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21E1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FOCO</a:t>
            </a:r>
            <a:endParaRPr sz="1400"/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i="0" lang="en-US" sz="900" u="none" cap="none" strike="noStrike">
                <a:solidFill>
                  <a:srgbClr val="999999"/>
                </a:solidFill>
                <a:latin typeface="Comic Sans MS"/>
                <a:ea typeface="Comic Sans MS"/>
                <a:cs typeface="Comic Sans MS"/>
                <a:sym typeface="Comic Sans MS"/>
              </a:rPr>
              <a:t>O que vamos observ</a:t>
            </a:r>
            <a:r>
              <a:rPr i="0" lang="en-US" sz="900" u="none" cap="none" strike="noStrike">
                <a:solidFill>
                  <a:srgbClr val="999999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i="0" lang="en-US" sz="900" u="none" cap="none" strike="noStrike">
                <a:solidFill>
                  <a:srgbClr val="999999"/>
                </a:solidFill>
                <a:latin typeface="Comic Sans MS"/>
                <a:ea typeface="Comic Sans MS"/>
                <a:cs typeface="Comic Sans MS"/>
                <a:sym typeface="Comic Sans MS"/>
              </a:rPr>
              <a:t>r?</a:t>
            </a:r>
            <a:endParaRPr i="0" sz="900" u="none" cap="none" strike="noStrike">
              <a:solidFill>
                <a:srgbClr val="9999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movimento do local, as pessoas que utilizam e as pessoas que trabalham lá.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900" u="none" cap="none" strike="noStrike">
                <a:solidFill>
                  <a:srgbClr val="908E8E"/>
                </a:solidFill>
                <a:latin typeface="Comic Sans MS"/>
                <a:ea typeface="Comic Sans MS"/>
                <a:cs typeface="Comic Sans MS"/>
                <a:sym typeface="Comic Sans MS"/>
              </a:rPr>
              <a:t>Quais são os objetivos?</a:t>
            </a:r>
            <a:endParaRPr sz="900">
              <a:solidFill>
                <a:srgbClr val="908E8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Identificar as dificuldades de um usuário em encontrar uma vaga, ou dificuldade no gerenciamento do local.</a:t>
            </a:r>
            <a:endParaRPr sz="900">
              <a:solidFill>
                <a:srgbClr val="908E8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908E8E"/>
                </a:solidFill>
                <a:latin typeface="Comic Sans MS"/>
                <a:ea typeface="Comic Sans MS"/>
                <a:cs typeface="Comic Sans MS"/>
                <a:sym typeface="Comic Sans MS"/>
              </a:rPr>
              <a:t>O que queremos descobrir?</a:t>
            </a:r>
            <a:endParaRPr b="0" i="0" sz="900" u="none" cap="none" strike="noStrike">
              <a:solidFill>
                <a:srgbClr val="908E8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principais fatores que dificultam o uso otimizado do estacionamento.</a:t>
            </a:r>
            <a:endParaRPr sz="900">
              <a:solidFill>
                <a:srgbClr val="908E8E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908E8E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8" name="Google Shape;308;p49"/>
          <p:cNvSpPr txBox="1"/>
          <p:nvPr/>
        </p:nvSpPr>
        <p:spPr>
          <a:xfrm>
            <a:off x="4521950" y="5892725"/>
            <a:ext cx="54831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As pessoas demoram bastante tempo procurando vagas.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699505" cy="7559764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50"/>
          <p:cNvSpPr txBox="1"/>
          <p:nvPr/>
        </p:nvSpPr>
        <p:spPr>
          <a:xfrm>
            <a:off x="568500" y="2853850"/>
            <a:ext cx="3078900" cy="17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Usuários do estacionamento, guardas ou seguranças que trabalham no local e alguém que seja gerente ou supervisor do estacionamento.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50"/>
          <p:cNvSpPr txBox="1"/>
          <p:nvPr/>
        </p:nvSpPr>
        <p:spPr>
          <a:xfrm>
            <a:off x="3836750" y="3238500"/>
            <a:ext cx="3078900" cy="3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Queremos saber das dificuldades encontradas no estacionamento, de usuários queremos saber das dificuldades de encontrar as vagas e com que frequência eles usam de estacionamento, e de funcionários queremos saber as dificuldades de gerenciamento e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resolução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de problemas.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50"/>
          <p:cNvSpPr txBox="1"/>
          <p:nvPr/>
        </p:nvSpPr>
        <p:spPr>
          <a:xfrm>
            <a:off x="584100" y="5286375"/>
            <a:ext cx="3078900" cy="17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Vamos entrevistar usuários e funcionários nos estacionamentos de Shoppings Center, Universidades e etc.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50"/>
          <p:cNvSpPr txBox="1"/>
          <p:nvPr/>
        </p:nvSpPr>
        <p:spPr>
          <a:xfrm>
            <a:off x="7036750" y="2853850"/>
            <a:ext cx="2840700" cy="39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000">
                <a:solidFill>
                  <a:srgbClr val="FFFFFF"/>
                </a:solidFill>
                <a:highlight>
                  <a:srgbClr val="FF0000"/>
                </a:highlight>
                <a:latin typeface="Calibri"/>
                <a:ea typeface="Calibri"/>
                <a:cs typeface="Calibri"/>
                <a:sym typeface="Calibri"/>
              </a:rPr>
              <a:t>Usuário</a:t>
            </a: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)Com que </a:t>
            </a: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frequência</a:t>
            </a: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 você usa os estacionamentos ?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000">
                <a:solidFill>
                  <a:srgbClr val="FFFFFF"/>
                </a:solidFill>
                <a:highlight>
                  <a:srgbClr val="FF0000"/>
                </a:highlight>
                <a:latin typeface="Calibri"/>
                <a:ea typeface="Calibri"/>
                <a:cs typeface="Calibri"/>
                <a:sym typeface="Calibri"/>
              </a:rPr>
              <a:t>Usuário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Quais as dificuldades que você encontra ao procurar uma vaga?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000">
                <a:solidFill>
                  <a:srgbClr val="FFFFFF"/>
                </a:solidFill>
                <a:highlight>
                  <a:srgbClr val="FF0000"/>
                </a:highlight>
                <a:latin typeface="Calibri"/>
                <a:ea typeface="Calibri"/>
                <a:cs typeface="Calibri"/>
                <a:sym typeface="Calibri"/>
              </a:rPr>
              <a:t>Usuário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Quanto tempo demora geralmente para encontrar a vaga?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000">
                <a:solidFill>
                  <a:srgbClr val="FFFFFF"/>
                </a:solidFill>
                <a:highlight>
                  <a:srgbClr val="FF0000"/>
                </a:highlight>
                <a:latin typeface="Calibri"/>
                <a:ea typeface="Calibri"/>
                <a:cs typeface="Calibri"/>
                <a:sym typeface="Calibri"/>
              </a:rPr>
              <a:t>Usuário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)O que você acha que poderia ser feito para melhorar o uso do estacionamento?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000">
                <a:solidFill>
                  <a:srgbClr val="FFFFFF"/>
                </a:solidFill>
                <a:highlight>
                  <a:srgbClr val="4A86E8"/>
                </a:highlight>
                <a:latin typeface="Calibri"/>
                <a:ea typeface="Calibri"/>
                <a:cs typeface="Calibri"/>
                <a:sym typeface="Calibri"/>
              </a:rPr>
              <a:t>funcionário</a:t>
            </a: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)Quais as dificuldades que você encontra ao gerenciar o estacionamento?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000">
                <a:solidFill>
                  <a:srgbClr val="FFFFFF"/>
                </a:solidFill>
                <a:highlight>
                  <a:srgbClr val="4A86E8"/>
                </a:highlight>
                <a:latin typeface="Calibri"/>
                <a:ea typeface="Calibri"/>
                <a:cs typeface="Calibri"/>
                <a:sym typeface="Calibri"/>
              </a:rPr>
              <a:t>funcionário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Quais problemas acontecem frequentemente ?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000">
                <a:solidFill>
                  <a:srgbClr val="FFFFFF"/>
                </a:solidFill>
                <a:highlight>
                  <a:srgbClr val="4A86E8"/>
                </a:highlight>
                <a:latin typeface="Calibri"/>
                <a:ea typeface="Calibri"/>
                <a:cs typeface="Calibri"/>
                <a:sym typeface="Calibri"/>
              </a:rPr>
              <a:t>funcionário</a:t>
            </a: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Existe alguma solução para esses problemas? Se sim quais?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052" y="-167037"/>
            <a:ext cx="10699505" cy="7559764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51"/>
          <p:cNvSpPr txBox="1"/>
          <p:nvPr/>
        </p:nvSpPr>
        <p:spPr>
          <a:xfrm>
            <a:off x="945350" y="2372850"/>
            <a:ext cx="1616700" cy="12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Gabriela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37 anos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Feminino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alibri"/>
                <a:ea typeface="Calibri"/>
                <a:cs typeface="Calibri"/>
                <a:sym typeface="Calibri"/>
              </a:rPr>
              <a:t>          Contadora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51"/>
          <p:cNvSpPr txBox="1"/>
          <p:nvPr/>
        </p:nvSpPr>
        <p:spPr>
          <a:xfrm>
            <a:off x="546800" y="4063002"/>
            <a:ext cx="1834800" cy="26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Usuário de estacionamento frequente, todos os dias enfrenta dificuldades em conseguir vagas, perdendo muito tempo, variando de 10 a 30 minutos.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51"/>
          <p:cNvSpPr txBox="1"/>
          <p:nvPr/>
        </p:nvSpPr>
        <p:spPr>
          <a:xfrm>
            <a:off x="2562050" y="2415175"/>
            <a:ext cx="3600900" cy="21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poucas vagas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sinalização ruim ou falta de sinalização das vagas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carros mal estacionados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vagas distantes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51"/>
          <p:cNvSpPr txBox="1"/>
          <p:nvPr/>
        </p:nvSpPr>
        <p:spPr>
          <a:xfrm>
            <a:off x="6396550" y="2415175"/>
            <a:ext cx="30798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Poucas vagas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vagas distantes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pessoas estacionado errado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51"/>
          <p:cNvSpPr txBox="1"/>
          <p:nvPr/>
        </p:nvSpPr>
        <p:spPr>
          <a:xfrm>
            <a:off x="3497825" y="5461000"/>
            <a:ext cx="6239400" cy="12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Pessoas estacionando errado chegando a ocupar duas vagas.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 txBox="1"/>
          <p:nvPr>
            <p:ph type="title"/>
          </p:nvPr>
        </p:nvSpPr>
        <p:spPr>
          <a:xfrm>
            <a:off x="2442025" y="0"/>
            <a:ext cx="58002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221E1F"/>
                </a:solidFill>
              </a:rPr>
              <a:t>MAPA</a:t>
            </a:r>
            <a:r>
              <a:rPr lang="en-US" sz="4800"/>
              <a:t>	DE	EMPATIA</a:t>
            </a:r>
            <a:endParaRPr sz="4800"/>
          </a:p>
        </p:txBody>
      </p:sp>
      <p:sp>
        <p:nvSpPr>
          <p:cNvPr id="333" name="Google Shape;333;p52"/>
          <p:cNvSpPr txBox="1"/>
          <p:nvPr/>
        </p:nvSpPr>
        <p:spPr>
          <a:xfrm>
            <a:off x="538402" y="882733"/>
            <a:ext cx="9571990" cy="753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0845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31F20"/>
                </a:solidFill>
                <a:latin typeface="Comic Sans MS"/>
                <a:ea typeface="Comic Sans MS"/>
                <a:cs typeface="Comic Sans MS"/>
                <a:sym typeface="Comic Sans MS"/>
              </a:rPr>
              <a:t>(Definição do perfil de um cliente ou usuário e suas necessidades, seus desejos e suas aspirações)</a:t>
            </a:r>
            <a:endParaRPr b="0" i="0" sz="140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65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NOME: </a:t>
            </a:r>
            <a:r>
              <a:rPr lang="en-US" sz="200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Gabriela</a:t>
            </a:r>
            <a:r>
              <a:rPr b="0" i="0" lang="en-US" sz="2000" u="none" cap="none" strike="noStrike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....................................................................................</a:t>
            </a:r>
            <a:endParaRPr b="0" i="0" sz="2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34" name="Google Shape;334;p52"/>
          <p:cNvGrpSpPr/>
          <p:nvPr/>
        </p:nvGrpSpPr>
        <p:grpSpPr>
          <a:xfrm>
            <a:off x="1030800" y="6210206"/>
            <a:ext cx="8772150" cy="795000"/>
            <a:chOff x="1001500" y="6295556"/>
            <a:chExt cx="8772150" cy="795000"/>
          </a:xfrm>
        </p:grpSpPr>
        <p:sp>
          <p:nvSpPr>
            <p:cNvPr id="335" name="Google Shape;335;p52"/>
            <p:cNvSpPr txBox="1"/>
            <p:nvPr/>
          </p:nvSpPr>
          <p:spPr>
            <a:xfrm>
              <a:off x="4362250" y="6425500"/>
              <a:ext cx="2705700" cy="26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600">
                  <a:solidFill>
                    <a:srgbClr val="231F2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DORES	NECESSIDADES</a:t>
              </a:r>
              <a:endParaRPr b="0" i="0" sz="900" u="none" cap="none" strike="noStrike"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36" name="Google Shape;336;p52"/>
            <p:cNvSpPr txBox="1"/>
            <p:nvPr/>
          </p:nvSpPr>
          <p:spPr>
            <a:xfrm>
              <a:off x="1001500" y="6295556"/>
              <a:ext cx="2398200" cy="79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127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>
                  <a:latin typeface="Calibri"/>
                  <a:ea typeface="Calibri"/>
                  <a:cs typeface="Calibri"/>
                  <a:sym typeface="Calibri"/>
                </a:rPr>
                <a:t>De perder sua familia.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US" sz="1200">
                  <a:latin typeface="Calibri"/>
                  <a:ea typeface="Calibri"/>
                  <a:cs typeface="Calibri"/>
                  <a:sym typeface="Calibri"/>
                </a:rPr>
                <a:t>Fracassar.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127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9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indent="0" lvl="0" marL="127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37" name="Google Shape;337;p52"/>
            <p:cNvSpPr txBox="1"/>
            <p:nvPr/>
          </p:nvSpPr>
          <p:spPr>
            <a:xfrm>
              <a:off x="7067950" y="6382238"/>
              <a:ext cx="2705700" cy="62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noAutofit/>
            </a:bodyPr>
            <a:lstStyle/>
            <a:p>
              <a:pPr indent="0" lvl="0" marL="381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Calibri"/>
                  <a:ea typeface="Calibri"/>
                  <a:cs typeface="Calibri"/>
                  <a:sym typeface="Calibri"/>
                </a:rPr>
                <a:t>Encontrar</a:t>
              </a:r>
              <a:r>
                <a:rPr lang="en-US" sz="1200">
                  <a:latin typeface="Calibri"/>
                  <a:ea typeface="Calibri"/>
                  <a:cs typeface="Calibri"/>
                  <a:sym typeface="Calibri"/>
                </a:rPr>
                <a:t> vagas mais facilmente.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381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Calibri"/>
                  <a:ea typeface="Calibri"/>
                  <a:cs typeface="Calibri"/>
                  <a:sym typeface="Calibri"/>
                </a:rPr>
                <a:t>Perder menos tempo no trânsito.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8" name="Google Shape;338;p52"/>
          <p:cNvSpPr/>
          <p:nvPr/>
        </p:nvSpPr>
        <p:spPr>
          <a:xfrm>
            <a:off x="599560" y="5934009"/>
            <a:ext cx="4558665" cy="130175"/>
          </a:xfrm>
          <a:custGeom>
            <a:rect b="b" l="l" r="r" t="t"/>
            <a:pathLst>
              <a:path extrusionOk="0" h="130175" w="4558665">
                <a:moveTo>
                  <a:pt x="4304261" y="0"/>
                </a:moveTo>
                <a:lnTo>
                  <a:pt x="4146522" y="423"/>
                </a:lnTo>
                <a:lnTo>
                  <a:pt x="1176820" y="53893"/>
                </a:lnTo>
                <a:lnTo>
                  <a:pt x="779946" y="65661"/>
                </a:lnTo>
                <a:lnTo>
                  <a:pt x="103462" y="98756"/>
                </a:lnTo>
                <a:lnTo>
                  <a:pt x="35914" y="105926"/>
                </a:lnTo>
                <a:lnTo>
                  <a:pt x="0" y="114497"/>
                </a:lnTo>
                <a:lnTo>
                  <a:pt x="10224" y="119659"/>
                </a:lnTo>
                <a:lnTo>
                  <a:pt x="18694" y="124263"/>
                </a:lnTo>
                <a:lnTo>
                  <a:pt x="26049" y="127620"/>
                </a:lnTo>
                <a:lnTo>
                  <a:pt x="32931" y="129039"/>
                </a:lnTo>
                <a:lnTo>
                  <a:pt x="61346" y="129674"/>
                </a:lnTo>
                <a:lnTo>
                  <a:pt x="89793" y="129818"/>
                </a:lnTo>
                <a:lnTo>
                  <a:pt x="3335809" y="83771"/>
                </a:lnTo>
                <a:lnTo>
                  <a:pt x="3942828" y="64496"/>
                </a:lnTo>
                <a:lnTo>
                  <a:pt x="4438256" y="40367"/>
                </a:lnTo>
                <a:lnTo>
                  <a:pt x="4485770" y="35519"/>
                </a:lnTo>
                <a:lnTo>
                  <a:pt x="4532922" y="28099"/>
                </a:lnTo>
                <a:lnTo>
                  <a:pt x="4549358" y="17458"/>
                </a:lnTo>
                <a:lnTo>
                  <a:pt x="4558233" y="10776"/>
                </a:lnTo>
                <a:lnTo>
                  <a:pt x="4531104" y="3676"/>
                </a:lnTo>
                <a:lnTo>
                  <a:pt x="4506502" y="635"/>
                </a:lnTo>
                <a:lnTo>
                  <a:pt x="4489489" y="172"/>
                </a:lnTo>
                <a:lnTo>
                  <a:pt x="4461992" y="172"/>
                </a:lnTo>
                <a:lnTo>
                  <a:pt x="4304261" y="0"/>
                </a:lnTo>
                <a:close/>
              </a:path>
              <a:path extrusionOk="0" h="130175" w="4558665">
                <a:moveTo>
                  <a:pt x="4483706" y="14"/>
                </a:moveTo>
                <a:lnTo>
                  <a:pt x="4461992" y="172"/>
                </a:lnTo>
                <a:lnTo>
                  <a:pt x="4489489" y="172"/>
                </a:lnTo>
                <a:lnTo>
                  <a:pt x="4483706" y="14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9" name="Google Shape;339;p52"/>
          <p:cNvSpPr/>
          <p:nvPr/>
        </p:nvSpPr>
        <p:spPr>
          <a:xfrm>
            <a:off x="516079" y="6040004"/>
            <a:ext cx="4785360" cy="1411604"/>
          </a:xfrm>
          <a:custGeom>
            <a:rect b="b" l="l" r="r" t="t"/>
            <a:pathLst>
              <a:path extrusionOk="0" h="1411604" w="4785360">
                <a:moveTo>
                  <a:pt x="22451" y="0"/>
                </a:moveTo>
                <a:lnTo>
                  <a:pt x="0" y="32634"/>
                </a:lnTo>
                <a:lnTo>
                  <a:pt x="26" y="48912"/>
                </a:lnTo>
                <a:lnTo>
                  <a:pt x="366" y="57048"/>
                </a:lnTo>
                <a:lnTo>
                  <a:pt x="2636" y="97739"/>
                </a:lnTo>
                <a:lnTo>
                  <a:pt x="4971" y="138428"/>
                </a:lnTo>
                <a:lnTo>
                  <a:pt x="9738" y="219798"/>
                </a:lnTo>
                <a:lnTo>
                  <a:pt x="39215" y="726846"/>
                </a:lnTo>
                <a:lnTo>
                  <a:pt x="48167" y="878959"/>
                </a:lnTo>
                <a:lnTo>
                  <a:pt x="54205" y="980366"/>
                </a:lnTo>
                <a:lnTo>
                  <a:pt x="60314" y="1081769"/>
                </a:lnTo>
                <a:lnTo>
                  <a:pt x="66507" y="1183170"/>
                </a:lnTo>
                <a:lnTo>
                  <a:pt x="70613" y="1227014"/>
                </a:lnTo>
                <a:lnTo>
                  <a:pt x="78358" y="1271362"/>
                </a:lnTo>
                <a:lnTo>
                  <a:pt x="90916" y="1316818"/>
                </a:lnTo>
                <a:lnTo>
                  <a:pt x="109459" y="1363992"/>
                </a:lnTo>
                <a:lnTo>
                  <a:pt x="217920" y="1370150"/>
                </a:lnTo>
                <a:lnTo>
                  <a:pt x="1477219" y="1400934"/>
                </a:lnTo>
                <a:lnTo>
                  <a:pt x="2693335" y="1411255"/>
                </a:lnTo>
                <a:lnTo>
                  <a:pt x="3654117" y="1402765"/>
                </a:lnTo>
                <a:lnTo>
                  <a:pt x="4412409" y="1381721"/>
                </a:lnTo>
                <a:lnTo>
                  <a:pt x="4520803" y="1376715"/>
                </a:lnTo>
                <a:lnTo>
                  <a:pt x="4706334" y="1365182"/>
                </a:lnTo>
                <a:lnTo>
                  <a:pt x="4737976" y="1360593"/>
                </a:lnTo>
                <a:lnTo>
                  <a:pt x="2530094" y="1360593"/>
                </a:lnTo>
                <a:lnTo>
                  <a:pt x="905136" y="1353105"/>
                </a:lnTo>
                <a:lnTo>
                  <a:pt x="438870" y="1340916"/>
                </a:lnTo>
                <a:lnTo>
                  <a:pt x="194460" y="1333030"/>
                </a:lnTo>
                <a:lnTo>
                  <a:pt x="149952" y="1327102"/>
                </a:lnTo>
                <a:lnTo>
                  <a:pt x="133754" y="1324457"/>
                </a:lnTo>
                <a:lnTo>
                  <a:pt x="130337" y="1293572"/>
                </a:lnTo>
                <a:lnTo>
                  <a:pt x="126945" y="1263545"/>
                </a:lnTo>
                <a:lnTo>
                  <a:pt x="123865" y="1234074"/>
                </a:lnTo>
                <a:lnTo>
                  <a:pt x="121384" y="1204861"/>
                </a:lnTo>
                <a:lnTo>
                  <a:pt x="118881" y="1162555"/>
                </a:lnTo>
                <a:lnTo>
                  <a:pt x="116953" y="1120225"/>
                </a:lnTo>
                <a:lnTo>
                  <a:pt x="114799" y="1077910"/>
                </a:lnTo>
                <a:lnTo>
                  <a:pt x="111618" y="1035646"/>
                </a:lnTo>
                <a:lnTo>
                  <a:pt x="107033" y="986238"/>
                </a:lnTo>
                <a:lnTo>
                  <a:pt x="102513" y="936830"/>
                </a:lnTo>
                <a:lnTo>
                  <a:pt x="98096" y="887419"/>
                </a:lnTo>
                <a:lnTo>
                  <a:pt x="93818" y="838005"/>
                </a:lnTo>
                <a:lnTo>
                  <a:pt x="89716" y="788585"/>
                </a:lnTo>
                <a:lnTo>
                  <a:pt x="85827" y="739160"/>
                </a:lnTo>
                <a:lnTo>
                  <a:pt x="82189" y="689726"/>
                </a:lnTo>
                <a:lnTo>
                  <a:pt x="78839" y="640284"/>
                </a:lnTo>
                <a:lnTo>
                  <a:pt x="75812" y="590831"/>
                </a:lnTo>
                <a:lnTo>
                  <a:pt x="73148" y="541366"/>
                </a:lnTo>
                <a:lnTo>
                  <a:pt x="70882" y="491888"/>
                </a:lnTo>
                <a:lnTo>
                  <a:pt x="69052" y="442395"/>
                </a:lnTo>
                <a:lnTo>
                  <a:pt x="67694" y="392886"/>
                </a:lnTo>
                <a:lnTo>
                  <a:pt x="66846" y="343359"/>
                </a:lnTo>
                <a:lnTo>
                  <a:pt x="66326" y="256340"/>
                </a:lnTo>
                <a:lnTo>
                  <a:pt x="65650" y="218868"/>
                </a:lnTo>
                <a:lnTo>
                  <a:pt x="62469" y="143979"/>
                </a:lnTo>
                <a:lnTo>
                  <a:pt x="56546" y="82276"/>
                </a:lnTo>
                <a:lnTo>
                  <a:pt x="48803" y="20650"/>
                </a:lnTo>
                <a:lnTo>
                  <a:pt x="33707" y="895"/>
                </a:lnTo>
                <a:lnTo>
                  <a:pt x="22451" y="0"/>
                </a:lnTo>
                <a:close/>
              </a:path>
              <a:path extrusionOk="0" h="1411604" w="4785360">
                <a:moveTo>
                  <a:pt x="4705106" y="1340916"/>
                </a:moveTo>
                <a:lnTo>
                  <a:pt x="4102588" y="1352516"/>
                </a:lnTo>
                <a:lnTo>
                  <a:pt x="2530094" y="1360593"/>
                </a:lnTo>
                <a:lnTo>
                  <a:pt x="4737987" y="1360590"/>
                </a:lnTo>
                <a:lnTo>
                  <a:pt x="4756944" y="1355771"/>
                </a:lnTo>
                <a:lnTo>
                  <a:pt x="4784938" y="1342783"/>
                </a:lnTo>
                <a:lnTo>
                  <a:pt x="4721793" y="1340917"/>
                </a:lnTo>
                <a:lnTo>
                  <a:pt x="4705106" y="1340916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0" name="Google Shape;340;p52"/>
          <p:cNvSpPr/>
          <p:nvPr/>
        </p:nvSpPr>
        <p:spPr>
          <a:xfrm>
            <a:off x="5213907" y="6026930"/>
            <a:ext cx="196850" cy="1332229"/>
          </a:xfrm>
          <a:custGeom>
            <a:rect b="b" l="l" r="r" t="t"/>
            <a:pathLst>
              <a:path extrusionOk="0" h="1332229" w="196850">
                <a:moveTo>
                  <a:pt x="23896" y="0"/>
                </a:moveTo>
                <a:lnTo>
                  <a:pt x="16164" y="4515"/>
                </a:lnTo>
                <a:lnTo>
                  <a:pt x="9420" y="8166"/>
                </a:lnTo>
                <a:lnTo>
                  <a:pt x="4449" y="11397"/>
                </a:lnTo>
                <a:lnTo>
                  <a:pt x="2039" y="14655"/>
                </a:lnTo>
                <a:lnTo>
                  <a:pt x="544" y="22584"/>
                </a:lnTo>
                <a:lnTo>
                  <a:pt x="0" y="30672"/>
                </a:lnTo>
                <a:lnTo>
                  <a:pt x="262" y="38799"/>
                </a:lnTo>
                <a:lnTo>
                  <a:pt x="1189" y="46850"/>
                </a:lnTo>
                <a:lnTo>
                  <a:pt x="8774" y="97907"/>
                </a:lnTo>
                <a:lnTo>
                  <a:pt x="23862" y="200032"/>
                </a:lnTo>
                <a:lnTo>
                  <a:pt x="31432" y="251093"/>
                </a:lnTo>
                <a:lnTo>
                  <a:pt x="39065" y="302149"/>
                </a:lnTo>
                <a:lnTo>
                  <a:pt x="46795" y="353196"/>
                </a:lnTo>
                <a:lnTo>
                  <a:pt x="54654" y="404233"/>
                </a:lnTo>
                <a:lnTo>
                  <a:pt x="62678" y="455255"/>
                </a:lnTo>
                <a:lnTo>
                  <a:pt x="70899" y="506260"/>
                </a:lnTo>
                <a:lnTo>
                  <a:pt x="78614" y="554796"/>
                </a:lnTo>
                <a:lnTo>
                  <a:pt x="85869" y="603353"/>
                </a:lnTo>
                <a:lnTo>
                  <a:pt x="92608" y="651934"/>
                </a:lnTo>
                <a:lnTo>
                  <a:pt x="98781" y="700544"/>
                </a:lnTo>
                <a:lnTo>
                  <a:pt x="104333" y="749187"/>
                </a:lnTo>
                <a:lnTo>
                  <a:pt x="109212" y="797866"/>
                </a:lnTo>
                <a:lnTo>
                  <a:pt x="113365" y="846587"/>
                </a:lnTo>
                <a:lnTo>
                  <a:pt x="116739" y="895353"/>
                </a:lnTo>
                <a:lnTo>
                  <a:pt x="119280" y="944169"/>
                </a:lnTo>
                <a:lnTo>
                  <a:pt x="120937" y="993038"/>
                </a:lnTo>
                <a:lnTo>
                  <a:pt x="122426" y="1045147"/>
                </a:lnTo>
                <a:lnTo>
                  <a:pt x="124274" y="1097249"/>
                </a:lnTo>
                <a:lnTo>
                  <a:pt x="126413" y="1149345"/>
                </a:lnTo>
                <a:lnTo>
                  <a:pt x="128773" y="1201432"/>
                </a:lnTo>
                <a:lnTo>
                  <a:pt x="131954" y="1250222"/>
                </a:lnTo>
                <a:lnTo>
                  <a:pt x="137688" y="1298879"/>
                </a:lnTo>
                <a:lnTo>
                  <a:pt x="150797" y="1323952"/>
                </a:lnTo>
                <a:lnTo>
                  <a:pt x="156065" y="1332102"/>
                </a:lnTo>
                <a:lnTo>
                  <a:pt x="188551" y="1300418"/>
                </a:lnTo>
                <a:lnTo>
                  <a:pt x="193662" y="1181099"/>
                </a:lnTo>
                <a:lnTo>
                  <a:pt x="195507" y="1127729"/>
                </a:lnTo>
                <a:lnTo>
                  <a:pt x="196412" y="1074368"/>
                </a:lnTo>
                <a:lnTo>
                  <a:pt x="195892" y="1021029"/>
                </a:lnTo>
                <a:lnTo>
                  <a:pt x="194087" y="972178"/>
                </a:lnTo>
                <a:lnTo>
                  <a:pt x="191274" y="923383"/>
                </a:lnTo>
                <a:lnTo>
                  <a:pt x="187497" y="874641"/>
                </a:lnTo>
                <a:lnTo>
                  <a:pt x="182796" y="825953"/>
                </a:lnTo>
                <a:lnTo>
                  <a:pt x="177215" y="777316"/>
                </a:lnTo>
                <a:lnTo>
                  <a:pt x="170796" y="728729"/>
                </a:lnTo>
                <a:lnTo>
                  <a:pt x="163579" y="680191"/>
                </a:lnTo>
                <a:lnTo>
                  <a:pt x="155609" y="631701"/>
                </a:lnTo>
                <a:lnTo>
                  <a:pt x="146926" y="583258"/>
                </a:lnTo>
                <a:lnTo>
                  <a:pt x="137574" y="534860"/>
                </a:lnTo>
                <a:lnTo>
                  <a:pt x="127858" y="485912"/>
                </a:lnTo>
                <a:lnTo>
                  <a:pt x="118270" y="436950"/>
                </a:lnTo>
                <a:lnTo>
                  <a:pt x="108781" y="387976"/>
                </a:lnTo>
                <a:lnTo>
                  <a:pt x="99366" y="338994"/>
                </a:lnTo>
                <a:lnTo>
                  <a:pt x="71288" y="192024"/>
                </a:lnTo>
                <a:lnTo>
                  <a:pt x="61894" y="143037"/>
                </a:lnTo>
                <a:lnTo>
                  <a:pt x="52439" y="94056"/>
                </a:lnTo>
                <a:lnTo>
                  <a:pt x="42895" y="45084"/>
                </a:lnTo>
                <a:lnTo>
                  <a:pt x="29587" y="12271"/>
                </a:lnTo>
                <a:lnTo>
                  <a:pt x="23896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1" name="Google Shape;341;p52"/>
          <p:cNvSpPr/>
          <p:nvPr/>
        </p:nvSpPr>
        <p:spPr>
          <a:xfrm>
            <a:off x="5417111" y="5880009"/>
            <a:ext cx="4558665" cy="130175"/>
          </a:xfrm>
          <a:custGeom>
            <a:rect b="b" l="l" r="r" t="t"/>
            <a:pathLst>
              <a:path extrusionOk="0" h="130175" w="4558665">
                <a:moveTo>
                  <a:pt x="4304261" y="0"/>
                </a:moveTo>
                <a:lnTo>
                  <a:pt x="4146522" y="423"/>
                </a:lnTo>
                <a:lnTo>
                  <a:pt x="1176820" y="53893"/>
                </a:lnTo>
                <a:lnTo>
                  <a:pt x="779946" y="65661"/>
                </a:lnTo>
                <a:lnTo>
                  <a:pt x="103462" y="98756"/>
                </a:lnTo>
                <a:lnTo>
                  <a:pt x="35914" y="105926"/>
                </a:lnTo>
                <a:lnTo>
                  <a:pt x="0" y="114497"/>
                </a:lnTo>
                <a:lnTo>
                  <a:pt x="10224" y="119659"/>
                </a:lnTo>
                <a:lnTo>
                  <a:pt x="18694" y="124263"/>
                </a:lnTo>
                <a:lnTo>
                  <a:pt x="26049" y="127620"/>
                </a:lnTo>
                <a:lnTo>
                  <a:pt x="32931" y="129039"/>
                </a:lnTo>
                <a:lnTo>
                  <a:pt x="61346" y="129674"/>
                </a:lnTo>
                <a:lnTo>
                  <a:pt x="89793" y="129818"/>
                </a:lnTo>
                <a:lnTo>
                  <a:pt x="3335809" y="83771"/>
                </a:lnTo>
                <a:lnTo>
                  <a:pt x="3942828" y="64496"/>
                </a:lnTo>
                <a:lnTo>
                  <a:pt x="4438256" y="40367"/>
                </a:lnTo>
                <a:lnTo>
                  <a:pt x="4485770" y="35519"/>
                </a:lnTo>
                <a:lnTo>
                  <a:pt x="4532922" y="28099"/>
                </a:lnTo>
                <a:lnTo>
                  <a:pt x="4549358" y="17458"/>
                </a:lnTo>
                <a:lnTo>
                  <a:pt x="4558233" y="10776"/>
                </a:lnTo>
                <a:lnTo>
                  <a:pt x="4531104" y="3676"/>
                </a:lnTo>
                <a:lnTo>
                  <a:pt x="4506502" y="635"/>
                </a:lnTo>
                <a:lnTo>
                  <a:pt x="4489489" y="172"/>
                </a:lnTo>
                <a:lnTo>
                  <a:pt x="4461992" y="172"/>
                </a:lnTo>
                <a:lnTo>
                  <a:pt x="4304261" y="0"/>
                </a:lnTo>
                <a:close/>
              </a:path>
              <a:path extrusionOk="0" h="130175" w="4558665">
                <a:moveTo>
                  <a:pt x="4483706" y="14"/>
                </a:moveTo>
                <a:lnTo>
                  <a:pt x="4461992" y="172"/>
                </a:lnTo>
                <a:lnTo>
                  <a:pt x="4489489" y="172"/>
                </a:lnTo>
                <a:lnTo>
                  <a:pt x="4483706" y="14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2" name="Google Shape;342;p52"/>
          <p:cNvSpPr/>
          <p:nvPr/>
        </p:nvSpPr>
        <p:spPr>
          <a:xfrm>
            <a:off x="427300" y="1605638"/>
            <a:ext cx="9838800" cy="3896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3" name="Google Shape;343;p52"/>
          <p:cNvSpPr/>
          <p:nvPr/>
        </p:nvSpPr>
        <p:spPr>
          <a:xfrm>
            <a:off x="10031459" y="5972931"/>
            <a:ext cx="196850" cy="1332229"/>
          </a:xfrm>
          <a:custGeom>
            <a:rect b="b" l="l" r="r" t="t"/>
            <a:pathLst>
              <a:path extrusionOk="0" h="1332229" w="196850">
                <a:moveTo>
                  <a:pt x="23896" y="0"/>
                </a:moveTo>
                <a:lnTo>
                  <a:pt x="16164" y="4515"/>
                </a:lnTo>
                <a:lnTo>
                  <a:pt x="9420" y="8166"/>
                </a:lnTo>
                <a:lnTo>
                  <a:pt x="4449" y="11397"/>
                </a:lnTo>
                <a:lnTo>
                  <a:pt x="2039" y="14655"/>
                </a:lnTo>
                <a:lnTo>
                  <a:pt x="544" y="22584"/>
                </a:lnTo>
                <a:lnTo>
                  <a:pt x="0" y="30672"/>
                </a:lnTo>
                <a:lnTo>
                  <a:pt x="262" y="38799"/>
                </a:lnTo>
                <a:lnTo>
                  <a:pt x="1189" y="46850"/>
                </a:lnTo>
                <a:lnTo>
                  <a:pt x="8774" y="97907"/>
                </a:lnTo>
                <a:lnTo>
                  <a:pt x="23862" y="200032"/>
                </a:lnTo>
                <a:lnTo>
                  <a:pt x="31432" y="251093"/>
                </a:lnTo>
                <a:lnTo>
                  <a:pt x="39065" y="302149"/>
                </a:lnTo>
                <a:lnTo>
                  <a:pt x="46795" y="353196"/>
                </a:lnTo>
                <a:lnTo>
                  <a:pt x="54654" y="404233"/>
                </a:lnTo>
                <a:lnTo>
                  <a:pt x="62678" y="455255"/>
                </a:lnTo>
                <a:lnTo>
                  <a:pt x="70899" y="506260"/>
                </a:lnTo>
                <a:lnTo>
                  <a:pt x="78614" y="554796"/>
                </a:lnTo>
                <a:lnTo>
                  <a:pt x="85869" y="603353"/>
                </a:lnTo>
                <a:lnTo>
                  <a:pt x="92608" y="651934"/>
                </a:lnTo>
                <a:lnTo>
                  <a:pt x="98781" y="700544"/>
                </a:lnTo>
                <a:lnTo>
                  <a:pt x="104333" y="749187"/>
                </a:lnTo>
                <a:lnTo>
                  <a:pt x="109212" y="797866"/>
                </a:lnTo>
                <a:lnTo>
                  <a:pt x="113365" y="846587"/>
                </a:lnTo>
                <a:lnTo>
                  <a:pt x="116739" y="895353"/>
                </a:lnTo>
                <a:lnTo>
                  <a:pt x="119280" y="944169"/>
                </a:lnTo>
                <a:lnTo>
                  <a:pt x="120937" y="993038"/>
                </a:lnTo>
                <a:lnTo>
                  <a:pt x="122426" y="1045147"/>
                </a:lnTo>
                <a:lnTo>
                  <a:pt x="124274" y="1097249"/>
                </a:lnTo>
                <a:lnTo>
                  <a:pt x="126413" y="1149345"/>
                </a:lnTo>
                <a:lnTo>
                  <a:pt x="128773" y="1201432"/>
                </a:lnTo>
                <a:lnTo>
                  <a:pt x="131954" y="1250222"/>
                </a:lnTo>
                <a:lnTo>
                  <a:pt x="137688" y="1298879"/>
                </a:lnTo>
                <a:lnTo>
                  <a:pt x="150797" y="1323952"/>
                </a:lnTo>
                <a:lnTo>
                  <a:pt x="156065" y="1332103"/>
                </a:lnTo>
                <a:lnTo>
                  <a:pt x="188551" y="1300418"/>
                </a:lnTo>
                <a:lnTo>
                  <a:pt x="193662" y="1181099"/>
                </a:lnTo>
                <a:lnTo>
                  <a:pt x="195507" y="1127729"/>
                </a:lnTo>
                <a:lnTo>
                  <a:pt x="196412" y="1074368"/>
                </a:lnTo>
                <a:lnTo>
                  <a:pt x="195892" y="1021029"/>
                </a:lnTo>
                <a:lnTo>
                  <a:pt x="194087" y="972178"/>
                </a:lnTo>
                <a:lnTo>
                  <a:pt x="191274" y="923383"/>
                </a:lnTo>
                <a:lnTo>
                  <a:pt x="187497" y="874641"/>
                </a:lnTo>
                <a:lnTo>
                  <a:pt x="182796" y="825953"/>
                </a:lnTo>
                <a:lnTo>
                  <a:pt x="177215" y="777316"/>
                </a:lnTo>
                <a:lnTo>
                  <a:pt x="170796" y="728729"/>
                </a:lnTo>
                <a:lnTo>
                  <a:pt x="163579" y="680191"/>
                </a:lnTo>
                <a:lnTo>
                  <a:pt x="155609" y="631701"/>
                </a:lnTo>
                <a:lnTo>
                  <a:pt x="146926" y="583258"/>
                </a:lnTo>
                <a:lnTo>
                  <a:pt x="137574" y="534860"/>
                </a:lnTo>
                <a:lnTo>
                  <a:pt x="127858" y="485912"/>
                </a:lnTo>
                <a:lnTo>
                  <a:pt x="118270" y="436950"/>
                </a:lnTo>
                <a:lnTo>
                  <a:pt x="108781" y="387976"/>
                </a:lnTo>
                <a:lnTo>
                  <a:pt x="99366" y="338994"/>
                </a:lnTo>
                <a:lnTo>
                  <a:pt x="71288" y="192024"/>
                </a:lnTo>
                <a:lnTo>
                  <a:pt x="61894" y="143037"/>
                </a:lnTo>
                <a:lnTo>
                  <a:pt x="52439" y="94056"/>
                </a:lnTo>
                <a:lnTo>
                  <a:pt x="42895" y="45085"/>
                </a:lnTo>
                <a:lnTo>
                  <a:pt x="29587" y="12271"/>
                </a:lnTo>
                <a:lnTo>
                  <a:pt x="23896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4" name="Google Shape;344;p52"/>
          <p:cNvSpPr/>
          <p:nvPr/>
        </p:nvSpPr>
        <p:spPr>
          <a:xfrm>
            <a:off x="837789" y="5615845"/>
            <a:ext cx="9431655" cy="264160"/>
          </a:xfrm>
          <a:custGeom>
            <a:rect b="b" l="l" r="r" t="t"/>
            <a:pathLst>
              <a:path extrusionOk="0" h="264160" w="9431655">
                <a:moveTo>
                  <a:pt x="5046561" y="262890"/>
                </a:moveTo>
                <a:lnTo>
                  <a:pt x="4229313" y="262890"/>
                </a:lnTo>
                <a:lnTo>
                  <a:pt x="4280394" y="264160"/>
                </a:lnTo>
                <a:lnTo>
                  <a:pt x="4995487" y="264160"/>
                </a:lnTo>
                <a:lnTo>
                  <a:pt x="5046561" y="262890"/>
                </a:lnTo>
                <a:close/>
              </a:path>
              <a:path extrusionOk="0" h="264160" w="9431655">
                <a:moveTo>
                  <a:pt x="5199777" y="261620"/>
                </a:moveTo>
                <a:lnTo>
                  <a:pt x="4076069" y="261620"/>
                </a:lnTo>
                <a:lnTo>
                  <a:pt x="4127150" y="262890"/>
                </a:lnTo>
                <a:lnTo>
                  <a:pt x="5148706" y="262890"/>
                </a:lnTo>
                <a:lnTo>
                  <a:pt x="5199777" y="261620"/>
                </a:lnTo>
                <a:close/>
              </a:path>
              <a:path extrusionOk="0" h="264160" w="9431655">
                <a:moveTo>
                  <a:pt x="5352984" y="260350"/>
                </a:moveTo>
                <a:lnTo>
                  <a:pt x="3973905" y="260350"/>
                </a:lnTo>
                <a:lnTo>
                  <a:pt x="4024987" y="261620"/>
                </a:lnTo>
                <a:lnTo>
                  <a:pt x="5301916" y="261620"/>
                </a:lnTo>
                <a:lnTo>
                  <a:pt x="5352984" y="260350"/>
                </a:lnTo>
                <a:close/>
              </a:path>
              <a:path extrusionOk="0" h="264160" w="9431655">
                <a:moveTo>
                  <a:pt x="5455117" y="259080"/>
                </a:moveTo>
                <a:lnTo>
                  <a:pt x="3871742" y="259080"/>
                </a:lnTo>
                <a:lnTo>
                  <a:pt x="3922824" y="260350"/>
                </a:lnTo>
                <a:lnTo>
                  <a:pt x="5404051" y="260350"/>
                </a:lnTo>
                <a:lnTo>
                  <a:pt x="5455117" y="259080"/>
                </a:lnTo>
                <a:close/>
              </a:path>
              <a:path extrusionOk="0" h="264160" w="9431655">
                <a:moveTo>
                  <a:pt x="5608308" y="256540"/>
                </a:moveTo>
                <a:lnTo>
                  <a:pt x="3718498" y="256540"/>
                </a:lnTo>
                <a:lnTo>
                  <a:pt x="3820660" y="259080"/>
                </a:lnTo>
                <a:lnTo>
                  <a:pt x="5506182" y="259080"/>
                </a:lnTo>
                <a:lnTo>
                  <a:pt x="5608308" y="256540"/>
                </a:lnTo>
                <a:close/>
              </a:path>
              <a:path extrusionOk="0" h="264160" w="9431655">
                <a:moveTo>
                  <a:pt x="51099" y="0"/>
                </a:moveTo>
                <a:lnTo>
                  <a:pt x="29860" y="1270"/>
                </a:lnTo>
                <a:lnTo>
                  <a:pt x="11818" y="10160"/>
                </a:lnTo>
                <a:lnTo>
                  <a:pt x="0" y="29210"/>
                </a:lnTo>
                <a:lnTo>
                  <a:pt x="28517" y="35560"/>
                </a:lnTo>
                <a:lnTo>
                  <a:pt x="57165" y="43180"/>
                </a:lnTo>
                <a:lnTo>
                  <a:pt x="115531" y="53340"/>
                </a:lnTo>
                <a:lnTo>
                  <a:pt x="467752" y="85090"/>
                </a:lnTo>
                <a:lnTo>
                  <a:pt x="568402" y="95250"/>
                </a:lnTo>
                <a:lnTo>
                  <a:pt x="618738" y="99060"/>
                </a:lnTo>
                <a:lnTo>
                  <a:pt x="669083" y="104140"/>
                </a:lnTo>
                <a:lnTo>
                  <a:pt x="769807" y="111760"/>
                </a:lnTo>
                <a:lnTo>
                  <a:pt x="820190" y="116840"/>
                </a:lnTo>
                <a:lnTo>
                  <a:pt x="1176526" y="143510"/>
                </a:lnTo>
                <a:lnTo>
                  <a:pt x="1228104" y="146050"/>
                </a:lnTo>
                <a:lnTo>
                  <a:pt x="1279698" y="149860"/>
                </a:lnTo>
                <a:lnTo>
                  <a:pt x="1331304" y="152400"/>
                </a:lnTo>
                <a:lnTo>
                  <a:pt x="1382922" y="156210"/>
                </a:lnTo>
                <a:lnTo>
                  <a:pt x="1434550" y="158750"/>
                </a:lnTo>
                <a:lnTo>
                  <a:pt x="1486185" y="162560"/>
                </a:lnTo>
                <a:lnTo>
                  <a:pt x="1899374" y="185420"/>
                </a:lnTo>
                <a:lnTo>
                  <a:pt x="2001412" y="190500"/>
                </a:lnTo>
                <a:lnTo>
                  <a:pt x="2051816" y="194310"/>
                </a:lnTo>
                <a:lnTo>
                  <a:pt x="2556097" y="219710"/>
                </a:lnTo>
                <a:lnTo>
                  <a:pt x="2606551" y="220980"/>
                </a:lnTo>
                <a:lnTo>
                  <a:pt x="2757944" y="228600"/>
                </a:lnTo>
                <a:lnTo>
                  <a:pt x="2808419" y="229870"/>
                </a:lnTo>
                <a:lnTo>
                  <a:pt x="2858899" y="232410"/>
                </a:lnTo>
                <a:lnTo>
                  <a:pt x="2909385" y="233680"/>
                </a:lnTo>
                <a:lnTo>
                  <a:pt x="2959877" y="236220"/>
                </a:lnTo>
                <a:lnTo>
                  <a:pt x="3010375" y="237490"/>
                </a:lnTo>
                <a:lnTo>
                  <a:pt x="3060878" y="240030"/>
                </a:lnTo>
                <a:lnTo>
                  <a:pt x="3161903" y="242570"/>
                </a:lnTo>
                <a:lnTo>
                  <a:pt x="3212425" y="245110"/>
                </a:lnTo>
                <a:lnTo>
                  <a:pt x="3667417" y="256540"/>
                </a:lnTo>
                <a:lnTo>
                  <a:pt x="5659370" y="256540"/>
                </a:lnTo>
                <a:lnTo>
                  <a:pt x="5761488" y="254000"/>
                </a:lnTo>
                <a:lnTo>
                  <a:pt x="5812546" y="254000"/>
                </a:lnTo>
                <a:lnTo>
                  <a:pt x="6067811" y="247650"/>
                </a:lnTo>
                <a:lnTo>
                  <a:pt x="6118859" y="247650"/>
                </a:lnTo>
                <a:lnTo>
                  <a:pt x="6374382" y="241300"/>
                </a:lnTo>
                <a:lnTo>
                  <a:pt x="6425482" y="238760"/>
                </a:lnTo>
                <a:lnTo>
                  <a:pt x="6680962" y="232410"/>
                </a:lnTo>
                <a:lnTo>
                  <a:pt x="6783145" y="228600"/>
                </a:lnTo>
                <a:lnTo>
                  <a:pt x="6885323" y="226060"/>
                </a:lnTo>
                <a:lnTo>
                  <a:pt x="6987497" y="222250"/>
                </a:lnTo>
                <a:lnTo>
                  <a:pt x="7089667" y="219710"/>
                </a:lnTo>
                <a:lnTo>
                  <a:pt x="7191833" y="215900"/>
                </a:lnTo>
                <a:lnTo>
                  <a:pt x="7293995" y="213360"/>
                </a:lnTo>
                <a:lnTo>
                  <a:pt x="8366569" y="175260"/>
                </a:lnTo>
                <a:lnTo>
                  <a:pt x="8416277" y="172720"/>
                </a:lnTo>
                <a:lnTo>
                  <a:pt x="8465973" y="171450"/>
                </a:lnTo>
                <a:lnTo>
                  <a:pt x="8614998" y="163830"/>
                </a:lnTo>
                <a:lnTo>
                  <a:pt x="8664655" y="162560"/>
                </a:lnTo>
                <a:lnTo>
                  <a:pt x="8714306" y="158750"/>
                </a:lnTo>
                <a:lnTo>
                  <a:pt x="8838398" y="152400"/>
                </a:lnTo>
                <a:lnTo>
                  <a:pt x="3805267" y="152400"/>
                </a:lnTo>
                <a:lnTo>
                  <a:pt x="3754955" y="151130"/>
                </a:lnTo>
                <a:lnTo>
                  <a:pt x="3604027" y="151130"/>
                </a:lnTo>
                <a:lnTo>
                  <a:pt x="3553721" y="149860"/>
                </a:lnTo>
                <a:lnTo>
                  <a:pt x="3503416" y="149860"/>
                </a:lnTo>
                <a:lnTo>
                  <a:pt x="3453113" y="148590"/>
                </a:lnTo>
                <a:lnTo>
                  <a:pt x="3402812" y="148590"/>
                </a:lnTo>
                <a:lnTo>
                  <a:pt x="3352513" y="147320"/>
                </a:lnTo>
                <a:lnTo>
                  <a:pt x="3302215" y="147320"/>
                </a:lnTo>
                <a:lnTo>
                  <a:pt x="3251920" y="146050"/>
                </a:lnTo>
                <a:lnTo>
                  <a:pt x="3201627" y="146050"/>
                </a:lnTo>
                <a:lnTo>
                  <a:pt x="3000475" y="140970"/>
                </a:lnTo>
                <a:lnTo>
                  <a:pt x="2950193" y="140970"/>
                </a:lnTo>
                <a:lnTo>
                  <a:pt x="2749090" y="135890"/>
                </a:lnTo>
                <a:lnTo>
                  <a:pt x="2698821" y="133350"/>
                </a:lnTo>
                <a:lnTo>
                  <a:pt x="2548031" y="129540"/>
                </a:lnTo>
                <a:lnTo>
                  <a:pt x="2497774" y="127000"/>
                </a:lnTo>
                <a:lnTo>
                  <a:pt x="2397268" y="124460"/>
                </a:lnTo>
                <a:lnTo>
                  <a:pt x="2347020" y="121920"/>
                </a:lnTo>
                <a:lnTo>
                  <a:pt x="2296775" y="120650"/>
                </a:lnTo>
                <a:lnTo>
                  <a:pt x="2196295" y="115570"/>
                </a:lnTo>
                <a:lnTo>
                  <a:pt x="2146061" y="114300"/>
                </a:lnTo>
                <a:lnTo>
                  <a:pt x="1890422" y="101600"/>
                </a:lnTo>
                <a:lnTo>
                  <a:pt x="1839081" y="100330"/>
                </a:lnTo>
                <a:lnTo>
                  <a:pt x="1787744" y="97790"/>
                </a:lnTo>
                <a:lnTo>
                  <a:pt x="1736411" y="93980"/>
                </a:lnTo>
                <a:lnTo>
                  <a:pt x="1428478" y="78740"/>
                </a:lnTo>
                <a:lnTo>
                  <a:pt x="1325853" y="72390"/>
                </a:lnTo>
                <a:lnTo>
                  <a:pt x="661116" y="36830"/>
                </a:lnTo>
                <a:lnTo>
                  <a:pt x="612057" y="33020"/>
                </a:lnTo>
                <a:lnTo>
                  <a:pt x="513960" y="27940"/>
                </a:lnTo>
                <a:lnTo>
                  <a:pt x="464918" y="24130"/>
                </a:lnTo>
                <a:lnTo>
                  <a:pt x="219702" y="10160"/>
                </a:lnTo>
                <a:lnTo>
                  <a:pt x="170645" y="6350"/>
                </a:lnTo>
                <a:lnTo>
                  <a:pt x="51099" y="0"/>
                </a:lnTo>
                <a:close/>
              </a:path>
              <a:path extrusionOk="0" h="264160" w="9431655">
                <a:moveTo>
                  <a:pt x="9268876" y="54610"/>
                </a:moveTo>
                <a:lnTo>
                  <a:pt x="8765756" y="54610"/>
                </a:lnTo>
                <a:lnTo>
                  <a:pt x="8714436" y="55880"/>
                </a:lnTo>
                <a:lnTo>
                  <a:pt x="8611803" y="55880"/>
                </a:lnTo>
                <a:lnTo>
                  <a:pt x="8560490" y="57150"/>
                </a:lnTo>
                <a:lnTo>
                  <a:pt x="8509180" y="57150"/>
                </a:lnTo>
                <a:lnTo>
                  <a:pt x="8406567" y="59690"/>
                </a:lnTo>
                <a:lnTo>
                  <a:pt x="8355264" y="59690"/>
                </a:lnTo>
                <a:lnTo>
                  <a:pt x="8201369" y="63500"/>
                </a:lnTo>
                <a:lnTo>
                  <a:pt x="8150075" y="63500"/>
                </a:lnTo>
                <a:lnTo>
                  <a:pt x="7637250" y="76200"/>
                </a:lnTo>
                <a:lnTo>
                  <a:pt x="7585978" y="78740"/>
                </a:lnTo>
                <a:lnTo>
                  <a:pt x="6919603" y="99060"/>
                </a:lnTo>
                <a:lnTo>
                  <a:pt x="6817096" y="101600"/>
                </a:lnTo>
                <a:lnTo>
                  <a:pt x="6714585" y="105410"/>
                </a:lnTo>
                <a:lnTo>
                  <a:pt x="6509555" y="110490"/>
                </a:lnTo>
                <a:lnTo>
                  <a:pt x="6407036" y="114300"/>
                </a:lnTo>
                <a:lnTo>
                  <a:pt x="5791847" y="129540"/>
                </a:lnTo>
                <a:lnTo>
                  <a:pt x="5689303" y="130810"/>
                </a:lnTo>
                <a:lnTo>
                  <a:pt x="5484203" y="135890"/>
                </a:lnTo>
                <a:lnTo>
                  <a:pt x="5381647" y="137160"/>
                </a:lnTo>
                <a:lnTo>
                  <a:pt x="5279086" y="139700"/>
                </a:lnTo>
                <a:lnTo>
                  <a:pt x="4971380" y="143510"/>
                </a:lnTo>
                <a:lnTo>
                  <a:pt x="4868803" y="146050"/>
                </a:lnTo>
                <a:lnTo>
                  <a:pt x="4817512" y="146050"/>
                </a:lnTo>
                <a:lnTo>
                  <a:pt x="4766220" y="147320"/>
                </a:lnTo>
                <a:lnTo>
                  <a:pt x="4714928" y="147320"/>
                </a:lnTo>
                <a:lnTo>
                  <a:pt x="4663633" y="148590"/>
                </a:lnTo>
                <a:lnTo>
                  <a:pt x="4561042" y="148590"/>
                </a:lnTo>
                <a:lnTo>
                  <a:pt x="4509744" y="149860"/>
                </a:lnTo>
                <a:lnTo>
                  <a:pt x="4459420" y="149860"/>
                </a:lnTo>
                <a:lnTo>
                  <a:pt x="4409096" y="151130"/>
                </a:lnTo>
                <a:lnTo>
                  <a:pt x="4258127" y="151130"/>
                </a:lnTo>
                <a:lnTo>
                  <a:pt x="4207806" y="152400"/>
                </a:lnTo>
                <a:lnTo>
                  <a:pt x="8838398" y="152400"/>
                </a:lnTo>
                <a:lnTo>
                  <a:pt x="9260255" y="129540"/>
                </a:lnTo>
                <a:lnTo>
                  <a:pt x="9314440" y="124460"/>
                </a:lnTo>
                <a:lnTo>
                  <a:pt x="9366643" y="115570"/>
                </a:lnTo>
                <a:lnTo>
                  <a:pt x="9407439" y="82550"/>
                </a:lnTo>
                <a:lnTo>
                  <a:pt x="9431121" y="60960"/>
                </a:lnTo>
                <a:lnTo>
                  <a:pt x="9366670" y="58420"/>
                </a:lnTo>
                <a:lnTo>
                  <a:pt x="9313884" y="57150"/>
                </a:lnTo>
                <a:lnTo>
                  <a:pt x="9268876" y="54610"/>
                </a:lnTo>
                <a:close/>
              </a:path>
              <a:path extrusionOk="0" h="264160" w="9431655">
                <a:moveTo>
                  <a:pt x="9073731" y="53340"/>
                </a:moveTo>
                <a:lnTo>
                  <a:pt x="9022395" y="53340"/>
                </a:lnTo>
                <a:lnTo>
                  <a:pt x="8971062" y="54610"/>
                </a:lnTo>
                <a:lnTo>
                  <a:pt x="9125070" y="54610"/>
                </a:lnTo>
                <a:lnTo>
                  <a:pt x="9073731" y="5334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5" name="Google Shape;345;p52"/>
          <p:cNvSpPr/>
          <p:nvPr/>
        </p:nvSpPr>
        <p:spPr>
          <a:xfrm>
            <a:off x="5417111" y="7240124"/>
            <a:ext cx="4558665" cy="130175"/>
          </a:xfrm>
          <a:custGeom>
            <a:rect b="b" l="l" r="r" t="t"/>
            <a:pathLst>
              <a:path extrusionOk="0" h="130175" w="4558665">
                <a:moveTo>
                  <a:pt x="4304261" y="0"/>
                </a:moveTo>
                <a:lnTo>
                  <a:pt x="4146522" y="423"/>
                </a:lnTo>
                <a:lnTo>
                  <a:pt x="1176820" y="53893"/>
                </a:lnTo>
                <a:lnTo>
                  <a:pt x="779946" y="65661"/>
                </a:lnTo>
                <a:lnTo>
                  <a:pt x="103462" y="98756"/>
                </a:lnTo>
                <a:lnTo>
                  <a:pt x="35914" y="105926"/>
                </a:lnTo>
                <a:lnTo>
                  <a:pt x="0" y="114497"/>
                </a:lnTo>
                <a:lnTo>
                  <a:pt x="10224" y="119659"/>
                </a:lnTo>
                <a:lnTo>
                  <a:pt x="18694" y="124263"/>
                </a:lnTo>
                <a:lnTo>
                  <a:pt x="26049" y="127620"/>
                </a:lnTo>
                <a:lnTo>
                  <a:pt x="32931" y="129039"/>
                </a:lnTo>
                <a:lnTo>
                  <a:pt x="61346" y="129674"/>
                </a:lnTo>
                <a:lnTo>
                  <a:pt x="89793" y="129818"/>
                </a:lnTo>
                <a:lnTo>
                  <a:pt x="3335809" y="83771"/>
                </a:lnTo>
                <a:lnTo>
                  <a:pt x="3942828" y="64496"/>
                </a:lnTo>
                <a:lnTo>
                  <a:pt x="4438256" y="40367"/>
                </a:lnTo>
                <a:lnTo>
                  <a:pt x="4485770" y="35519"/>
                </a:lnTo>
                <a:lnTo>
                  <a:pt x="4532922" y="28099"/>
                </a:lnTo>
                <a:lnTo>
                  <a:pt x="4549358" y="17458"/>
                </a:lnTo>
                <a:lnTo>
                  <a:pt x="4558233" y="10776"/>
                </a:lnTo>
                <a:lnTo>
                  <a:pt x="4531104" y="3676"/>
                </a:lnTo>
                <a:lnTo>
                  <a:pt x="4506502" y="635"/>
                </a:lnTo>
                <a:lnTo>
                  <a:pt x="4489489" y="172"/>
                </a:lnTo>
                <a:lnTo>
                  <a:pt x="4461992" y="172"/>
                </a:lnTo>
                <a:lnTo>
                  <a:pt x="4304261" y="0"/>
                </a:lnTo>
                <a:close/>
              </a:path>
              <a:path extrusionOk="0" h="130175" w="4558665">
                <a:moveTo>
                  <a:pt x="4483706" y="14"/>
                </a:moveTo>
                <a:lnTo>
                  <a:pt x="4461992" y="172"/>
                </a:lnTo>
                <a:lnTo>
                  <a:pt x="4489489" y="172"/>
                </a:lnTo>
                <a:lnTo>
                  <a:pt x="4483706" y="14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6" name="Google Shape;346;p52"/>
          <p:cNvSpPr/>
          <p:nvPr/>
        </p:nvSpPr>
        <p:spPr>
          <a:xfrm>
            <a:off x="177363" y="29091"/>
            <a:ext cx="1527078" cy="119888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7" name="Google Shape;347;p52"/>
          <p:cNvSpPr/>
          <p:nvPr/>
        </p:nvSpPr>
        <p:spPr>
          <a:xfrm>
            <a:off x="9615864" y="184283"/>
            <a:ext cx="1054816" cy="114956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48" name="Google Shape;348;p52"/>
          <p:cNvSpPr txBox="1"/>
          <p:nvPr/>
        </p:nvSpPr>
        <p:spPr>
          <a:xfrm>
            <a:off x="3717575" y="3708300"/>
            <a:ext cx="5496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FALA</a:t>
            </a:r>
            <a:endParaRPr b="0" i="0" sz="16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52"/>
          <p:cNvSpPr txBox="1"/>
          <p:nvPr/>
        </p:nvSpPr>
        <p:spPr>
          <a:xfrm>
            <a:off x="1894743" y="3576350"/>
            <a:ext cx="193675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0" name="Google Shape;350;p52"/>
          <p:cNvSpPr txBox="1"/>
          <p:nvPr/>
        </p:nvSpPr>
        <p:spPr>
          <a:xfrm>
            <a:off x="4844500" y="4681250"/>
            <a:ext cx="852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PENSA</a:t>
            </a:r>
            <a:endParaRPr b="0" baseline="-2500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1" name="Google Shape;351;p52"/>
          <p:cNvSpPr txBox="1"/>
          <p:nvPr/>
        </p:nvSpPr>
        <p:spPr>
          <a:xfrm>
            <a:off x="4668825" y="2707775"/>
            <a:ext cx="11346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ctr">
              <a:lnSpc>
                <a:spcPct val="1084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SENTE</a:t>
            </a:r>
            <a:endParaRPr b="0" i="0" sz="16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52"/>
          <p:cNvSpPr txBox="1"/>
          <p:nvPr/>
        </p:nvSpPr>
        <p:spPr>
          <a:xfrm>
            <a:off x="6287000" y="3649425"/>
            <a:ext cx="549600" cy="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FAZ</a:t>
            </a:r>
            <a:endParaRPr b="0" i="0" sz="16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p52"/>
          <p:cNvSpPr txBox="1"/>
          <p:nvPr/>
        </p:nvSpPr>
        <p:spPr>
          <a:xfrm>
            <a:off x="3244850" y="1883750"/>
            <a:ext cx="18129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84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Estresse, raiva</a:t>
            </a:r>
            <a:endParaRPr i="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52"/>
          <p:cNvSpPr txBox="1"/>
          <p:nvPr/>
        </p:nvSpPr>
        <p:spPr>
          <a:xfrm>
            <a:off x="772625" y="3001938"/>
            <a:ext cx="27012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84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“É </a:t>
            </a:r>
            <a:r>
              <a:rPr b="1" lang="en-US" sz="1200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chato</a:t>
            </a:r>
            <a:r>
              <a:rPr lang="en-US" sz="1200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 ter que dar tantas voltas pra encontrar uma vaga.”</a:t>
            </a:r>
            <a:endParaRPr sz="1200"/>
          </a:p>
        </p:txBody>
      </p:sp>
      <p:sp>
        <p:nvSpPr>
          <p:cNvPr id="355" name="Google Shape;355;p52"/>
          <p:cNvSpPr txBox="1"/>
          <p:nvPr/>
        </p:nvSpPr>
        <p:spPr>
          <a:xfrm>
            <a:off x="2229325" y="5355050"/>
            <a:ext cx="60129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ctr">
              <a:lnSpc>
                <a:spcPct val="1084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“Perco tanto </a:t>
            </a:r>
            <a:r>
              <a:rPr b="1" lang="en-US" sz="1200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tempo</a:t>
            </a:r>
            <a:r>
              <a:rPr lang="en-US" sz="1200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 no trânsito e depois mais um monte de tempo só pra parar de dirigir”</a:t>
            </a:r>
            <a:endParaRPr sz="1200"/>
          </a:p>
        </p:txBody>
      </p:sp>
      <p:sp>
        <p:nvSpPr>
          <p:cNvPr id="356" name="Google Shape;356;p52"/>
          <p:cNvSpPr txBox="1"/>
          <p:nvPr/>
        </p:nvSpPr>
        <p:spPr>
          <a:xfrm>
            <a:off x="4982375" y="1883750"/>
            <a:ext cx="20499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84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Cansaço físico e emocional</a:t>
            </a:r>
            <a:endParaRPr i="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52"/>
          <p:cNvSpPr txBox="1"/>
          <p:nvPr/>
        </p:nvSpPr>
        <p:spPr>
          <a:xfrm>
            <a:off x="3508625" y="2295750"/>
            <a:ext cx="18711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84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Pressa, impaciência</a:t>
            </a:r>
            <a:endParaRPr i="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52"/>
          <p:cNvSpPr txBox="1"/>
          <p:nvPr/>
        </p:nvSpPr>
        <p:spPr>
          <a:xfrm>
            <a:off x="6582550" y="3244725"/>
            <a:ext cx="30387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r">
              <a:lnSpc>
                <a:spcPct val="1084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Circula várias vezes o estacionamento</a:t>
            </a:r>
            <a:endParaRPr i="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52"/>
          <p:cNvSpPr txBox="1"/>
          <p:nvPr/>
        </p:nvSpPr>
        <p:spPr>
          <a:xfrm>
            <a:off x="6658750" y="3811375"/>
            <a:ext cx="30387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r">
              <a:lnSpc>
                <a:spcPct val="1084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Para o carro e aguarda enquanto usa o celular e/ou escuta música</a:t>
            </a:r>
            <a:endParaRPr i="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52"/>
          <p:cNvSpPr txBox="1"/>
          <p:nvPr/>
        </p:nvSpPr>
        <p:spPr>
          <a:xfrm>
            <a:off x="6582550" y="2802000"/>
            <a:ext cx="30387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r">
              <a:lnSpc>
                <a:spcPct val="1084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Estaciona em local proibido</a:t>
            </a:r>
            <a:endParaRPr i="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52"/>
          <p:cNvSpPr txBox="1"/>
          <p:nvPr/>
        </p:nvSpPr>
        <p:spPr>
          <a:xfrm>
            <a:off x="8096250" y="4430300"/>
            <a:ext cx="17067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r">
              <a:lnSpc>
                <a:spcPct val="1084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Estaciona muito longe</a:t>
            </a:r>
            <a:endParaRPr>
              <a:solidFill>
                <a:srgbClr val="231F2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r">
              <a:lnSpc>
                <a:spcPct val="1084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e volta andando</a:t>
            </a:r>
            <a:endParaRPr i="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52"/>
          <p:cNvSpPr txBox="1"/>
          <p:nvPr/>
        </p:nvSpPr>
        <p:spPr>
          <a:xfrm>
            <a:off x="737825" y="3813125"/>
            <a:ext cx="27708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84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“Uma instituição desse porte não ter um estacionamento que preste é uma </a:t>
            </a:r>
            <a:r>
              <a:rPr b="1" lang="en-US" sz="1200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vergonha</a:t>
            </a:r>
            <a:r>
              <a:rPr lang="en-US" sz="1200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200"/>
          </a:p>
        </p:txBody>
      </p:sp>
      <p:sp>
        <p:nvSpPr>
          <p:cNvPr id="363" name="Google Shape;363;p52"/>
          <p:cNvSpPr txBox="1"/>
          <p:nvPr/>
        </p:nvSpPr>
        <p:spPr>
          <a:xfrm>
            <a:off x="5368825" y="2295775"/>
            <a:ext cx="1936800" cy="3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84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Medo, falta de segurança</a:t>
            </a:r>
            <a:endParaRPr i="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3"/>
          <p:cNvSpPr txBox="1"/>
          <p:nvPr/>
        </p:nvSpPr>
        <p:spPr>
          <a:xfrm>
            <a:off x="4604595" y="1596984"/>
            <a:ext cx="1682114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OPORTUNIDADES</a:t>
            </a:r>
            <a:endParaRPr b="0" i="0" sz="1600" u="none" cap="none" strike="noStrike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9" name="Google Shape;369;p53"/>
          <p:cNvSpPr/>
          <p:nvPr/>
        </p:nvSpPr>
        <p:spPr>
          <a:xfrm>
            <a:off x="8508006" y="1648393"/>
            <a:ext cx="142875" cy="215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0" name="Google Shape;370;p53"/>
          <p:cNvSpPr txBox="1"/>
          <p:nvPr/>
        </p:nvSpPr>
        <p:spPr>
          <a:xfrm>
            <a:off x="8088662" y="1622993"/>
            <a:ext cx="104838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USU RIOS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1" name="Google Shape;371;p53"/>
          <p:cNvSpPr txBox="1"/>
          <p:nvPr/>
        </p:nvSpPr>
        <p:spPr>
          <a:xfrm>
            <a:off x="125477" y="4046578"/>
            <a:ext cx="4051300" cy="712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809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REQUISITOS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231F20"/>
                </a:solidFill>
                <a:latin typeface="Comic Sans MS"/>
                <a:ea typeface="Comic Sans MS"/>
                <a:cs typeface="Comic Sans MS"/>
                <a:sym typeface="Comic Sans MS"/>
              </a:rPr>
              <a:t>Atributos diferenciais para a experiência do usuário e sucesso do projeto</a:t>
            </a:r>
            <a:endParaRPr sz="9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2" name="Google Shape;372;p53"/>
          <p:cNvSpPr txBox="1"/>
          <p:nvPr/>
        </p:nvSpPr>
        <p:spPr>
          <a:xfrm>
            <a:off x="1438910" y="1671057"/>
            <a:ext cx="1002030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31F20"/>
                </a:solidFill>
                <a:latin typeface="Georgia"/>
                <a:ea typeface="Georgia"/>
                <a:cs typeface="Georgia"/>
                <a:sym typeface="Georgia"/>
              </a:rPr>
              <a:t>DESAFIOS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3" name="Google Shape;373;p53"/>
          <p:cNvSpPr txBox="1"/>
          <p:nvPr>
            <p:ph type="title"/>
          </p:nvPr>
        </p:nvSpPr>
        <p:spPr>
          <a:xfrm>
            <a:off x="3180427" y="0"/>
            <a:ext cx="3469800" cy="11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Ideação</a:t>
            </a:r>
            <a:endParaRPr/>
          </a:p>
        </p:txBody>
      </p:sp>
      <p:sp>
        <p:nvSpPr>
          <p:cNvPr id="374" name="Google Shape;374;p53"/>
          <p:cNvSpPr txBox="1"/>
          <p:nvPr/>
        </p:nvSpPr>
        <p:spPr>
          <a:xfrm>
            <a:off x="4378179" y="1103305"/>
            <a:ext cx="10743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31F20"/>
                </a:solidFill>
                <a:latin typeface="Comic Sans MS"/>
                <a:ea typeface="Comic Sans MS"/>
                <a:cs typeface="Comic Sans MS"/>
                <a:sym typeface="Comic Sans MS"/>
              </a:rPr>
              <a:t>(Brainstorm)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5" name="Google Shape;375;p53"/>
          <p:cNvSpPr/>
          <p:nvPr/>
        </p:nvSpPr>
        <p:spPr>
          <a:xfrm>
            <a:off x="82671" y="1391615"/>
            <a:ext cx="10595400" cy="25782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6" name="Google Shape;376;p53"/>
          <p:cNvSpPr/>
          <p:nvPr/>
        </p:nvSpPr>
        <p:spPr>
          <a:xfrm>
            <a:off x="109702" y="54140"/>
            <a:ext cx="2682240" cy="138684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7" name="Google Shape;377;p53"/>
          <p:cNvSpPr/>
          <p:nvPr/>
        </p:nvSpPr>
        <p:spPr>
          <a:xfrm>
            <a:off x="181864" y="125690"/>
            <a:ext cx="2540846" cy="124539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8" name="Google Shape;378;p53"/>
          <p:cNvSpPr/>
          <p:nvPr/>
        </p:nvSpPr>
        <p:spPr>
          <a:xfrm>
            <a:off x="6893067" y="26876"/>
            <a:ext cx="2055577" cy="93126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9" name="Google Shape;379;p53"/>
          <p:cNvSpPr/>
          <p:nvPr/>
        </p:nvSpPr>
        <p:spPr>
          <a:xfrm>
            <a:off x="87782" y="4931088"/>
            <a:ext cx="10536206" cy="254960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0" name="Google Shape;380;p53"/>
          <p:cNvSpPr/>
          <p:nvPr/>
        </p:nvSpPr>
        <p:spPr>
          <a:xfrm>
            <a:off x="259026" y="1525240"/>
            <a:ext cx="1036927" cy="98932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1" name="Google Shape;381;p53"/>
          <p:cNvSpPr/>
          <p:nvPr/>
        </p:nvSpPr>
        <p:spPr>
          <a:xfrm>
            <a:off x="7201837" y="1502705"/>
            <a:ext cx="854702" cy="1197704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2" name="Google Shape;382;p53"/>
          <p:cNvSpPr/>
          <p:nvPr/>
        </p:nvSpPr>
        <p:spPr>
          <a:xfrm>
            <a:off x="3741225" y="1475459"/>
            <a:ext cx="775771" cy="976085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3" name="Google Shape;383;p53"/>
          <p:cNvSpPr/>
          <p:nvPr/>
        </p:nvSpPr>
        <p:spPr>
          <a:xfrm>
            <a:off x="5524822" y="674665"/>
            <a:ext cx="127738" cy="105943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4" name="Google Shape;384;p53"/>
          <p:cNvSpPr/>
          <p:nvPr/>
        </p:nvSpPr>
        <p:spPr>
          <a:xfrm>
            <a:off x="5945404" y="135880"/>
            <a:ext cx="148013" cy="98138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5" name="Google Shape;385;p53"/>
          <p:cNvSpPr/>
          <p:nvPr/>
        </p:nvSpPr>
        <p:spPr>
          <a:xfrm>
            <a:off x="9534452" y="138605"/>
            <a:ext cx="1136230" cy="1195284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86" name="Google Shape;386;p53"/>
          <p:cNvSpPr txBox="1"/>
          <p:nvPr/>
        </p:nvSpPr>
        <p:spPr>
          <a:xfrm>
            <a:off x="472675" y="2678500"/>
            <a:ext cx="26823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Criar um aplicativo que 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mapeia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o estacionamento e mostra vagas 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disponíveis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53"/>
          <p:cNvSpPr txBox="1"/>
          <p:nvPr/>
        </p:nvSpPr>
        <p:spPr>
          <a:xfrm>
            <a:off x="3891725" y="2568225"/>
            <a:ext cx="27585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53"/>
          <p:cNvSpPr txBox="1"/>
          <p:nvPr/>
        </p:nvSpPr>
        <p:spPr>
          <a:xfrm>
            <a:off x="7386975" y="2700075"/>
            <a:ext cx="29937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Pessoas que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frequentam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shopping, Supermercados e Centros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Universitários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e encontram dificuldades para estacionar.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53"/>
          <p:cNvSpPr txBox="1"/>
          <p:nvPr/>
        </p:nvSpPr>
        <p:spPr>
          <a:xfrm>
            <a:off x="236350" y="5152200"/>
            <a:ext cx="15756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Suporte via chat de texto.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53"/>
          <p:cNvSpPr txBox="1"/>
          <p:nvPr/>
        </p:nvSpPr>
        <p:spPr>
          <a:xfrm>
            <a:off x="1995800" y="5152200"/>
            <a:ext cx="15756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Mapeamento de vagas.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53"/>
          <p:cNvSpPr txBox="1"/>
          <p:nvPr/>
        </p:nvSpPr>
        <p:spPr>
          <a:xfrm>
            <a:off x="3755250" y="5152200"/>
            <a:ext cx="1575600" cy="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Aplicativo gratuito.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53"/>
          <p:cNvSpPr txBox="1"/>
          <p:nvPr/>
        </p:nvSpPr>
        <p:spPr>
          <a:xfrm>
            <a:off x="3828700" y="2583975"/>
            <a:ext cx="2891700" cy="9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Dificuldades das pessoas de encontrar vagas para estacionar.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4"/>
          <p:cNvSpPr txBox="1"/>
          <p:nvPr/>
        </p:nvSpPr>
        <p:spPr>
          <a:xfrm>
            <a:off x="951763" y="2341477"/>
            <a:ext cx="21477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CARACTERÍSTICAS DO  APLICATIVO:</a:t>
            </a:r>
            <a:endParaRPr b="0" i="0" sz="16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54"/>
          <p:cNvSpPr txBox="1"/>
          <p:nvPr/>
        </p:nvSpPr>
        <p:spPr>
          <a:xfrm>
            <a:off x="3797748" y="2359455"/>
            <a:ext cx="10053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Nomes dos  aplicativos</a:t>
            </a:r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54"/>
          <p:cNvSpPr txBox="1"/>
          <p:nvPr/>
        </p:nvSpPr>
        <p:spPr>
          <a:xfrm>
            <a:off x="8859670" y="7324420"/>
            <a:ext cx="685800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231F20"/>
                </a:solidFill>
                <a:latin typeface="Comic Sans MS"/>
                <a:ea typeface="Comic Sans MS"/>
                <a:cs typeface="Comic Sans MS"/>
                <a:sym typeface="Comic Sans MS"/>
              </a:rPr>
              <a:t>Marque com</a:t>
            </a:r>
            <a:endParaRPr b="0" i="0" sz="90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0" name="Google Shape;400;p54"/>
          <p:cNvSpPr txBox="1"/>
          <p:nvPr/>
        </p:nvSpPr>
        <p:spPr>
          <a:xfrm>
            <a:off x="9817125" y="7324420"/>
            <a:ext cx="145415" cy="16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231F20"/>
                </a:solidFill>
                <a:latin typeface="Comic Sans MS"/>
                <a:ea typeface="Comic Sans MS"/>
                <a:cs typeface="Comic Sans MS"/>
                <a:sym typeface="Comic Sans MS"/>
              </a:rPr>
              <a:t>ou</a:t>
            </a:r>
            <a:endParaRPr b="0" i="0" sz="90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01" name="Google Shape;401;p54"/>
          <p:cNvSpPr txBox="1"/>
          <p:nvPr>
            <p:ph type="title"/>
          </p:nvPr>
        </p:nvSpPr>
        <p:spPr>
          <a:xfrm>
            <a:off x="3239400" y="33700"/>
            <a:ext cx="5820900" cy="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336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BENCHMARK</a:t>
            </a:r>
            <a:endParaRPr sz="6000"/>
          </a:p>
        </p:txBody>
      </p:sp>
      <p:sp>
        <p:nvSpPr>
          <p:cNvPr id="402" name="Google Shape;402;p54"/>
          <p:cNvSpPr txBox="1"/>
          <p:nvPr/>
        </p:nvSpPr>
        <p:spPr>
          <a:xfrm>
            <a:off x="6076950" y="862125"/>
            <a:ext cx="1276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31F20"/>
                </a:solidFill>
                <a:latin typeface="Comic Sans MS"/>
                <a:ea typeface="Comic Sans MS"/>
                <a:cs typeface="Comic Sans MS"/>
                <a:sym typeface="Comic Sans MS"/>
              </a:rPr>
              <a:t>(O que existe?)</a:t>
            </a:r>
            <a:endParaRPr b="0" i="0" sz="13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54"/>
          <p:cNvSpPr/>
          <p:nvPr/>
        </p:nvSpPr>
        <p:spPr>
          <a:xfrm>
            <a:off x="959095" y="3256702"/>
            <a:ext cx="3735070" cy="68580"/>
          </a:xfrm>
          <a:custGeom>
            <a:rect b="b" l="l" r="r" t="t"/>
            <a:pathLst>
              <a:path extrusionOk="0" h="68579" w="3735070">
                <a:moveTo>
                  <a:pt x="3730031" y="46179"/>
                </a:moveTo>
                <a:lnTo>
                  <a:pt x="2043743" y="46179"/>
                </a:lnTo>
                <a:lnTo>
                  <a:pt x="2764491" y="50672"/>
                </a:lnTo>
                <a:lnTo>
                  <a:pt x="3410964" y="65803"/>
                </a:lnTo>
                <a:lnTo>
                  <a:pt x="3659450" y="68382"/>
                </a:lnTo>
                <a:lnTo>
                  <a:pt x="3709079" y="68198"/>
                </a:lnTo>
                <a:lnTo>
                  <a:pt x="3728481" y="63563"/>
                </a:lnTo>
                <a:lnTo>
                  <a:pt x="3734606" y="53422"/>
                </a:lnTo>
                <a:lnTo>
                  <a:pt x="3730031" y="46179"/>
                </a:lnTo>
                <a:close/>
              </a:path>
              <a:path extrusionOk="0" h="68579" w="3735070">
                <a:moveTo>
                  <a:pt x="25088" y="0"/>
                </a:moveTo>
                <a:lnTo>
                  <a:pt x="7665" y="3604"/>
                </a:lnTo>
                <a:lnTo>
                  <a:pt x="14" y="13039"/>
                </a:lnTo>
                <a:lnTo>
                  <a:pt x="0" y="13469"/>
                </a:lnTo>
                <a:lnTo>
                  <a:pt x="3014" y="23644"/>
                </a:lnTo>
                <a:lnTo>
                  <a:pt x="68858" y="35663"/>
                </a:lnTo>
                <a:lnTo>
                  <a:pt x="119860" y="40598"/>
                </a:lnTo>
                <a:lnTo>
                  <a:pt x="171136" y="44835"/>
                </a:lnTo>
                <a:lnTo>
                  <a:pt x="222651" y="48423"/>
                </a:lnTo>
                <a:lnTo>
                  <a:pt x="274371" y="51408"/>
                </a:lnTo>
                <a:lnTo>
                  <a:pt x="378284" y="55762"/>
                </a:lnTo>
                <a:lnTo>
                  <a:pt x="482593" y="58275"/>
                </a:lnTo>
                <a:lnTo>
                  <a:pt x="639186" y="59424"/>
                </a:lnTo>
                <a:lnTo>
                  <a:pt x="3730031" y="46179"/>
                </a:lnTo>
                <a:lnTo>
                  <a:pt x="3606972" y="31144"/>
                </a:lnTo>
                <a:lnTo>
                  <a:pt x="3452980" y="24644"/>
                </a:lnTo>
                <a:lnTo>
                  <a:pt x="3337669" y="21393"/>
                </a:lnTo>
                <a:lnTo>
                  <a:pt x="782289" y="21393"/>
                </a:lnTo>
                <a:lnTo>
                  <a:pt x="529769" y="18395"/>
                </a:lnTo>
                <a:lnTo>
                  <a:pt x="277863" y="10913"/>
                </a:lnTo>
                <a:lnTo>
                  <a:pt x="25088" y="0"/>
                </a:lnTo>
                <a:close/>
              </a:path>
              <a:path extrusionOk="0" h="68579" w="3735070">
                <a:moveTo>
                  <a:pt x="2062276" y="9490"/>
                </a:moveTo>
                <a:lnTo>
                  <a:pt x="782289" y="21393"/>
                </a:lnTo>
                <a:lnTo>
                  <a:pt x="3337669" y="21393"/>
                </a:lnTo>
                <a:lnTo>
                  <a:pt x="2062276" y="949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4" name="Google Shape;404;p54"/>
          <p:cNvSpPr/>
          <p:nvPr/>
        </p:nvSpPr>
        <p:spPr>
          <a:xfrm>
            <a:off x="4668247" y="2211057"/>
            <a:ext cx="97155" cy="4954905"/>
          </a:xfrm>
          <a:custGeom>
            <a:rect b="b" l="l" r="r" t="t"/>
            <a:pathLst>
              <a:path extrusionOk="0" h="4954905" w="97154">
                <a:moveTo>
                  <a:pt x="77993" y="0"/>
                </a:moveTo>
                <a:lnTo>
                  <a:pt x="69306" y="56520"/>
                </a:lnTo>
                <a:lnTo>
                  <a:pt x="64897" y="110261"/>
                </a:lnTo>
                <a:lnTo>
                  <a:pt x="62896" y="161888"/>
                </a:lnTo>
                <a:lnTo>
                  <a:pt x="61432" y="212064"/>
                </a:lnTo>
                <a:lnTo>
                  <a:pt x="57689" y="314232"/>
                </a:lnTo>
                <a:lnTo>
                  <a:pt x="52153" y="467480"/>
                </a:lnTo>
                <a:lnTo>
                  <a:pt x="48526" y="569640"/>
                </a:lnTo>
                <a:lnTo>
                  <a:pt x="44961" y="671797"/>
                </a:lnTo>
                <a:lnTo>
                  <a:pt x="41467" y="773948"/>
                </a:lnTo>
                <a:lnTo>
                  <a:pt x="38011" y="877346"/>
                </a:lnTo>
                <a:lnTo>
                  <a:pt x="34638" y="981000"/>
                </a:lnTo>
                <a:lnTo>
                  <a:pt x="31496" y="1080364"/>
                </a:lnTo>
                <a:lnTo>
                  <a:pt x="29921" y="1131426"/>
                </a:lnTo>
                <a:lnTo>
                  <a:pt x="28373" y="1182487"/>
                </a:lnTo>
                <a:lnTo>
                  <a:pt x="26805" y="1235229"/>
                </a:lnTo>
                <a:lnTo>
                  <a:pt x="25365" y="1284602"/>
                </a:lnTo>
                <a:lnTo>
                  <a:pt x="23907" y="1335655"/>
                </a:lnTo>
                <a:lnTo>
                  <a:pt x="22481" y="1386707"/>
                </a:lnTo>
                <a:lnTo>
                  <a:pt x="21088" y="1437756"/>
                </a:lnTo>
                <a:lnTo>
                  <a:pt x="19729" y="1488802"/>
                </a:lnTo>
                <a:lnTo>
                  <a:pt x="18406" y="1539845"/>
                </a:lnTo>
                <a:lnTo>
                  <a:pt x="17119" y="1590886"/>
                </a:lnTo>
                <a:lnTo>
                  <a:pt x="15870" y="1641923"/>
                </a:lnTo>
                <a:lnTo>
                  <a:pt x="14660" y="1692958"/>
                </a:lnTo>
                <a:lnTo>
                  <a:pt x="13489" y="1743989"/>
                </a:lnTo>
                <a:lnTo>
                  <a:pt x="12360" y="1795017"/>
                </a:lnTo>
                <a:lnTo>
                  <a:pt x="11273" y="1846042"/>
                </a:lnTo>
                <a:lnTo>
                  <a:pt x="10228" y="1897064"/>
                </a:lnTo>
                <a:lnTo>
                  <a:pt x="9228" y="1948082"/>
                </a:lnTo>
                <a:lnTo>
                  <a:pt x="8274" y="1999096"/>
                </a:lnTo>
                <a:lnTo>
                  <a:pt x="7366" y="2050107"/>
                </a:lnTo>
                <a:lnTo>
                  <a:pt x="6505" y="2101114"/>
                </a:lnTo>
                <a:lnTo>
                  <a:pt x="5693" y="2152117"/>
                </a:lnTo>
                <a:lnTo>
                  <a:pt x="4931" y="2203116"/>
                </a:lnTo>
                <a:lnTo>
                  <a:pt x="4220" y="2254111"/>
                </a:lnTo>
                <a:lnTo>
                  <a:pt x="3561" y="2305102"/>
                </a:lnTo>
                <a:lnTo>
                  <a:pt x="2955" y="2356089"/>
                </a:lnTo>
                <a:lnTo>
                  <a:pt x="2404" y="2407071"/>
                </a:lnTo>
                <a:lnTo>
                  <a:pt x="1908" y="2458049"/>
                </a:lnTo>
                <a:lnTo>
                  <a:pt x="1468" y="2509023"/>
                </a:lnTo>
                <a:lnTo>
                  <a:pt x="1086" y="2559992"/>
                </a:lnTo>
                <a:lnTo>
                  <a:pt x="763" y="2610956"/>
                </a:lnTo>
                <a:lnTo>
                  <a:pt x="499" y="2661915"/>
                </a:lnTo>
                <a:lnTo>
                  <a:pt x="296" y="2712870"/>
                </a:lnTo>
                <a:lnTo>
                  <a:pt x="114" y="2791019"/>
                </a:lnTo>
                <a:lnTo>
                  <a:pt x="0" y="3345660"/>
                </a:lnTo>
                <a:lnTo>
                  <a:pt x="119" y="3547399"/>
                </a:lnTo>
                <a:lnTo>
                  <a:pt x="341" y="3783655"/>
                </a:lnTo>
                <a:lnTo>
                  <a:pt x="885" y="4152274"/>
                </a:lnTo>
                <a:lnTo>
                  <a:pt x="1755" y="4599317"/>
                </a:lnTo>
                <a:lnTo>
                  <a:pt x="2214" y="4649558"/>
                </a:lnTo>
                <a:lnTo>
                  <a:pt x="3289" y="4699656"/>
                </a:lnTo>
                <a:lnTo>
                  <a:pt x="4810" y="4749641"/>
                </a:lnTo>
                <a:lnTo>
                  <a:pt x="6608" y="4799545"/>
                </a:lnTo>
                <a:lnTo>
                  <a:pt x="8512" y="4849401"/>
                </a:lnTo>
                <a:lnTo>
                  <a:pt x="10352" y="4899240"/>
                </a:lnTo>
                <a:lnTo>
                  <a:pt x="11990" y="4919840"/>
                </a:lnTo>
                <a:lnTo>
                  <a:pt x="15553" y="4937304"/>
                </a:lnTo>
                <a:lnTo>
                  <a:pt x="21336" y="4949541"/>
                </a:lnTo>
                <a:lnTo>
                  <a:pt x="29631" y="4954460"/>
                </a:lnTo>
                <a:lnTo>
                  <a:pt x="40183" y="4950071"/>
                </a:lnTo>
                <a:lnTo>
                  <a:pt x="57914" y="4891747"/>
                </a:lnTo>
                <a:lnTo>
                  <a:pt x="62911" y="4833151"/>
                </a:lnTo>
                <a:lnTo>
                  <a:pt x="65242" y="4774450"/>
                </a:lnTo>
                <a:lnTo>
                  <a:pt x="65337" y="4749641"/>
                </a:lnTo>
                <a:lnTo>
                  <a:pt x="65235" y="4599317"/>
                </a:lnTo>
                <a:lnTo>
                  <a:pt x="64721" y="4508002"/>
                </a:lnTo>
                <a:lnTo>
                  <a:pt x="64016" y="4404339"/>
                </a:lnTo>
                <a:lnTo>
                  <a:pt x="63639" y="4353918"/>
                </a:lnTo>
                <a:lnTo>
                  <a:pt x="62813" y="4253089"/>
                </a:lnTo>
                <a:lnTo>
                  <a:pt x="61803" y="4140524"/>
                </a:lnTo>
                <a:lnTo>
                  <a:pt x="58102" y="3749055"/>
                </a:lnTo>
                <a:lnTo>
                  <a:pt x="57223" y="3648235"/>
                </a:lnTo>
                <a:lnTo>
                  <a:pt x="56425" y="3547399"/>
                </a:lnTo>
                <a:lnTo>
                  <a:pt x="55734" y="3446542"/>
                </a:lnTo>
                <a:lnTo>
                  <a:pt x="55437" y="3396105"/>
                </a:lnTo>
                <a:lnTo>
                  <a:pt x="55176" y="3345660"/>
                </a:lnTo>
                <a:lnTo>
                  <a:pt x="54954" y="3295207"/>
                </a:lnTo>
                <a:lnTo>
                  <a:pt x="54776" y="3244746"/>
                </a:lnTo>
                <a:lnTo>
                  <a:pt x="54643" y="3194276"/>
                </a:lnTo>
                <a:lnTo>
                  <a:pt x="54707" y="2967778"/>
                </a:lnTo>
                <a:lnTo>
                  <a:pt x="54993" y="2891231"/>
                </a:lnTo>
                <a:lnTo>
                  <a:pt x="55255" y="2841129"/>
                </a:lnTo>
                <a:lnTo>
                  <a:pt x="55557" y="2791019"/>
                </a:lnTo>
                <a:lnTo>
                  <a:pt x="55898" y="2740901"/>
                </a:lnTo>
                <a:lnTo>
                  <a:pt x="56276" y="2690775"/>
                </a:lnTo>
                <a:lnTo>
                  <a:pt x="56690" y="2640642"/>
                </a:lnTo>
                <a:lnTo>
                  <a:pt x="57138" y="2590502"/>
                </a:lnTo>
                <a:lnTo>
                  <a:pt x="57619" y="2540355"/>
                </a:lnTo>
                <a:lnTo>
                  <a:pt x="58131" y="2490202"/>
                </a:lnTo>
                <a:lnTo>
                  <a:pt x="58673" y="2440042"/>
                </a:lnTo>
                <a:lnTo>
                  <a:pt x="59243" y="2389877"/>
                </a:lnTo>
                <a:lnTo>
                  <a:pt x="60462" y="2289531"/>
                </a:lnTo>
                <a:lnTo>
                  <a:pt x="61776" y="2189165"/>
                </a:lnTo>
                <a:lnTo>
                  <a:pt x="63174" y="2088782"/>
                </a:lnTo>
                <a:lnTo>
                  <a:pt x="64642" y="1988386"/>
                </a:lnTo>
                <a:lnTo>
                  <a:pt x="66169" y="1887978"/>
                </a:lnTo>
                <a:lnTo>
                  <a:pt x="68544" y="1737351"/>
                </a:lnTo>
                <a:lnTo>
                  <a:pt x="76733" y="1233545"/>
                </a:lnTo>
                <a:lnTo>
                  <a:pt x="79142" y="1080364"/>
                </a:lnTo>
                <a:lnTo>
                  <a:pt x="79925" y="1032814"/>
                </a:lnTo>
                <a:lnTo>
                  <a:pt x="80920" y="978232"/>
                </a:lnTo>
                <a:lnTo>
                  <a:pt x="81883" y="929177"/>
                </a:lnTo>
                <a:lnTo>
                  <a:pt x="82992" y="876093"/>
                </a:lnTo>
                <a:lnTo>
                  <a:pt x="84100" y="825509"/>
                </a:lnTo>
                <a:lnTo>
                  <a:pt x="85278" y="773667"/>
                </a:lnTo>
                <a:lnTo>
                  <a:pt x="86486" y="721820"/>
                </a:lnTo>
                <a:lnTo>
                  <a:pt x="91398" y="514421"/>
                </a:lnTo>
                <a:lnTo>
                  <a:pt x="92589" y="462574"/>
                </a:lnTo>
                <a:lnTo>
                  <a:pt x="93741" y="410731"/>
                </a:lnTo>
                <a:lnTo>
                  <a:pt x="94844" y="358892"/>
                </a:lnTo>
                <a:lnTo>
                  <a:pt x="95887" y="307060"/>
                </a:lnTo>
                <a:lnTo>
                  <a:pt x="96673" y="253149"/>
                </a:lnTo>
                <a:lnTo>
                  <a:pt x="96899" y="212064"/>
                </a:lnTo>
                <a:lnTo>
                  <a:pt x="96859" y="145472"/>
                </a:lnTo>
                <a:lnTo>
                  <a:pt x="96424" y="91743"/>
                </a:lnTo>
                <a:lnTo>
                  <a:pt x="95747" y="38112"/>
                </a:lnTo>
                <a:lnTo>
                  <a:pt x="83998" y="10794"/>
                </a:lnTo>
                <a:lnTo>
                  <a:pt x="77993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5" name="Google Shape;405;p54"/>
          <p:cNvSpPr/>
          <p:nvPr/>
        </p:nvSpPr>
        <p:spPr>
          <a:xfrm>
            <a:off x="10185486" y="2257057"/>
            <a:ext cx="103505" cy="4945380"/>
          </a:xfrm>
          <a:custGeom>
            <a:rect b="b" l="l" r="r" t="t"/>
            <a:pathLst>
              <a:path extrusionOk="0" h="4945380" w="103504">
                <a:moveTo>
                  <a:pt x="14747" y="0"/>
                </a:moveTo>
                <a:lnTo>
                  <a:pt x="9834" y="10738"/>
                </a:lnTo>
                <a:lnTo>
                  <a:pt x="5165" y="20054"/>
                </a:lnTo>
                <a:lnTo>
                  <a:pt x="1667" y="28830"/>
                </a:lnTo>
                <a:lnTo>
                  <a:pt x="269" y="37947"/>
                </a:lnTo>
                <a:lnTo>
                  <a:pt x="3" y="91465"/>
                </a:lnTo>
                <a:lnTo>
                  <a:pt x="0" y="161654"/>
                </a:lnTo>
                <a:lnTo>
                  <a:pt x="140" y="198785"/>
                </a:lnTo>
                <a:lnTo>
                  <a:pt x="680" y="252551"/>
                </a:lnTo>
                <a:lnTo>
                  <a:pt x="1628" y="306362"/>
                </a:lnTo>
                <a:lnTo>
                  <a:pt x="2774" y="358100"/>
                </a:lnTo>
                <a:lnTo>
                  <a:pt x="3971" y="409844"/>
                </a:lnTo>
                <a:lnTo>
                  <a:pt x="5209" y="461593"/>
                </a:lnTo>
                <a:lnTo>
                  <a:pt x="7861" y="568694"/>
                </a:lnTo>
                <a:lnTo>
                  <a:pt x="11684" y="720368"/>
                </a:lnTo>
                <a:lnTo>
                  <a:pt x="14230" y="823867"/>
                </a:lnTo>
                <a:lnTo>
                  <a:pt x="15455" y="875609"/>
                </a:lnTo>
                <a:lnTo>
                  <a:pt x="16635" y="927344"/>
                </a:lnTo>
                <a:lnTo>
                  <a:pt x="17762" y="979071"/>
                </a:lnTo>
                <a:lnTo>
                  <a:pt x="18824" y="1030789"/>
                </a:lnTo>
                <a:lnTo>
                  <a:pt x="19814" y="1082497"/>
                </a:lnTo>
                <a:lnTo>
                  <a:pt x="23544" y="1282944"/>
                </a:lnTo>
                <a:lnTo>
                  <a:pt x="33054" y="1784135"/>
                </a:lnTo>
                <a:lnTo>
                  <a:pt x="35822" y="1934475"/>
                </a:lnTo>
                <a:lnTo>
                  <a:pt x="37614" y="2034690"/>
                </a:lnTo>
                <a:lnTo>
                  <a:pt x="39353" y="2134891"/>
                </a:lnTo>
                <a:lnTo>
                  <a:pt x="41027" y="2235077"/>
                </a:lnTo>
                <a:lnTo>
                  <a:pt x="42628" y="2335244"/>
                </a:lnTo>
                <a:lnTo>
                  <a:pt x="44146" y="2435391"/>
                </a:lnTo>
                <a:lnTo>
                  <a:pt x="45569" y="2535514"/>
                </a:lnTo>
                <a:lnTo>
                  <a:pt x="46243" y="2585565"/>
                </a:lnTo>
                <a:lnTo>
                  <a:pt x="46889" y="2635610"/>
                </a:lnTo>
                <a:lnTo>
                  <a:pt x="47508" y="2685648"/>
                </a:lnTo>
                <a:lnTo>
                  <a:pt x="48096" y="2735678"/>
                </a:lnTo>
                <a:lnTo>
                  <a:pt x="48654" y="2785700"/>
                </a:lnTo>
                <a:lnTo>
                  <a:pt x="49179" y="2835714"/>
                </a:lnTo>
                <a:lnTo>
                  <a:pt x="49672" y="2885719"/>
                </a:lnTo>
                <a:lnTo>
                  <a:pt x="50123" y="2936159"/>
                </a:lnTo>
                <a:lnTo>
                  <a:pt x="50521" y="2986586"/>
                </a:lnTo>
                <a:lnTo>
                  <a:pt x="50867" y="3037001"/>
                </a:lnTo>
                <a:lnTo>
                  <a:pt x="51164" y="3087403"/>
                </a:lnTo>
                <a:lnTo>
                  <a:pt x="51415" y="3137795"/>
                </a:lnTo>
                <a:lnTo>
                  <a:pt x="51623" y="3188176"/>
                </a:lnTo>
                <a:lnTo>
                  <a:pt x="51790" y="3238548"/>
                </a:lnTo>
                <a:lnTo>
                  <a:pt x="51919" y="3288910"/>
                </a:lnTo>
                <a:lnTo>
                  <a:pt x="51980" y="3641240"/>
                </a:lnTo>
                <a:lnTo>
                  <a:pt x="51701" y="3792164"/>
                </a:lnTo>
                <a:lnTo>
                  <a:pt x="50865" y="4144276"/>
                </a:lnTo>
                <a:lnTo>
                  <a:pt x="50675" y="4244890"/>
                </a:lnTo>
                <a:lnTo>
                  <a:pt x="50599" y="4605594"/>
                </a:lnTo>
                <a:lnTo>
                  <a:pt x="50772" y="4658775"/>
                </a:lnTo>
                <a:lnTo>
                  <a:pt x="51073" y="4711985"/>
                </a:lnTo>
                <a:lnTo>
                  <a:pt x="51539" y="4765230"/>
                </a:lnTo>
                <a:lnTo>
                  <a:pt x="53787" y="4823825"/>
                </a:lnTo>
                <a:lnTo>
                  <a:pt x="58244" y="4882324"/>
                </a:lnTo>
                <a:lnTo>
                  <a:pt x="66409" y="4927376"/>
                </a:lnTo>
                <a:lnTo>
                  <a:pt x="81993" y="4945062"/>
                </a:lnTo>
                <a:lnTo>
                  <a:pt x="88837" y="4940200"/>
                </a:lnTo>
                <a:lnTo>
                  <a:pt x="93555" y="4928019"/>
                </a:lnTo>
                <a:lnTo>
                  <a:pt x="96404" y="4910608"/>
                </a:lnTo>
                <a:lnTo>
                  <a:pt x="97640" y="4890058"/>
                </a:lnTo>
                <a:lnTo>
                  <a:pt x="98894" y="4840328"/>
                </a:lnTo>
                <a:lnTo>
                  <a:pt x="100199" y="4790582"/>
                </a:lnTo>
                <a:lnTo>
                  <a:pt x="101416" y="4740786"/>
                </a:lnTo>
                <a:lnTo>
                  <a:pt x="102404" y="4690907"/>
                </a:lnTo>
                <a:lnTo>
                  <a:pt x="103020" y="4640913"/>
                </a:lnTo>
                <a:lnTo>
                  <a:pt x="103126" y="4590770"/>
                </a:lnTo>
                <a:lnTo>
                  <a:pt x="100919" y="4031116"/>
                </a:lnTo>
                <a:lnTo>
                  <a:pt x="99105" y="3624046"/>
                </a:lnTo>
                <a:lnTo>
                  <a:pt x="97589" y="3318704"/>
                </a:lnTo>
                <a:lnTo>
                  <a:pt x="95912" y="3013317"/>
                </a:lnTo>
                <a:lnTo>
                  <a:pt x="94693" y="2809697"/>
                </a:lnTo>
                <a:lnTo>
                  <a:pt x="94350" y="2758851"/>
                </a:lnTo>
                <a:lnTo>
                  <a:pt x="93954" y="2708001"/>
                </a:lnTo>
                <a:lnTo>
                  <a:pt x="93508" y="2657145"/>
                </a:lnTo>
                <a:lnTo>
                  <a:pt x="93010" y="2606283"/>
                </a:lnTo>
                <a:lnTo>
                  <a:pt x="92463" y="2555417"/>
                </a:lnTo>
                <a:lnTo>
                  <a:pt x="91868" y="2504546"/>
                </a:lnTo>
                <a:lnTo>
                  <a:pt x="91224" y="2453669"/>
                </a:lnTo>
                <a:lnTo>
                  <a:pt x="90534" y="2402788"/>
                </a:lnTo>
                <a:lnTo>
                  <a:pt x="89798" y="2351902"/>
                </a:lnTo>
                <a:lnTo>
                  <a:pt x="89017" y="2301012"/>
                </a:lnTo>
                <a:lnTo>
                  <a:pt x="88192" y="2250117"/>
                </a:lnTo>
                <a:lnTo>
                  <a:pt x="87324" y="2199218"/>
                </a:lnTo>
                <a:lnTo>
                  <a:pt x="86414" y="2148314"/>
                </a:lnTo>
                <a:lnTo>
                  <a:pt x="85462" y="2097406"/>
                </a:lnTo>
                <a:lnTo>
                  <a:pt x="84470" y="2046494"/>
                </a:lnTo>
                <a:lnTo>
                  <a:pt x="83439" y="1995578"/>
                </a:lnTo>
                <a:lnTo>
                  <a:pt x="82369" y="1944658"/>
                </a:lnTo>
                <a:lnTo>
                  <a:pt x="81262" y="1893734"/>
                </a:lnTo>
                <a:lnTo>
                  <a:pt x="80117" y="1842806"/>
                </a:lnTo>
                <a:lnTo>
                  <a:pt x="78937" y="1791875"/>
                </a:lnTo>
                <a:lnTo>
                  <a:pt x="77722" y="1740941"/>
                </a:lnTo>
                <a:lnTo>
                  <a:pt x="76474" y="1690002"/>
                </a:lnTo>
                <a:lnTo>
                  <a:pt x="75192" y="1639061"/>
                </a:lnTo>
                <a:lnTo>
                  <a:pt x="73878" y="1588116"/>
                </a:lnTo>
                <a:lnTo>
                  <a:pt x="72533" y="1537168"/>
                </a:lnTo>
                <a:lnTo>
                  <a:pt x="71158" y="1486217"/>
                </a:lnTo>
                <a:lnTo>
                  <a:pt x="69753" y="1435264"/>
                </a:lnTo>
                <a:lnTo>
                  <a:pt x="68320" y="1384307"/>
                </a:lnTo>
                <a:lnTo>
                  <a:pt x="66860" y="1333347"/>
                </a:lnTo>
                <a:lnTo>
                  <a:pt x="65372" y="1282385"/>
                </a:lnTo>
                <a:lnTo>
                  <a:pt x="62322" y="1180454"/>
                </a:lnTo>
                <a:lnTo>
                  <a:pt x="59176" y="1078513"/>
                </a:lnTo>
                <a:lnTo>
                  <a:pt x="55943" y="976563"/>
                </a:lnTo>
                <a:lnTo>
                  <a:pt x="52629" y="874606"/>
                </a:lnTo>
                <a:lnTo>
                  <a:pt x="49242" y="772641"/>
                </a:lnTo>
                <a:lnTo>
                  <a:pt x="45788" y="670670"/>
                </a:lnTo>
                <a:lnTo>
                  <a:pt x="42151" y="565102"/>
                </a:lnTo>
                <a:lnTo>
                  <a:pt x="36916" y="415722"/>
                </a:lnTo>
                <a:lnTo>
                  <a:pt x="29631" y="211747"/>
                </a:lnTo>
                <a:lnTo>
                  <a:pt x="28136" y="161654"/>
                </a:lnTo>
                <a:lnTo>
                  <a:pt x="26194" y="110116"/>
                </a:lnTo>
                <a:lnTo>
                  <a:pt x="22250" y="56458"/>
                </a:lnTo>
                <a:lnTo>
                  <a:pt x="14747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6" name="Google Shape;406;p54"/>
          <p:cNvSpPr/>
          <p:nvPr/>
        </p:nvSpPr>
        <p:spPr>
          <a:xfrm>
            <a:off x="324128" y="121498"/>
            <a:ext cx="2440935" cy="164541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7" name="Google Shape;407;p54"/>
          <p:cNvSpPr/>
          <p:nvPr/>
        </p:nvSpPr>
        <p:spPr>
          <a:xfrm>
            <a:off x="189670" y="2495636"/>
            <a:ext cx="760095" cy="940435"/>
          </a:xfrm>
          <a:custGeom>
            <a:rect b="b" l="l" r="r" t="t"/>
            <a:pathLst>
              <a:path extrusionOk="0" h="940435" w="760094">
                <a:moveTo>
                  <a:pt x="369202" y="0"/>
                </a:moveTo>
                <a:lnTo>
                  <a:pt x="321929" y="1107"/>
                </a:lnTo>
                <a:lnTo>
                  <a:pt x="275515" y="5842"/>
                </a:lnTo>
                <a:lnTo>
                  <a:pt x="230214" y="14430"/>
                </a:lnTo>
                <a:lnTo>
                  <a:pt x="188713" y="27040"/>
                </a:lnTo>
                <a:lnTo>
                  <a:pt x="149580" y="44606"/>
                </a:lnTo>
                <a:lnTo>
                  <a:pt x="113506" y="66922"/>
                </a:lnTo>
                <a:lnTo>
                  <a:pt x="81182" y="93781"/>
                </a:lnTo>
                <a:lnTo>
                  <a:pt x="53299" y="124977"/>
                </a:lnTo>
                <a:lnTo>
                  <a:pt x="30549" y="160303"/>
                </a:lnTo>
                <a:lnTo>
                  <a:pt x="13621" y="199553"/>
                </a:lnTo>
                <a:lnTo>
                  <a:pt x="3208" y="242519"/>
                </a:lnTo>
                <a:lnTo>
                  <a:pt x="0" y="288996"/>
                </a:lnTo>
                <a:lnTo>
                  <a:pt x="4687" y="338775"/>
                </a:lnTo>
                <a:lnTo>
                  <a:pt x="15332" y="387090"/>
                </a:lnTo>
                <a:lnTo>
                  <a:pt x="30211" y="434158"/>
                </a:lnTo>
                <a:lnTo>
                  <a:pt x="49041" y="479794"/>
                </a:lnTo>
                <a:lnTo>
                  <a:pt x="71540" y="523816"/>
                </a:lnTo>
                <a:lnTo>
                  <a:pt x="97424" y="566038"/>
                </a:lnTo>
                <a:lnTo>
                  <a:pt x="126412" y="606276"/>
                </a:lnTo>
                <a:lnTo>
                  <a:pt x="158219" y="644347"/>
                </a:lnTo>
                <a:lnTo>
                  <a:pt x="192564" y="680066"/>
                </a:lnTo>
                <a:lnTo>
                  <a:pt x="229163" y="713249"/>
                </a:lnTo>
                <a:lnTo>
                  <a:pt x="267734" y="743713"/>
                </a:lnTo>
                <a:lnTo>
                  <a:pt x="307994" y="771272"/>
                </a:lnTo>
                <a:lnTo>
                  <a:pt x="349660" y="795744"/>
                </a:lnTo>
                <a:lnTo>
                  <a:pt x="392450" y="816942"/>
                </a:lnTo>
                <a:lnTo>
                  <a:pt x="436081" y="834685"/>
                </a:lnTo>
                <a:lnTo>
                  <a:pt x="334671" y="838305"/>
                </a:lnTo>
                <a:lnTo>
                  <a:pt x="323415" y="843710"/>
                </a:lnTo>
                <a:lnTo>
                  <a:pt x="319803" y="855042"/>
                </a:lnTo>
                <a:lnTo>
                  <a:pt x="323948" y="866656"/>
                </a:lnTo>
                <a:lnTo>
                  <a:pt x="365697" y="875490"/>
                </a:lnTo>
                <a:lnTo>
                  <a:pt x="395199" y="877078"/>
                </a:lnTo>
                <a:lnTo>
                  <a:pt x="365769" y="883378"/>
                </a:lnTo>
                <a:lnTo>
                  <a:pt x="336195" y="889308"/>
                </a:lnTo>
                <a:lnTo>
                  <a:pt x="329829" y="892248"/>
                </a:lnTo>
                <a:lnTo>
                  <a:pt x="326456" y="897512"/>
                </a:lnTo>
                <a:lnTo>
                  <a:pt x="325771" y="904052"/>
                </a:lnTo>
                <a:lnTo>
                  <a:pt x="327470" y="910822"/>
                </a:lnTo>
                <a:lnTo>
                  <a:pt x="324735" y="920029"/>
                </a:lnTo>
                <a:lnTo>
                  <a:pt x="327939" y="930221"/>
                </a:lnTo>
                <a:lnTo>
                  <a:pt x="335480" y="938014"/>
                </a:lnTo>
                <a:lnTo>
                  <a:pt x="345733" y="939943"/>
                </a:lnTo>
                <a:lnTo>
                  <a:pt x="448565" y="920008"/>
                </a:lnTo>
                <a:lnTo>
                  <a:pt x="653657" y="879351"/>
                </a:lnTo>
                <a:lnTo>
                  <a:pt x="662774" y="872878"/>
                </a:lnTo>
                <a:lnTo>
                  <a:pt x="663728" y="862235"/>
                </a:lnTo>
                <a:lnTo>
                  <a:pt x="658043" y="852073"/>
                </a:lnTo>
                <a:lnTo>
                  <a:pt x="647244" y="847042"/>
                </a:lnTo>
                <a:lnTo>
                  <a:pt x="646621" y="846026"/>
                </a:lnTo>
                <a:lnTo>
                  <a:pt x="646291" y="844997"/>
                </a:lnTo>
                <a:lnTo>
                  <a:pt x="644450" y="842750"/>
                </a:lnTo>
                <a:lnTo>
                  <a:pt x="645769" y="834020"/>
                </a:lnTo>
                <a:lnTo>
                  <a:pt x="643054" y="825519"/>
                </a:lnTo>
                <a:lnTo>
                  <a:pt x="636836" y="819690"/>
                </a:lnTo>
                <a:lnTo>
                  <a:pt x="635325" y="819572"/>
                </a:lnTo>
                <a:lnTo>
                  <a:pt x="625374" y="819572"/>
                </a:lnTo>
                <a:lnTo>
                  <a:pt x="622517" y="816080"/>
                </a:lnTo>
                <a:lnTo>
                  <a:pt x="619951" y="814771"/>
                </a:lnTo>
                <a:lnTo>
                  <a:pt x="617322" y="814048"/>
                </a:lnTo>
                <a:lnTo>
                  <a:pt x="590179" y="784876"/>
                </a:lnTo>
                <a:lnTo>
                  <a:pt x="495186" y="784876"/>
                </a:lnTo>
                <a:lnTo>
                  <a:pt x="470011" y="778271"/>
                </a:lnTo>
                <a:lnTo>
                  <a:pt x="453904" y="774703"/>
                </a:lnTo>
                <a:lnTo>
                  <a:pt x="378816" y="774703"/>
                </a:lnTo>
                <a:lnTo>
                  <a:pt x="337372" y="751354"/>
                </a:lnTo>
                <a:lnTo>
                  <a:pt x="297347" y="725059"/>
                </a:lnTo>
                <a:lnTo>
                  <a:pt x="259015" y="695922"/>
                </a:lnTo>
                <a:lnTo>
                  <a:pt x="222650" y="664045"/>
                </a:lnTo>
                <a:lnTo>
                  <a:pt x="188524" y="629530"/>
                </a:lnTo>
                <a:lnTo>
                  <a:pt x="156913" y="592481"/>
                </a:lnTo>
                <a:lnTo>
                  <a:pt x="128089" y="553001"/>
                </a:lnTo>
                <a:lnTo>
                  <a:pt x="102326" y="511192"/>
                </a:lnTo>
                <a:lnTo>
                  <a:pt x="79897" y="467158"/>
                </a:lnTo>
                <a:lnTo>
                  <a:pt x="61078" y="421001"/>
                </a:lnTo>
                <a:lnTo>
                  <a:pt x="46140" y="372824"/>
                </a:lnTo>
                <a:lnTo>
                  <a:pt x="36396" y="319183"/>
                </a:lnTo>
                <a:lnTo>
                  <a:pt x="35948" y="270058"/>
                </a:lnTo>
                <a:lnTo>
                  <a:pt x="43952" y="225505"/>
                </a:lnTo>
                <a:lnTo>
                  <a:pt x="59566" y="185575"/>
                </a:lnTo>
                <a:lnTo>
                  <a:pt x="81946" y="150324"/>
                </a:lnTo>
                <a:lnTo>
                  <a:pt x="110252" y="119804"/>
                </a:lnTo>
                <a:lnTo>
                  <a:pt x="143639" y="94068"/>
                </a:lnTo>
                <a:lnTo>
                  <a:pt x="181265" y="73171"/>
                </a:lnTo>
                <a:lnTo>
                  <a:pt x="222287" y="57166"/>
                </a:lnTo>
                <a:lnTo>
                  <a:pt x="265863" y="46107"/>
                </a:lnTo>
                <a:lnTo>
                  <a:pt x="311151" y="40046"/>
                </a:lnTo>
                <a:lnTo>
                  <a:pt x="358981" y="38103"/>
                </a:lnTo>
                <a:lnTo>
                  <a:pt x="599217" y="38103"/>
                </a:lnTo>
                <a:lnTo>
                  <a:pt x="561790" y="27381"/>
                </a:lnTo>
                <a:lnTo>
                  <a:pt x="513627" y="16211"/>
                </a:lnTo>
                <a:lnTo>
                  <a:pt x="465305" y="7775"/>
                </a:lnTo>
                <a:lnTo>
                  <a:pt x="417078" y="2297"/>
                </a:lnTo>
                <a:lnTo>
                  <a:pt x="369202" y="0"/>
                </a:lnTo>
                <a:close/>
              </a:path>
              <a:path extrusionOk="0" h="940435" w="760094">
                <a:moveTo>
                  <a:pt x="627647" y="818975"/>
                </a:moveTo>
                <a:lnTo>
                  <a:pt x="625374" y="819572"/>
                </a:lnTo>
                <a:lnTo>
                  <a:pt x="635325" y="819572"/>
                </a:lnTo>
                <a:lnTo>
                  <a:pt x="627647" y="818975"/>
                </a:lnTo>
                <a:close/>
              </a:path>
              <a:path extrusionOk="0" h="940435" w="760094">
                <a:moveTo>
                  <a:pt x="408625" y="664297"/>
                </a:moveTo>
                <a:lnTo>
                  <a:pt x="398009" y="668817"/>
                </a:lnTo>
                <a:lnTo>
                  <a:pt x="393608" y="679451"/>
                </a:lnTo>
                <a:lnTo>
                  <a:pt x="399378" y="692712"/>
                </a:lnTo>
                <a:lnTo>
                  <a:pt x="422431" y="717235"/>
                </a:lnTo>
                <a:lnTo>
                  <a:pt x="446072" y="740756"/>
                </a:lnTo>
                <a:lnTo>
                  <a:pt x="470319" y="763296"/>
                </a:lnTo>
                <a:lnTo>
                  <a:pt x="495186" y="784876"/>
                </a:lnTo>
                <a:lnTo>
                  <a:pt x="590179" y="784876"/>
                </a:lnTo>
                <a:lnTo>
                  <a:pt x="582674" y="776810"/>
                </a:lnTo>
                <a:lnTo>
                  <a:pt x="548396" y="739236"/>
                </a:lnTo>
                <a:lnTo>
                  <a:pt x="533413" y="722417"/>
                </a:lnTo>
                <a:lnTo>
                  <a:pt x="482410" y="722417"/>
                </a:lnTo>
                <a:lnTo>
                  <a:pt x="421501" y="669382"/>
                </a:lnTo>
                <a:lnTo>
                  <a:pt x="408625" y="664297"/>
                </a:lnTo>
                <a:close/>
              </a:path>
              <a:path extrusionOk="0" h="940435" w="760094">
                <a:moveTo>
                  <a:pt x="385230" y="763451"/>
                </a:moveTo>
                <a:lnTo>
                  <a:pt x="380455" y="768340"/>
                </a:lnTo>
                <a:lnTo>
                  <a:pt x="378816" y="774703"/>
                </a:lnTo>
                <a:lnTo>
                  <a:pt x="453904" y="774703"/>
                </a:lnTo>
                <a:lnTo>
                  <a:pt x="444667" y="772657"/>
                </a:lnTo>
                <a:lnTo>
                  <a:pt x="419136" y="768040"/>
                </a:lnTo>
                <a:lnTo>
                  <a:pt x="393396" y="764429"/>
                </a:lnTo>
                <a:lnTo>
                  <a:pt x="385230" y="763451"/>
                </a:lnTo>
                <a:close/>
              </a:path>
              <a:path extrusionOk="0" h="940435" w="760094">
                <a:moveTo>
                  <a:pt x="436337" y="616757"/>
                </a:moveTo>
                <a:lnTo>
                  <a:pt x="426030" y="621395"/>
                </a:lnTo>
                <a:lnTo>
                  <a:pt x="421250" y="633044"/>
                </a:lnTo>
                <a:lnTo>
                  <a:pt x="425844" y="647271"/>
                </a:lnTo>
                <a:lnTo>
                  <a:pt x="482410" y="722417"/>
                </a:lnTo>
                <a:lnTo>
                  <a:pt x="533413" y="722417"/>
                </a:lnTo>
                <a:lnTo>
                  <a:pt x="514543" y="701233"/>
                </a:lnTo>
                <a:lnTo>
                  <a:pt x="481167" y="662706"/>
                </a:lnTo>
                <a:lnTo>
                  <a:pt x="448323" y="623560"/>
                </a:lnTo>
                <a:lnTo>
                  <a:pt x="436337" y="616757"/>
                </a:lnTo>
                <a:close/>
              </a:path>
              <a:path extrusionOk="0" h="940435" w="760094">
                <a:moveTo>
                  <a:pt x="599217" y="38103"/>
                </a:moveTo>
                <a:lnTo>
                  <a:pt x="358981" y="38103"/>
                </a:lnTo>
                <a:lnTo>
                  <a:pt x="407070" y="39520"/>
                </a:lnTo>
                <a:lnTo>
                  <a:pt x="455294" y="44127"/>
                </a:lnTo>
                <a:lnTo>
                  <a:pt x="503529" y="51755"/>
                </a:lnTo>
                <a:lnTo>
                  <a:pt x="551649" y="62233"/>
                </a:lnTo>
                <a:lnTo>
                  <a:pt x="599531" y="75394"/>
                </a:lnTo>
                <a:lnTo>
                  <a:pt x="647050" y="91068"/>
                </a:lnTo>
                <a:lnTo>
                  <a:pt x="694081" y="109085"/>
                </a:lnTo>
                <a:lnTo>
                  <a:pt x="740500" y="129276"/>
                </a:lnTo>
                <a:lnTo>
                  <a:pt x="753358" y="129332"/>
                </a:lnTo>
                <a:lnTo>
                  <a:pt x="759715" y="119334"/>
                </a:lnTo>
                <a:lnTo>
                  <a:pt x="758280" y="105718"/>
                </a:lnTo>
                <a:lnTo>
                  <a:pt x="747764" y="94923"/>
                </a:lnTo>
                <a:lnTo>
                  <a:pt x="702781" y="75055"/>
                </a:lnTo>
                <a:lnTo>
                  <a:pt x="656621" y="57027"/>
                </a:lnTo>
                <a:lnTo>
                  <a:pt x="609539" y="41061"/>
                </a:lnTo>
                <a:lnTo>
                  <a:pt x="599217" y="38103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8" name="Google Shape;408;p54"/>
          <p:cNvSpPr/>
          <p:nvPr/>
        </p:nvSpPr>
        <p:spPr>
          <a:xfrm>
            <a:off x="4704643" y="7173709"/>
            <a:ext cx="5591810" cy="122555"/>
          </a:xfrm>
          <a:custGeom>
            <a:rect b="b" l="l" r="r" t="t"/>
            <a:pathLst>
              <a:path extrusionOk="0" h="122554" w="5591809">
                <a:moveTo>
                  <a:pt x="30296" y="0"/>
                </a:moveTo>
                <a:lnTo>
                  <a:pt x="17703" y="704"/>
                </a:lnTo>
                <a:lnTo>
                  <a:pt x="7006" y="4616"/>
                </a:lnTo>
                <a:lnTo>
                  <a:pt x="0" y="13685"/>
                </a:lnTo>
                <a:lnTo>
                  <a:pt x="33894" y="19805"/>
                </a:lnTo>
                <a:lnTo>
                  <a:pt x="638901" y="62892"/>
                </a:lnTo>
                <a:lnTo>
                  <a:pt x="1410787" y="97212"/>
                </a:lnTo>
                <a:lnTo>
                  <a:pt x="2072395" y="116287"/>
                </a:lnTo>
                <a:lnTo>
                  <a:pt x="2775856" y="122029"/>
                </a:lnTo>
                <a:lnTo>
                  <a:pt x="3884114" y="108747"/>
                </a:lnTo>
                <a:lnTo>
                  <a:pt x="5066428" y="77335"/>
                </a:lnTo>
                <a:lnTo>
                  <a:pt x="5244208" y="70232"/>
                </a:lnTo>
                <a:lnTo>
                  <a:pt x="2366874" y="70232"/>
                </a:lnTo>
                <a:lnTo>
                  <a:pt x="1702269" y="63918"/>
                </a:lnTo>
                <a:lnTo>
                  <a:pt x="313022" y="13269"/>
                </a:lnTo>
                <a:lnTo>
                  <a:pt x="30296" y="0"/>
                </a:lnTo>
                <a:close/>
              </a:path>
              <a:path extrusionOk="0" h="122554" w="5591809">
                <a:moveTo>
                  <a:pt x="5371106" y="24964"/>
                </a:moveTo>
                <a:lnTo>
                  <a:pt x="5021800" y="26943"/>
                </a:lnTo>
                <a:lnTo>
                  <a:pt x="3974077" y="48722"/>
                </a:lnTo>
                <a:lnTo>
                  <a:pt x="2366874" y="70232"/>
                </a:lnTo>
                <a:lnTo>
                  <a:pt x="5244208" y="70232"/>
                </a:lnTo>
                <a:lnTo>
                  <a:pt x="5411567" y="62886"/>
                </a:lnTo>
                <a:lnTo>
                  <a:pt x="5506288" y="58654"/>
                </a:lnTo>
                <a:lnTo>
                  <a:pt x="5553290" y="53068"/>
                </a:lnTo>
                <a:lnTo>
                  <a:pt x="5577476" y="38302"/>
                </a:lnTo>
                <a:lnTo>
                  <a:pt x="5591517" y="28417"/>
                </a:lnTo>
                <a:lnTo>
                  <a:pt x="5495321" y="25547"/>
                </a:lnTo>
                <a:lnTo>
                  <a:pt x="5470944" y="25204"/>
                </a:lnTo>
                <a:lnTo>
                  <a:pt x="5371106" y="24964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9" name="Google Shape;409;p54"/>
          <p:cNvSpPr/>
          <p:nvPr/>
        </p:nvSpPr>
        <p:spPr>
          <a:xfrm>
            <a:off x="3734325" y="2132605"/>
            <a:ext cx="6562090" cy="122555"/>
          </a:xfrm>
          <a:custGeom>
            <a:rect b="b" l="l" r="r" t="t"/>
            <a:pathLst>
              <a:path extrusionOk="0" h="122555" w="6562090">
                <a:moveTo>
                  <a:pt x="3254097" y="0"/>
                </a:moveTo>
                <a:lnTo>
                  <a:pt x="3103579" y="147"/>
                </a:lnTo>
                <a:lnTo>
                  <a:pt x="2103290" y="12165"/>
                </a:lnTo>
                <a:lnTo>
                  <a:pt x="909649" y="52181"/>
                </a:lnTo>
                <a:lnTo>
                  <a:pt x="810260" y="56386"/>
                </a:lnTo>
                <a:lnTo>
                  <a:pt x="342863" y="81488"/>
                </a:lnTo>
                <a:lnTo>
                  <a:pt x="80378" y="97575"/>
                </a:lnTo>
                <a:lnTo>
                  <a:pt x="39770" y="102226"/>
                </a:lnTo>
                <a:lnTo>
                  <a:pt x="0" y="108345"/>
                </a:lnTo>
                <a:lnTo>
                  <a:pt x="8221" y="117413"/>
                </a:lnTo>
                <a:lnTo>
                  <a:pt x="20774" y="121326"/>
                </a:lnTo>
                <a:lnTo>
                  <a:pt x="35550" y="122030"/>
                </a:lnTo>
                <a:lnTo>
                  <a:pt x="1610721" y="66248"/>
                </a:lnTo>
                <a:lnTo>
                  <a:pt x="2111355" y="56384"/>
                </a:lnTo>
                <a:lnTo>
                  <a:pt x="6154290" y="51798"/>
                </a:lnTo>
                <a:lnTo>
                  <a:pt x="4006545" y="4708"/>
                </a:lnTo>
                <a:lnTo>
                  <a:pt x="3254097" y="0"/>
                </a:lnTo>
                <a:close/>
              </a:path>
              <a:path extrusionOk="0" h="122555" w="6562090">
                <a:moveTo>
                  <a:pt x="6154290" y="51798"/>
                </a:moveTo>
                <a:lnTo>
                  <a:pt x="2781234" y="51798"/>
                </a:lnTo>
                <a:lnTo>
                  <a:pt x="2984937" y="52181"/>
                </a:lnTo>
                <a:lnTo>
                  <a:pt x="6268831" y="97062"/>
                </a:lnTo>
                <a:lnTo>
                  <a:pt x="6420332" y="96826"/>
                </a:lnTo>
                <a:lnTo>
                  <a:pt x="6448946" y="96483"/>
                </a:lnTo>
                <a:lnTo>
                  <a:pt x="6561835" y="93613"/>
                </a:lnTo>
                <a:lnTo>
                  <a:pt x="6545356" y="83728"/>
                </a:lnTo>
                <a:lnTo>
                  <a:pt x="6533926" y="76411"/>
                </a:lnTo>
                <a:lnTo>
                  <a:pt x="6480656" y="64630"/>
                </a:lnTo>
                <a:lnTo>
                  <a:pt x="6277179" y="56384"/>
                </a:lnTo>
                <a:lnTo>
                  <a:pt x="6154290" y="5179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0" name="Google Shape;410;p54"/>
          <p:cNvSpPr/>
          <p:nvPr/>
        </p:nvSpPr>
        <p:spPr>
          <a:xfrm>
            <a:off x="3877884" y="1988270"/>
            <a:ext cx="6304915" cy="88265"/>
          </a:xfrm>
          <a:custGeom>
            <a:rect b="b" l="l" r="r" t="t"/>
            <a:pathLst>
              <a:path extrusionOk="0" h="88264" w="6304915">
                <a:moveTo>
                  <a:pt x="34161" y="0"/>
                </a:moveTo>
                <a:lnTo>
                  <a:pt x="19961" y="505"/>
                </a:lnTo>
                <a:lnTo>
                  <a:pt x="7899" y="3322"/>
                </a:lnTo>
                <a:lnTo>
                  <a:pt x="0" y="9860"/>
                </a:lnTo>
                <a:lnTo>
                  <a:pt x="38215" y="14263"/>
                </a:lnTo>
                <a:lnTo>
                  <a:pt x="77241" y="17619"/>
                </a:lnTo>
                <a:lnTo>
                  <a:pt x="683145" y="43972"/>
                </a:lnTo>
                <a:lnTo>
                  <a:pt x="2002216" y="78788"/>
                </a:lnTo>
                <a:lnTo>
                  <a:pt x="3117629" y="87879"/>
                </a:lnTo>
                <a:lnTo>
                  <a:pt x="5692865" y="56137"/>
                </a:lnTo>
                <a:lnTo>
                  <a:pt x="5913482" y="50570"/>
                </a:lnTo>
                <a:lnTo>
                  <a:pt x="2661622" y="50570"/>
                </a:lnTo>
                <a:lnTo>
                  <a:pt x="1552230" y="40253"/>
                </a:lnTo>
                <a:lnTo>
                  <a:pt x="655924" y="17984"/>
                </a:lnTo>
                <a:lnTo>
                  <a:pt x="34161" y="0"/>
                </a:lnTo>
                <a:close/>
              </a:path>
              <a:path extrusionOk="0" h="88264" w="6304915">
                <a:moveTo>
                  <a:pt x="6018154" y="17984"/>
                </a:moveTo>
                <a:lnTo>
                  <a:pt x="2661622" y="50570"/>
                </a:lnTo>
                <a:lnTo>
                  <a:pt x="5913482" y="50570"/>
                </a:lnTo>
                <a:lnTo>
                  <a:pt x="6208768" y="42235"/>
                </a:lnTo>
                <a:lnTo>
                  <a:pt x="6261773" y="38219"/>
                </a:lnTo>
                <a:lnTo>
                  <a:pt x="6289040" y="27578"/>
                </a:lnTo>
                <a:lnTo>
                  <a:pt x="6304876" y="20464"/>
                </a:lnTo>
                <a:lnTo>
                  <a:pt x="6196409" y="18400"/>
                </a:lnTo>
                <a:lnTo>
                  <a:pt x="6018154" y="17984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1" name="Google Shape;411;p54"/>
          <p:cNvSpPr/>
          <p:nvPr/>
        </p:nvSpPr>
        <p:spPr>
          <a:xfrm>
            <a:off x="3877884" y="1215010"/>
            <a:ext cx="6304915" cy="88265"/>
          </a:xfrm>
          <a:custGeom>
            <a:rect b="b" l="l" r="r" t="t"/>
            <a:pathLst>
              <a:path extrusionOk="0" h="88265" w="6304915">
                <a:moveTo>
                  <a:pt x="3117629" y="0"/>
                </a:moveTo>
                <a:lnTo>
                  <a:pt x="2201907" y="5875"/>
                </a:lnTo>
                <a:lnTo>
                  <a:pt x="838251" y="38686"/>
                </a:lnTo>
                <a:lnTo>
                  <a:pt x="786524" y="40345"/>
                </a:lnTo>
                <a:lnTo>
                  <a:pt x="85178" y="69895"/>
                </a:lnTo>
                <a:lnTo>
                  <a:pt x="38215" y="73616"/>
                </a:lnTo>
                <a:lnTo>
                  <a:pt x="0" y="78019"/>
                </a:lnTo>
                <a:lnTo>
                  <a:pt x="7899" y="84552"/>
                </a:lnTo>
                <a:lnTo>
                  <a:pt x="19961" y="87370"/>
                </a:lnTo>
                <a:lnTo>
                  <a:pt x="34161" y="87878"/>
                </a:lnTo>
                <a:lnTo>
                  <a:pt x="655934" y="69894"/>
                </a:lnTo>
                <a:lnTo>
                  <a:pt x="1905033" y="42025"/>
                </a:lnTo>
                <a:lnTo>
                  <a:pt x="5913073" y="37298"/>
                </a:lnTo>
                <a:lnTo>
                  <a:pt x="3527355" y="1099"/>
                </a:lnTo>
                <a:lnTo>
                  <a:pt x="3117629" y="0"/>
                </a:lnTo>
                <a:close/>
              </a:path>
              <a:path extrusionOk="0" h="88265" w="6304915">
                <a:moveTo>
                  <a:pt x="5913073" y="37298"/>
                </a:moveTo>
                <a:lnTo>
                  <a:pt x="2661622" y="37298"/>
                </a:lnTo>
                <a:lnTo>
                  <a:pt x="6018154" y="69895"/>
                </a:lnTo>
                <a:lnTo>
                  <a:pt x="6196409" y="69479"/>
                </a:lnTo>
                <a:lnTo>
                  <a:pt x="6304876" y="67415"/>
                </a:lnTo>
                <a:lnTo>
                  <a:pt x="6289021" y="60286"/>
                </a:lnTo>
                <a:lnTo>
                  <a:pt x="6278057" y="55027"/>
                </a:lnTo>
                <a:lnTo>
                  <a:pt x="6226868" y="46539"/>
                </a:lnTo>
                <a:lnTo>
                  <a:pt x="5962917" y="38683"/>
                </a:lnTo>
                <a:lnTo>
                  <a:pt x="5913073" y="3729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2" name="Google Shape;412;p54"/>
          <p:cNvSpPr/>
          <p:nvPr/>
        </p:nvSpPr>
        <p:spPr>
          <a:xfrm>
            <a:off x="7196451" y="2193631"/>
            <a:ext cx="0" cy="5064125"/>
          </a:xfrm>
          <a:custGeom>
            <a:rect b="b" l="l" r="r" t="t"/>
            <a:pathLst>
              <a:path extrusionOk="0" h="5064125" w="120000">
                <a:moveTo>
                  <a:pt x="0" y="0"/>
                </a:moveTo>
                <a:lnTo>
                  <a:pt x="0" y="5063915"/>
                </a:lnTo>
              </a:path>
            </a:pathLst>
          </a:custGeom>
          <a:noFill/>
          <a:ln cap="flat" cmpd="sng" w="39050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3" name="Google Shape;413;p54"/>
          <p:cNvSpPr/>
          <p:nvPr/>
        </p:nvSpPr>
        <p:spPr>
          <a:xfrm>
            <a:off x="6702002" y="2193631"/>
            <a:ext cx="0" cy="5064125"/>
          </a:xfrm>
          <a:custGeom>
            <a:rect b="b" l="l" r="r" t="t"/>
            <a:pathLst>
              <a:path extrusionOk="0" h="5064125" w="120000">
                <a:moveTo>
                  <a:pt x="0" y="0"/>
                </a:moveTo>
                <a:lnTo>
                  <a:pt x="0" y="5063915"/>
                </a:lnTo>
              </a:path>
            </a:pathLst>
          </a:custGeom>
          <a:noFill/>
          <a:ln cap="flat" cmpd="sng" w="39050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4" name="Google Shape;414;p54"/>
          <p:cNvSpPr/>
          <p:nvPr/>
        </p:nvSpPr>
        <p:spPr>
          <a:xfrm>
            <a:off x="8679796" y="2193631"/>
            <a:ext cx="0" cy="5064125"/>
          </a:xfrm>
          <a:custGeom>
            <a:rect b="b" l="l" r="r" t="t"/>
            <a:pathLst>
              <a:path extrusionOk="0" h="5064125" w="120000">
                <a:moveTo>
                  <a:pt x="0" y="0"/>
                </a:moveTo>
                <a:lnTo>
                  <a:pt x="0" y="5063915"/>
                </a:lnTo>
              </a:path>
            </a:pathLst>
          </a:custGeom>
          <a:noFill/>
          <a:ln cap="flat" cmpd="sng" w="39050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5" name="Google Shape;415;p54"/>
          <p:cNvSpPr/>
          <p:nvPr/>
        </p:nvSpPr>
        <p:spPr>
          <a:xfrm>
            <a:off x="6207554" y="2212020"/>
            <a:ext cx="0" cy="5045710"/>
          </a:xfrm>
          <a:custGeom>
            <a:rect b="b" l="l" r="r" t="t"/>
            <a:pathLst>
              <a:path extrusionOk="0" h="5045709" w="120000">
                <a:moveTo>
                  <a:pt x="0" y="0"/>
                </a:moveTo>
                <a:lnTo>
                  <a:pt x="0" y="5045527"/>
                </a:lnTo>
              </a:path>
            </a:pathLst>
          </a:custGeom>
          <a:noFill/>
          <a:ln cap="flat" cmpd="sng" w="39050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6" name="Google Shape;416;p54"/>
          <p:cNvSpPr/>
          <p:nvPr/>
        </p:nvSpPr>
        <p:spPr>
          <a:xfrm>
            <a:off x="8185347" y="2212020"/>
            <a:ext cx="0" cy="5045710"/>
          </a:xfrm>
          <a:custGeom>
            <a:rect b="b" l="l" r="r" t="t"/>
            <a:pathLst>
              <a:path extrusionOk="0" h="5045709" w="120000">
                <a:moveTo>
                  <a:pt x="0" y="0"/>
                </a:moveTo>
                <a:lnTo>
                  <a:pt x="0" y="5045527"/>
                </a:lnTo>
              </a:path>
            </a:pathLst>
          </a:custGeom>
          <a:noFill/>
          <a:ln cap="flat" cmpd="sng" w="39050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7" name="Google Shape;417;p54"/>
          <p:cNvSpPr/>
          <p:nvPr/>
        </p:nvSpPr>
        <p:spPr>
          <a:xfrm>
            <a:off x="9668693" y="2212017"/>
            <a:ext cx="0" cy="5022215"/>
          </a:xfrm>
          <a:custGeom>
            <a:rect b="b" l="l" r="r" t="t"/>
            <a:pathLst>
              <a:path extrusionOk="0" h="5022215" w="120000">
                <a:moveTo>
                  <a:pt x="0" y="0"/>
                </a:moveTo>
                <a:lnTo>
                  <a:pt x="0" y="5022116"/>
                </a:lnTo>
              </a:path>
            </a:pathLst>
          </a:custGeom>
          <a:noFill/>
          <a:ln cap="flat" cmpd="sng" w="39050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8" name="Google Shape;418;p54"/>
          <p:cNvSpPr/>
          <p:nvPr/>
        </p:nvSpPr>
        <p:spPr>
          <a:xfrm>
            <a:off x="4739086" y="1532349"/>
            <a:ext cx="0" cy="499109"/>
          </a:xfrm>
          <a:custGeom>
            <a:rect b="b" l="l" r="r" t="t"/>
            <a:pathLst>
              <a:path extrusionOk="0" h="499110" w="120000">
                <a:moveTo>
                  <a:pt x="0" y="0"/>
                </a:moveTo>
                <a:lnTo>
                  <a:pt x="0" y="498716"/>
                </a:lnTo>
              </a:path>
            </a:pathLst>
          </a:custGeom>
          <a:noFill/>
          <a:ln cap="flat" cmpd="sng" w="39850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9" name="Google Shape;419;p54"/>
          <p:cNvSpPr/>
          <p:nvPr/>
        </p:nvSpPr>
        <p:spPr>
          <a:xfrm>
            <a:off x="5766518" y="1562642"/>
            <a:ext cx="0" cy="499109"/>
          </a:xfrm>
          <a:custGeom>
            <a:rect b="b" l="l" r="r" t="t"/>
            <a:pathLst>
              <a:path extrusionOk="0" h="499110" w="120000">
                <a:moveTo>
                  <a:pt x="0" y="0"/>
                </a:moveTo>
                <a:lnTo>
                  <a:pt x="0" y="498716"/>
                </a:lnTo>
              </a:path>
            </a:pathLst>
          </a:custGeom>
          <a:noFill/>
          <a:ln cap="flat" cmpd="sng" w="25825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0" name="Google Shape;420;p54"/>
          <p:cNvSpPr/>
          <p:nvPr/>
        </p:nvSpPr>
        <p:spPr>
          <a:xfrm>
            <a:off x="7603880" y="1543088"/>
            <a:ext cx="0" cy="518795"/>
          </a:xfrm>
          <a:custGeom>
            <a:rect b="b" l="l" r="r" t="t"/>
            <a:pathLst>
              <a:path extrusionOk="0" h="518794" w="120000">
                <a:moveTo>
                  <a:pt x="0" y="0"/>
                </a:moveTo>
                <a:lnTo>
                  <a:pt x="0" y="518325"/>
                </a:lnTo>
              </a:path>
            </a:pathLst>
          </a:custGeom>
          <a:noFill/>
          <a:ln cap="flat" cmpd="sng" w="25825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1" name="Google Shape;421;p54"/>
          <p:cNvSpPr/>
          <p:nvPr/>
        </p:nvSpPr>
        <p:spPr>
          <a:xfrm>
            <a:off x="9517838" y="1543088"/>
            <a:ext cx="0" cy="518795"/>
          </a:xfrm>
          <a:custGeom>
            <a:rect b="b" l="l" r="r" t="t"/>
            <a:pathLst>
              <a:path extrusionOk="0" h="518794" w="120000">
                <a:moveTo>
                  <a:pt x="0" y="0"/>
                </a:moveTo>
                <a:lnTo>
                  <a:pt x="0" y="518325"/>
                </a:lnTo>
              </a:path>
            </a:pathLst>
          </a:custGeom>
          <a:noFill/>
          <a:ln cap="flat" cmpd="sng" w="25825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2" name="Google Shape;422;p54"/>
          <p:cNvSpPr/>
          <p:nvPr/>
        </p:nvSpPr>
        <p:spPr>
          <a:xfrm>
            <a:off x="6786902" y="1543088"/>
            <a:ext cx="0" cy="518795"/>
          </a:xfrm>
          <a:custGeom>
            <a:rect b="b" l="l" r="r" t="t"/>
            <a:pathLst>
              <a:path extrusionOk="0" h="518794" w="120000">
                <a:moveTo>
                  <a:pt x="0" y="0"/>
                </a:moveTo>
                <a:lnTo>
                  <a:pt x="0" y="518325"/>
                </a:lnTo>
              </a:path>
            </a:pathLst>
          </a:custGeom>
          <a:noFill/>
          <a:ln cap="flat" cmpd="sng" w="25825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3" name="Google Shape;423;p54"/>
          <p:cNvSpPr/>
          <p:nvPr/>
        </p:nvSpPr>
        <p:spPr>
          <a:xfrm>
            <a:off x="8624265" y="1543088"/>
            <a:ext cx="0" cy="518795"/>
          </a:xfrm>
          <a:custGeom>
            <a:rect b="b" l="l" r="r" t="t"/>
            <a:pathLst>
              <a:path extrusionOk="0" h="518794" w="120000">
                <a:moveTo>
                  <a:pt x="0" y="0"/>
                </a:moveTo>
                <a:lnTo>
                  <a:pt x="0" y="518325"/>
                </a:lnTo>
              </a:path>
            </a:pathLst>
          </a:custGeom>
          <a:noFill/>
          <a:ln cap="flat" cmpd="sng" w="25825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4" name="Google Shape;424;p54"/>
          <p:cNvSpPr/>
          <p:nvPr/>
        </p:nvSpPr>
        <p:spPr>
          <a:xfrm>
            <a:off x="10182316" y="1273936"/>
            <a:ext cx="0" cy="741045"/>
          </a:xfrm>
          <a:custGeom>
            <a:rect b="b" l="l" r="r" t="t"/>
            <a:pathLst>
              <a:path extrusionOk="0" h="741044" w="120000">
                <a:moveTo>
                  <a:pt x="0" y="0"/>
                </a:moveTo>
                <a:lnTo>
                  <a:pt x="0" y="740486"/>
                </a:lnTo>
              </a:path>
            </a:pathLst>
          </a:custGeom>
          <a:noFill/>
          <a:ln cap="flat" cmpd="sng" w="39850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5" name="Google Shape;425;p54"/>
          <p:cNvSpPr/>
          <p:nvPr/>
        </p:nvSpPr>
        <p:spPr>
          <a:xfrm>
            <a:off x="3847797" y="1273936"/>
            <a:ext cx="0" cy="741045"/>
          </a:xfrm>
          <a:custGeom>
            <a:rect b="b" l="l" r="r" t="t"/>
            <a:pathLst>
              <a:path extrusionOk="0" h="741044" w="120000">
                <a:moveTo>
                  <a:pt x="0" y="0"/>
                </a:moveTo>
                <a:lnTo>
                  <a:pt x="0" y="740486"/>
                </a:lnTo>
              </a:path>
            </a:pathLst>
          </a:custGeom>
          <a:noFill/>
          <a:ln cap="flat" cmpd="sng" w="39850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6" name="Google Shape;426;p54"/>
          <p:cNvSpPr/>
          <p:nvPr/>
        </p:nvSpPr>
        <p:spPr>
          <a:xfrm>
            <a:off x="3697879" y="2228399"/>
            <a:ext cx="0" cy="741045"/>
          </a:xfrm>
          <a:custGeom>
            <a:rect b="b" l="l" r="r" t="t"/>
            <a:pathLst>
              <a:path extrusionOk="0" h="741044" w="120000">
                <a:moveTo>
                  <a:pt x="0" y="0"/>
                </a:moveTo>
                <a:lnTo>
                  <a:pt x="0" y="740486"/>
                </a:lnTo>
              </a:path>
            </a:pathLst>
          </a:custGeom>
          <a:noFill/>
          <a:ln cap="flat" cmpd="sng" w="39850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7" name="Google Shape;427;p54"/>
          <p:cNvSpPr/>
          <p:nvPr/>
        </p:nvSpPr>
        <p:spPr>
          <a:xfrm>
            <a:off x="7690897" y="2212020"/>
            <a:ext cx="0" cy="5045710"/>
          </a:xfrm>
          <a:custGeom>
            <a:rect b="b" l="l" r="r" t="t"/>
            <a:pathLst>
              <a:path extrusionOk="0" h="5045709" w="120000">
                <a:moveTo>
                  <a:pt x="0" y="0"/>
                </a:moveTo>
                <a:lnTo>
                  <a:pt x="0" y="5045527"/>
                </a:lnTo>
              </a:path>
            </a:pathLst>
          </a:custGeom>
          <a:noFill/>
          <a:ln cap="flat" cmpd="sng" w="39050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8" name="Google Shape;428;p54"/>
          <p:cNvSpPr/>
          <p:nvPr/>
        </p:nvSpPr>
        <p:spPr>
          <a:xfrm>
            <a:off x="9174244" y="2212017"/>
            <a:ext cx="0" cy="5022215"/>
          </a:xfrm>
          <a:custGeom>
            <a:rect b="b" l="l" r="r" t="t"/>
            <a:pathLst>
              <a:path extrusionOk="0" h="5022215" w="120000">
                <a:moveTo>
                  <a:pt x="0" y="0"/>
                </a:moveTo>
                <a:lnTo>
                  <a:pt x="0" y="5022116"/>
                </a:lnTo>
              </a:path>
            </a:pathLst>
          </a:custGeom>
          <a:noFill/>
          <a:ln cap="flat" cmpd="sng" w="39050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29" name="Google Shape;429;p54"/>
          <p:cNvSpPr/>
          <p:nvPr/>
        </p:nvSpPr>
        <p:spPr>
          <a:xfrm>
            <a:off x="3679361" y="2981629"/>
            <a:ext cx="6572884" cy="68580"/>
          </a:xfrm>
          <a:custGeom>
            <a:rect b="b" l="l" r="r" t="t"/>
            <a:pathLst>
              <a:path extrusionOk="0" h="68580" w="6572884">
                <a:moveTo>
                  <a:pt x="6564246" y="46174"/>
                </a:moveTo>
                <a:lnTo>
                  <a:pt x="3641976" y="46174"/>
                </a:lnTo>
                <a:lnTo>
                  <a:pt x="6426801" y="68385"/>
                </a:lnTo>
                <a:lnTo>
                  <a:pt x="6527377" y="68198"/>
                </a:lnTo>
                <a:lnTo>
                  <a:pt x="6561522" y="63563"/>
                </a:lnTo>
                <a:lnTo>
                  <a:pt x="6572301" y="53422"/>
                </a:lnTo>
                <a:lnTo>
                  <a:pt x="6564246" y="46174"/>
                </a:lnTo>
                <a:close/>
              </a:path>
              <a:path extrusionOk="0" h="68580" w="6572884">
                <a:moveTo>
                  <a:pt x="44204" y="0"/>
                </a:moveTo>
                <a:lnTo>
                  <a:pt x="13535" y="3604"/>
                </a:lnTo>
                <a:lnTo>
                  <a:pt x="66" y="13040"/>
                </a:lnTo>
                <a:lnTo>
                  <a:pt x="0" y="13391"/>
                </a:lnTo>
                <a:lnTo>
                  <a:pt x="5341" y="23644"/>
                </a:lnTo>
                <a:lnTo>
                  <a:pt x="228398" y="41471"/>
                </a:lnTo>
                <a:lnTo>
                  <a:pt x="427061" y="49647"/>
                </a:lnTo>
                <a:lnTo>
                  <a:pt x="677585" y="55976"/>
                </a:lnTo>
                <a:lnTo>
                  <a:pt x="1130819" y="59422"/>
                </a:lnTo>
                <a:lnTo>
                  <a:pt x="6564246" y="46174"/>
                </a:lnTo>
                <a:lnTo>
                  <a:pt x="6020063" y="23612"/>
                </a:lnTo>
                <a:lnTo>
                  <a:pt x="5875584" y="21404"/>
                </a:lnTo>
                <a:lnTo>
                  <a:pt x="1393455" y="21404"/>
                </a:lnTo>
                <a:lnTo>
                  <a:pt x="1093056" y="20054"/>
                </a:lnTo>
                <a:lnTo>
                  <a:pt x="44204" y="0"/>
                </a:lnTo>
                <a:close/>
              </a:path>
              <a:path extrusionOk="0" h="68580" w="6572884">
                <a:moveTo>
                  <a:pt x="3674597" y="9489"/>
                </a:moveTo>
                <a:lnTo>
                  <a:pt x="1393455" y="21404"/>
                </a:lnTo>
                <a:lnTo>
                  <a:pt x="5875584" y="21404"/>
                </a:lnTo>
                <a:lnTo>
                  <a:pt x="5764785" y="20054"/>
                </a:lnTo>
                <a:lnTo>
                  <a:pt x="3674597" y="948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0" name="Google Shape;430;p54"/>
          <p:cNvSpPr/>
          <p:nvPr/>
        </p:nvSpPr>
        <p:spPr>
          <a:xfrm>
            <a:off x="3878375" y="1524913"/>
            <a:ext cx="6265545" cy="39370"/>
          </a:xfrm>
          <a:custGeom>
            <a:rect b="b" l="l" r="r" t="t"/>
            <a:pathLst>
              <a:path extrusionOk="0" h="39369" w="6265545">
                <a:moveTo>
                  <a:pt x="6257547" y="26336"/>
                </a:moveTo>
                <a:lnTo>
                  <a:pt x="3534534" y="26336"/>
                </a:lnTo>
                <a:lnTo>
                  <a:pt x="6120307" y="38982"/>
                </a:lnTo>
                <a:lnTo>
                  <a:pt x="6222472" y="38866"/>
                </a:lnTo>
                <a:lnTo>
                  <a:pt x="6254922" y="36233"/>
                </a:lnTo>
                <a:lnTo>
                  <a:pt x="6265198" y="30453"/>
                </a:lnTo>
                <a:lnTo>
                  <a:pt x="6257547" y="26336"/>
                </a:lnTo>
                <a:close/>
              </a:path>
              <a:path extrusionOk="0" h="39369" w="6265545">
                <a:moveTo>
                  <a:pt x="42244" y="0"/>
                </a:moveTo>
                <a:lnTo>
                  <a:pt x="13011" y="2051"/>
                </a:lnTo>
                <a:lnTo>
                  <a:pt x="0" y="7504"/>
                </a:lnTo>
                <a:lnTo>
                  <a:pt x="5202" y="13478"/>
                </a:lnTo>
                <a:lnTo>
                  <a:pt x="30611" y="17094"/>
                </a:lnTo>
                <a:lnTo>
                  <a:pt x="130368" y="20845"/>
                </a:lnTo>
                <a:lnTo>
                  <a:pt x="484407" y="29717"/>
                </a:lnTo>
                <a:lnTo>
                  <a:pt x="1048291" y="33871"/>
                </a:lnTo>
                <a:lnTo>
                  <a:pt x="6257547" y="26336"/>
                </a:lnTo>
                <a:lnTo>
                  <a:pt x="6254061" y="24460"/>
                </a:lnTo>
                <a:lnTo>
                  <a:pt x="6222369" y="21183"/>
                </a:lnTo>
                <a:lnTo>
                  <a:pt x="5601134" y="12201"/>
                </a:lnTo>
                <a:lnTo>
                  <a:pt x="1363512" y="12201"/>
                </a:lnTo>
                <a:lnTo>
                  <a:pt x="42244" y="0"/>
                </a:lnTo>
                <a:close/>
              </a:path>
              <a:path extrusionOk="0" h="39369" w="6265545">
                <a:moveTo>
                  <a:pt x="3465329" y="5406"/>
                </a:moveTo>
                <a:lnTo>
                  <a:pt x="1363512" y="12201"/>
                </a:lnTo>
                <a:lnTo>
                  <a:pt x="5601134" y="12201"/>
                </a:lnTo>
                <a:lnTo>
                  <a:pt x="3465329" y="5406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1" name="Google Shape;431;p54"/>
          <p:cNvSpPr/>
          <p:nvPr/>
        </p:nvSpPr>
        <p:spPr>
          <a:xfrm>
            <a:off x="4735779" y="3283701"/>
            <a:ext cx="5527040" cy="68580"/>
          </a:xfrm>
          <a:custGeom>
            <a:rect b="b" l="l" r="r" t="t"/>
            <a:pathLst>
              <a:path extrusionOk="0" h="68579" w="5527040">
                <a:moveTo>
                  <a:pt x="5520114" y="46179"/>
                </a:moveTo>
                <a:lnTo>
                  <a:pt x="3024614" y="46179"/>
                </a:lnTo>
                <a:lnTo>
                  <a:pt x="5389417" y="68381"/>
                </a:lnTo>
                <a:lnTo>
                  <a:pt x="5489103" y="68198"/>
                </a:lnTo>
                <a:lnTo>
                  <a:pt x="5517819" y="63563"/>
                </a:lnTo>
                <a:lnTo>
                  <a:pt x="5526884" y="53422"/>
                </a:lnTo>
                <a:lnTo>
                  <a:pt x="5520114" y="46179"/>
                </a:lnTo>
                <a:close/>
              </a:path>
              <a:path extrusionOk="0" h="68579" w="5527040">
                <a:moveTo>
                  <a:pt x="37272" y="0"/>
                </a:moveTo>
                <a:lnTo>
                  <a:pt x="11479" y="3604"/>
                </a:lnTo>
                <a:lnTo>
                  <a:pt x="0" y="13168"/>
                </a:lnTo>
                <a:lnTo>
                  <a:pt x="4592" y="23644"/>
                </a:lnTo>
                <a:lnTo>
                  <a:pt x="125207" y="37258"/>
                </a:lnTo>
                <a:lnTo>
                  <a:pt x="273883" y="45863"/>
                </a:lnTo>
                <a:lnTo>
                  <a:pt x="423868" y="52017"/>
                </a:lnTo>
                <a:lnTo>
                  <a:pt x="625208" y="57028"/>
                </a:lnTo>
                <a:lnTo>
                  <a:pt x="928242" y="59423"/>
                </a:lnTo>
                <a:lnTo>
                  <a:pt x="5520114" y="46179"/>
                </a:lnTo>
                <a:lnTo>
                  <a:pt x="5186208" y="26511"/>
                </a:lnTo>
                <a:lnTo>
                  <a:pt x="4941072" y="21407"/>
                </a:lnTo>
                <a:lnTo>
                  <a:pt x="1182824" y="21407"/>
                </a:lnTo>
                <a:lnTo>
                  <a:pt x="585329" y="14896"/>
                </a:lnTo>
                <a:lnTo>
                  <a:pt x="37272" y="0"/>
                </a:lnTo>
                <a:close/>
              </a:path>
              <a:path extrusionOk="0" h="68579" w="5527040">
                <a:moveTo>
                  <a:pt x="3102837" y="9491"/>
                </a:moveTo>
                <a:lnTo>
                  <a:pt x="1182824" y="21407"/>
                </a:lnTo>
                <a:lnTo>
                  <a:pt x="4941072" y="21407"/>
                </a:lnTo>
                <a:lnTo>
                  <a:pt x="3102837" y="949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2" name="Google Shape;432;p54"/>
          <p:cNvSpPr/>
          <p:nvPr/>
        </p:nvSpPr>
        <p:spPr>
          <a:xfrm>
            <a:off x="4694145" y="3614350"/>
            <a:ext cx="5568950" cy="68580"/>
          </a:xfrm>
          <a:custGeom>
            <a:rect b="b" l="l" r="r" t="t"/>
            <a:pathLst>
              <a:path extrusionOk="0" h="68579" w="5568950">
                <a:moveTo>
                  <a:pt x="5561693" y="46179"/>
                </a:moveTo>
                <a:lnTo>
                  <a:pt x="3047392" y="46179"/>
                </a:lnTo>
                <a:lnTo>
                  <a:pt x="5430013" y="68381"/>
                </a:lnTo>
                <a:lnTo>
                  <a:pt x="5530451" y="68198"/>
                </a:lnTo>
                <a:lnTo>
                  <a:pt x="5559380" y="63563"/>
                </a:lnTo>
                <a:lnTo>
                  <a:pt x="5568513" y="53422"/>
                </a:lnTo>
                <a:lnTo>
                  <a:pt x="5561693" y="46179"/>
                </a:lnTo>
                <a:close/>
              </a:path>
              <a:path extrusionOk="0" h="68579" w="5568950">
                <a:moveTo>
                  <a:pt x="37549" y="0"/>
                </a:moveTo>
                <a:lnTo>
                  <a:pt x="11564" y="3604"/>
                </a:lnTo>
                <a:lnTo>
                  <a:pt x="0" y="13168"/>
                </a:lnTo>
                <a:lnTo>
                  <a:pt x="4625" y="23644"/>
                </a:lnTo>
                <a:lnTo>
                  <a:pt x="126146" y="37258"/>
                </a:lnTo>
                <a:lnTo>
                  <a:pt x="275941" y="45863"/>
                </a:lnTo>
                <a:lnTo>
                  <a:pt x="427055" y="52017"/>
                </a:lnTo>
                <a:lnTo>
                  <a:pt x="629911" y="57028"/>
                </a:lnTo>
                <a:lnTo>
                  <a:pt x="935227" y="59423"/>
                </a:lnTo>
                <a:lnTo>
                  <a:pt x="5561693" y="46179"/>
                </a:lnTo>
                <a:lnTo>
                  <a:pt x="5174173" y="25236"/>
                </a:lnTo>
                <a:lnTo>
                  <a:pt x="4978251" y="21406"/>
                </a:lnTo>
                <a:lnTo>
                  <a:pt x="1191727" y="21406"/>
                </a:lnTo>
                <a:lnTo>
                  <a:pt x="589738" y="14890"/>
                </a:lnTo>
                <a:lnTo>
                  <a:pt x="37549" y="0"/>
                </a:lnTo>
                <a:close/>
              </a:path>
              <a:path extrusionOk="0" h="68579" w="5568950">
                <a:moveTo>
                  <a:pt x="3126212" y="9491"/>
                </a:moveTo>
                <a:lnTo>
                  <a:pt x="1191727" y="21406"/>
                </a:lnTo>
                <a:lnTo>
                  <a:pt x="4978251" y="21406"/>
                </a:lnTo>
                <a:lnTo>
                  <a:pt x="3126212" y="949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3" name="Google Shape;433;p54"/>
          <p:cNvSpPr/>
          <p:nvPr/>
        </p:nvSpPr>
        <p:spPr>
          <a:xfrm>
            <a:off x="4694145" y="3923259"/>
            <a:ext cx="5568950" cy="68580"/>
          </a:xfrm>
          <a:custGeom>
            <a:rect b="b" l="l" r="r" t="t"/>
            <a:pathLst>
              <a:path extrusionOk="0" h="68579" w="5568950">
                <a:moveTo>
                  <a:pt x="5561693" y="46179"/>
                </a:moveTo>
                <a:lnTo>
                  <a:pt x="3047392" y="46179"/>
                </a:lnTo>
                <a:lnTo>
                  <a:pt x="5430013" y="68381"/>
                </a:lnTo>
                <a:lnTo>
                  <a:pt x="5530451" y="68198"/>
                </a:lnTo>
                <a:lnTo>
                  <a:pt x="5559380" y="63563"/>
                </a:lnTo>
                <a:lnTo>
                  <a:pt x="5568513" y="53422"/>
                </a:lnTo>
                <a:lnTo>
                  <a:pt x="5561693" y="46179"/>
                </a:lnTo>
                <a:close/>
              </a:path>
              <a:path extrusionOk="0" h="68579" w="5568950">
                <a:moveTo>
                  <a:pt x="37549" y="0"/>
                </a:moveTo>
                <a:lnTo>
                  <a:pt x="11564" y="3604"/>
                </a:lnTo>
                <a:lnTo>
                  <a:pt x="0" y="13168"/>
                </a:lnTo>
                <a:lnTo>
                  <a:pt x="4625" y="23644"/>
                </a:lnTo>
                <a:lnTo>
                  <a:pt x="126146" y="37258"/>
                </a:lnTo>
                <a:lnTo>
                  <a:pt x="275941" y="45863"/>
                </a:lnTo>
                <a:lnTo>
                  <a:pt x="427055" y="52017"/>
                </a:lnTo>
                <a:lnTo>
                  <a:pt x="629911" y="57028"/>
                </a:lnTo>
                <a:lnTo>
                  <a:pt x="935227" y="59423"/>
                </a:lnTo>
                <a:lnTo>
                  <a:pt x="5561693" y="46179"/>
                </a:lnTo>
                <a:lnTo>
                  <a:pt x="5174173" y="25238"/>
                </a:lnTo>
                <a:lnTo>
                  <a:pt x="4978071" y="21407"/>
                </a:lnTo>
                <a:lnTo>
                  <a:pt x="1191727" y="21407"/>
                </a:lnTo>
                <a:lnTo>
                  <a:pt x="589738" y="14896"/>
                </a:lnTo>
                <a:lnTo>
                  <a:pt x="37549" y="0"/>
                </a:lnTo>
                <a:close/>
              </a:path>
              <a:path extrusionOk="0" h="68579" w="5568950">
                <a:moveTo>
                  <a:pt x="3126212" y="9491"/>
                </a:moveTo>
                <a:lnTo>
                  <a:pt x="1191727" y="21407"/>
                </a:lnTo>
                <a:lnTo>
                  <a:pt x="4978071" y="21407"/>
                </a:lnTo>
                <a:lnTo>
                  <a:pt x="3126212" y="949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4" name="Google Shape;434;p54"/>
          <p:cNvSpPr/>
          <p:nvPr/>
        </p:nvSpPr>
        <p:spPr>
          <a:xfrm>
            <a:off x="4667191" y="4254961"/>
            <a:ext cx="5595620" cy="68580"/>
          </a:xfrm>
          <a:custGeom>
            <a:rect b="b" l="l" r="r" t="t"/>
            <a:pathLst>
              <a:path extrusionOk="0" h="68579" w="5595620">
                <a:moveTo>
                  <a:pt x="5588617" y="46179"/>
                </a:moveTo>
                <a:lnTo>
                  <a:pt x="3062152" y="46179"/>
                </a:lnTo>
                <a:lnTo>
                  <a:pt x="5456300" y="68381"/>
                </a:lnTo>
                <a:lnTo>
                  <a:pt x="5557223" y="68198"/>
                </a:lnTo>
                <a:lnTo>
                  <a:pt x="5586292" y="63563"/>
                </a:lnTo>
                <a:lnTo>
                  <a:pt x="5595470" y="53422"/>
                </a:lnTo>
                <a:lnTo>
                  <a:pt x="5588617" y="46179"/>
                </a:lnTo>
                <a:close/>
              </a:path>
              <a:path extrusionOk="0" h="68579" w="5595620">
                <a:moveTo>
                  <a:pt x="37726" y="0"/>
                </a:moveTo>
                <a:lnTo>
                  <a:pt x="11620" y="3604"/>
                </a:lnTo>
                <a:lnTo>
                  <a:pt x="0" y="13168"/>
                </a:lnTo>
                <a:lnTo>
                  <a:pt x="4646" y="23644"/>
                </a:lnTo>
                <a:lnTo>
                  <a:pt x="126755" y="37258"/>
                </a:lnTo>
                <a:lnTo>
                  <a:pt x="277278" y="45863"/>
                </a:lnTo>
                <a:lnTo>
                  <a:pt x="429126" y="52017"/>
                </a:lnTo>
                <a:lnTo>
                  <a:pt x="632964" y="57028"/>
                </a:lnTo>
                <a:lnTo>
                  <a:pt x="939757" y="59423"/>
                </a:lnTo>
                <a:lnTo>
                  <a:pt x="5588617" y="46179"/>
                </a:lnTo>
                <a:lnTo>
                  <a:pt x="5199218" y="25236"/>
                </a:lnTo>
                <a:lnTo>
                  <a:pt x="5002389" y="21407"/>
                </a:lnTo>
                <a:lnTo>
                  <a:pt x="1197503" y="21407"/>
                </a:lnTo>
                <a:lnTo>
                  <a:pt x="592592" y="14896"/>
                </a:lnTo>
                <a:lnTo>
                  <a:pt x="37726" y="0"/>
                </a:lnTo>
                <a:close/>
              </a:path>
              <a:path extrusionOk="0" h="68579" w="5595620">
                <a:moveTo>
                  <a:pt x="3141347" y="9491"/>
                </a:moveTo>
                <a:lnTo>
                  <a:pt x="1197503" y="21407"/>
                </a:lnTo>
                <a:lnTo>
                  <a:pt x="5002389" y="21407"/>
                </a:lnTo>
                <a:lnTo>
                  <a:pt x="3141347" y="949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5" name="Google Shape;435;p54"/>
          <p:cNvSpPr/>
          <p:nvPr/>
        </p:nvSpPr>
        <p:spPr>
          <a:xfrm>
            <a:off x="4667191" y="4590596"/>
            <a:ext cx="5595620" cy="68580"/>
          </a:xfrm>
          <a:custGeom>
            <a:rect b="b" l="l" r="r" t="t"/>
            <a:pathLst>
              <a:path extrusionOk="0" h="68579" w="5595620">
                <a:moveTo>
                  <a:pt x="5588617" y="46179"/>
                </a:moveTo>
                <a:lnTo>
                  <a:pt x="3062152" y="46179"/>
                </a:lnTo>
                <a:lnTo>
                  <a:pt x="5456300" y="68381"/>
                </a:lnTo>
                <a:lnTo>
                  <a:pt x="5557223" y="68198"/>
                </a:lnTo>
                <a:lnTo>
                  <a:pt x="5586292" y="63563"/>
                </a:lnTo>
                <a:lnTo>
                  <a:pt x="5595470" y="53422"/>
                </a:lnTo>
                <a:lnTo>
                  <a:pt x="5588617" y="46179"/>
                </a:lnTo>
                <a:close/>
              </a:path>
              <a:path extrusionOk="0" h="68579" w="5595620">
                <a:moveTo>
                  <a:pt x="37726" y="0"/>
                </a:moveTo>
                <a:lnTo>
                  <a:pt x="11620" y="3604"/>
                </a:lnTo>
                <a:lnTo>
                  <a:pt x="0" y="13168"/>
                </a:lnTo>
                <a:lnTo>
                  <a:pt x="4646" y="23644"/>
                </a:lnTo>
                <a:lnTo>
                  <a:pt x="126755" y="37258"/>
                </a:lnTo>
                <a:lnTo>
                  <a:pt x="277278" y="45863"/>
                </a:lnTo>
                <a:lnTo>
                  <a:pt x="429126" y="52017"/>
                </a:lnTo>
                <a:lnTo>
                  <a:pt x="632964" y="57028"/>
                </a:lnTo>
                <a:lnTo>
                  <a:pt x="939757" y="59423"/>
                </a:lnTo>
                <a:lnTo>
                  <a:pt x="5588617" y="46179"/>
                </a:lnTo>
                <a:lnTo>
                  <a:pt x="5199218" y="25236"/>
                </a:lnTo>
                <a:lnTo>
                  <a:pt x="5002389" y="21407"/>
                </a:lnTo>
                <a:lnTo>
                  <a:pt x="1197503" y="21407"/>
                </a:lnTo>
                <a:lnTo>
                  <a:pt x="592592" y="14896"/>
                </a:lnTo>
                <a:lnTo>
                  <a:pt x="37726" y="0"/>
                </a:lnTo>
                <a:close/>
              </a:path>
              <a:path extrusionOk="0" h="68579" w="5595620">
                <a:moveTo>
                  <a:pt x="3141347" y="9491"/>
                </a:moveTo>
                <a:lnTo>
                  <a:pt x="1197503" y="21407"/>
                </a:lnTo>
                <a:lnTo>
                  <a:pt x="5002389" y="21407"/>
                </a:lnTo>
                <a:lnTo>
                  <a:pt x="3141347" y="949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6" name="Google Shape;436;p54"/>
          <p:cNvSpPr/>
          <p:nvPr/>
        </p:nvSpPr>
        <p:spPr>
          <a:xfrm>
            <a:off x="4667191" y="4938254"/>
            <a:ext cx="5595620" cy="68580"/>
          </a:xfrm>
          <a:custGeom>
            <a:rect b="b" l="l" r="r" t="t"/>
            <a:pathLst>
              <a:path extrusionOk="0" h="68579" w="5595620">
                <a:moveTo>
                  <a:pt x="5588617" y="46179"/>
                </a:moveTo>
                <a:lnTo>
                  <a:pt x="3062152" y="46179"/>
                </a:lnTo>
                <a:lnTo>
                  <a:pt x="5456300" y="68381"/>
                </a:lnTo>
                <a:lnTo>
                  <a:pt x="5557223" y="68198"/>
                </a:lnTo>
                <a:lnTo>
                  <a:pt x="5586292" y="63563"/>
                </a:lnTo>
                <a:lnTo>
                  <a:pt x="5595470" y="53422"/>
                </a:lnTo>
                <a:lnTo>
                  <a:pt x="5588617" y="46179"/>
                </a:lnTo>
                <a:close/>
              </a:path>
              <a:path extrusionOk="0" h="68579" w="5595620">
                <a:moveTo>
                  <a:pt x="37726" y="0"/>
                </a:moveTo>
                <a:lnTo>
                  <a:pt x="11620" y="3604"/>
                </a:lnTo>
                <a:lnTo>
                  <a:pt x="0" y="13168"/>
                </a:lnTo>
                <a:lnTo>
                  <a:pt x="4646" y="23644"/>
                </a:lnTo>
                <a:lnTo>
                  <a:pt x="126755" y="37258"/>
                </a:lnTo>
                <a:lnTo>
                  <a:pt x="277278" y="45863"/>
                </a:lnTo>
                <a:lnTo>
                  <a:pt x="429126" y="52017"/>
                </a:lnTo>
                <a:lnTo>
                  <a:pt x="632964" y="57028"/>
                </a:lnTo>
                <a:lnTo>
                  <a:pt x="939757" y="59423"/>
                </a:lnTo>
                <a:lnTo>
                  <a:pt x="5588617" y="46179"/>
                </a:lnTo>
                <a:lnTo>
                  <a:pt x="5199218" y="25236"/>
                </a:lnTo>
                <a:lnTo>
                  <a:pt x="5002389" y="21407"/>
                </a:lnTo>
                <a:lnTo>
                  <a:pt x="1197503" y="21407"/>
                </a:lnTo>
                <a:lnTo>
                  <a:pt x="592592" y="14896"/>
                </a:lnTo>
                <a:lnTo>
                  <a:pt x="37726" y="0"/>
                </a:lnTo>
                <a:close/>
              </a:path>
              <a:path extrusionOk="0" h="68579" w="5595620">
                <a:moveTo>
                  <a:pt x="3141347" y="9491"/>
                </a:moveTo>
                <a:lnTo>
                  <a:pt x="1197503" y="21407"/>
                </a:lnTo>
                <a:lnTo>
                  <a:pt x="5002389" y="21407"/>
                </a:lnTo>
                <a:lnTo>
                  <a:pt x="3141347" y="949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7" name="Google Shape;437;p54"/>
          <p:cNvSpPr/>
          <p:nvPr/>
        </p:nvSpPr>
        <p:spPr>
          <a:xfrm>
            <a:off x="4667191" y="5269944"/>
            <a:ext cx="5595620" cy="68580"/>
          </a:xfrm>
          <a:custGeom>
            <a:rect b="b" l="l" r="r" t="t"/>
            <a:pathLst>
              <a:path extrusionOk="0" h="68579" w="5595620">
                <a:moveTo>
                  <a:pt x="5588617" y="46179"/>
                </a:moveTo>
                <a:lnTo>
                  <a:pt x="3062152" y="46179"/>
                </a:lnTo>
                <a:lnTo>
                  <a:pt x="5456300" y="68381"/>
                </a:lnTo>
                <a:lnTo>
                  <a:pt x="5557223" y="68199"/>
                </a:lnTo>
                <a:lnTo>
                  <a:pt x="5586292" y="63563"/>
                </a:lnTo>
                <a:lnTo>
                  <a:pt x="5595470" y="53422"/>
                </a:lnTo>
                <a:lnTo>
                  <a:pt x="5588617" y="46179"/>
                </a:lnTo>
                <a:close/>
              </a:path>
              <a:path extrusionOk="0" h="68579" w="5595620">
                <a:moveTo>
                  <a:pt x="37726" y="0"/>
                </a:moveTo>
                <a:lnTo>
                  <a:pt x="11620" y="3604"/>
                </a:lnTo>
                <a:lnTo>
                  <a:pt x="0" y="13168"/>
                </a:lnTo>
                <a:lnTo>
                  <a:pt x="4646" y="23644"/>
                </a:lnTo>
                <a:lnTo>
                  <a:pt x="126755" y="37258"/>
                </a:lnTo>
                <a:lnTo>
                  <a:pt x="277278" y="45863"/>
                </a:lnTo>
                <a:lnTo>
                  <a:pt x="429126" y="52017"/>
                </a:lnTo>
                <a:lnTo>
                  <a:pt x="632964" y="57028"/>
                </a:lnTo>
                <a:lnTo>
                  <a:pt x="939757" y="59423"/>
                </a:lnTo>
                <a:lnTo>
                  <a:pt x="5588617" y="46179"/>
                </a:lnTo>
                <a:lnTo>
                  <a:pt x="5199218" y="25236"/>
                </a:lnTo>
                <a:lnTo>
                  <a:pt x="5002389" y="21407"/>
                </a:lnTo>
                <a:lnTo>
                  <a:pt x="1197503" y="21407"/>
                </a:lnTo>
                <a:lnTo>
                  <a:pt x="592592" y="14896"/>
                </a:lnTo>
                <a:lnTo>
                  <a:pt x="37726" y="0"/>
                </a:lnTo>
                <a:close/>
              </a:path>
              <a:path extrusionOk="0" h="68579" w="5595620">
                <a:moveTo>
                  <a:pt x="3141347" y="9491"/>
                </a:moveTo>
                <a:lnTo>
                  <a:pt x="1197503" y="21407"/>
                </a:lnTo>
                <a:lnTo>
                  <a:pt x="5002389" y="21407"/>
                </a:lnTo>
                <a:lnTo>
                  <a:pt x="3141347" y="949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8" name="Google Shape;438;p54"/>
          <p:cNvSpPr/>
          <p:nvPr/>
        </p:nvSpPr>
        <p:spPr>
          <a:xfrm>
            <a:off x="4667191" y="5561789"/>
            <a:ext cx="5595620" cy="68580"/>
          </a:xfrm>
          <a:custGeom>
            <a:rect b="b" l="l" r="r" t="t"/>
            <a:pathLst>
              <a:path extrusionOk="0" h="68579" w="5595620">
                <a:moveTo>
                  <a:pt x="5588617" y="46179"/>
                </a:moveTo>
                <a:lnTo>
                  <a:pt x="3062152" y="46179"/>
                </a:lnTo>
                <a:lnTo>
                  <a:pt x="5456300" y="68381"/>
                </a:lnTo>
                <a:lnTo>
                  <a:pt x="5557223" y="68198"/>
                </a:lnTo>
                <a:lnTo>
                  <a:pt x="5586292" y="63563"/>
                </a:lnTo>
                <a:lnTo>
                  <a:pt x="5595470" y="53422"/>
                </a:lnTo>
                <a:lnTo>
                  <a:pt x="5588617" y="46179"/>
                </a:lnTo>
                <a:close/>
              </a:path>
              <a:path extrusionOk="0" h="68579" w="5595620">
                <a:moveTo>
                  <a:pt x="37726" y="0"/>
                </a:moveTo>
                <a:lnTo>
                  <a:pt x="11620" y="3604"/>
                </a:lnTo>
                <a:lnTo>
                  <a:pt x="0" y="13168"/>
                </a:lnTo>
                <a:lnTo>
                  <a:pt x="4646" y="23644"/>
                </a:lnTo>
                <a:lnTo>
                  <a:pt x="126755" y="37258"/>
                </a:lnTo>
                <a:lnTo>
                  <a:pt x="277278" y="45863"/>
                </a:lnTo>
                <a:lnTo>
                  <a:pt x="429126" y="52017"/>
                </a:lnTo>
                <a:lnTo>
                  <a:pt x="632964" y="57028"/>
                </a:lnTo>
                <a:lnTo>
                  <a:pt x="939757" y="59423"/>
                </a:lnTo>
                <a:lnTo>
                  <a:pt x="5588617" y="46179"/>
                </a:lnTo>
                <a:lnTo>
                  <a:pt x="5199218" y="25236"/>
                </a:lnTo>
                <a:lnTo>
                  <a:pt x="5002389" y="21407"/>
                </a:lnTo>
                <a:lnTo>
                  <a:pt x="1197503" y="21407"/>
                </a:lnTo>
                <a:lnTo>
                  <a:pt x="592592" y="14896"/>
                </a:lnTo>
                <a:lnTo>
                  <a:pt x="37726" y="0"/>
                </a:lnTo>
                <a:close/>
              </a:path>
              <a:path extrusionOk="0" h="68579" w="5595620">
                <a:moveTo>
                  <a:pt x="3141347" y="9491"/>
                </a:moveTo>
                <a:lnTo>
                  <a:pt x="1197503" y="21407"/>
                </a:lnTo>
                <a:lnTo>
                  <a:pt x="5002389" y="21407"/>
                </a:lnTo>
                <a:lnTo>
                  <a:pt x="3141347" y="949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9" name="Google Shape;439;p54"/>
          <p:cNvSpPr/>
          <p:nvPr/>
        </p:nvSpPr>
        <p:spPr>
          <a:xfrm>
            <a:off x="4667191" y="5881249"/>
            <a:ext cx="5595620" cy="68580"/>
          </a:xfrm>
          <a:custGeom>
            <a:rect b="b" l="l" r="r" t="t"/>
            <a:pathLst>
              <a:path extrusionOk="0" h="68579" w="5595620">
                <a:moveTo>
                  <a:pt x="5588617" y="46179"/>
                </a:moveTo>
                <a:lnTo>
                  <a:pt x="3062152" y="46179"/>
                </a:lnTo>
                <a:lnTo>
                  <a:pt x="5456300" y="68381"/>
                </a:lnTo>
                <a:lnTo>
                  <a:pt x="5557223" y="68198"/>
                </a:lnTo>
                <a:lnTo>
                  <a:pt x="5586292" y="63563"/>
                </a:lnTo>
                <a:lnTo>
                  <a:pt x="5595470" y="53422"/>
                </a:lnTo>
                <a:lnTo>
                  <a:pt x="5588617" y="46179"/>
                </a:lnTo>
                <a:close/>
              </a:path>
              <a:path extrusionOk="0" h="68579" w="5595620">
                <a:moveTo>
                  <a:pt x="37726" y="0"/>
                </a:moveTo>
                <a:lnTo>
                  <a:pt x="11620" y="3604"/>
                </a:lnTo>
                <a:lnTo>
                  <a:pt x="0" y="13168"/>
                </a:lnTo>
                <a:lnTo>
                  <a:pt x="4646" y="23644"/>
                </a:lnTo>
                <a:lnTo>
                  <a:pt x="126755" y="37258"/>
                </a:lnTo>
                <a:lnTo>
                  <a:pt x="277278" y="45863"/>
                </a:lnTo>
                <a:lnTo>
                  <a:pt x="429126" y="52017"/>
                </a:lnTo>
                <a:lnTo>
                  <a:pt x="632964" y="57028"/>
                </a:lnTo>
                <a:lnTo>
                  <a:pt x="939757" y="59423"/>
                </a:lnTo>
                <a:lnTo>
                  <a:pt x="5588617" y="46179"/>
                </a:lnTo>
                <a:lnTo>
                  <a:pt x="5199218" y="25236"/>
                </a:lnTo>
                <a:lnTo>
                  <a:pt x="5002389" y="21407"/>
                </a:lnTo>
                <a:lnTo>
                  <a:pt x="1197503" y="21407"/>
                </a:lnTo>
                <a:lnTo>
                  <a:pt x="592592" y="14896"/>
                </a:lnTo>
                <a:lnTo>
                  <a:pt x="37726" y="0"/>
                </a:lnTo>
                <a:close/>
              </a:path>
              <a:path extrusionOk="0" h="68579" w="5595620">
                <a:moveTo>
                  <a:pt x="3141347" y="9491"/>
                </a:moveTo>
                <a:lnTo>
                  <a:pt x="1197503" y="21407"/>
                </a:lnTo>
                <a:lnTo>
                  <a:pt x="5002389" y="21407"/>
                </a:lnTo>
                <a:lnTo>
                  <a:pt x="3141347" y="949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0" name="Google Shape;440;p54"/>
          <p:cNvSpPr/>
          <p:nvPr/>
        </p:nvSpPr>
        <p:spPr>
          <a:xfrm>
            <a:off x="4667191" y="6194942"/>
            <a:ext cx="5595620" cy="68580"/>
          </a:xfrm>
          <a:custGeom>
            <a:rect b="b" l="l" r="r" t="t"/>
            <a:pathLst>
              <a:path extrusionOk="0" h="68579" w="5595620">
                <a:moveTo>
                  <a:pt x="5588617" y="46179"/>
                </a:moveTo>
                <a:lnTo>
                  <a:pt x="3062152" y="46179"/>
                </a:lnTo>
                <a:lnTo>
                  <a:pt x="5456300" y="68381"/>
                </a:lnTo>
                <a:lnTo>
                  <a:pt x="5557223" y="68199"/>
                </a:lnTo>
                <a:lnTo>
                  <a:pt x="5586292" y="63563"/>
                </a:lnTo>
                <a:lnTo>
                  <a:pt x="5595470" y="53422"/>
                </a:lnTo>
                <a:lnTo>
                  <a:pt x="5588617" y="46179"/>
                </a:lnTo>
                <a:close/>
              </a:path>
              <a:path extrusionOk="0" h="68579" w="5595620">
                <a:moveTo>
                  <a:pt x="37726" y="0"/>
                </a:moveTo>
                <a:lnTo>
                  <a:pt x="11620" y="3604"/>
                </a:lnTo>
                <a:lnTo>
                  <a:pt x="0" y="13168"/>
                </a:lnTo>
                <a:lnTo>
                  <a:pt x="4646" y="23644"/>
                </a:lnTo>
                <a:lnTo>
                  <a:pt x="126755" y="37258"/>
                </a:lnTo>
                <a:lnTo>
                  <a:pt x="277278" y="45863"/>
                </a:lnTo>
                <a:lnTo>
                  <a:pt x="429126" y="52017"/>
                </a:lnTo>
                <a:lnTo>
                  <a:pt x="632964" y="57028"/>
                </a:lnTo>
                <a:lnTo>
                  <a:pt x="939757" y="59423"/>
                </a:lnTo>
                <a:lnTo>
                  <a:pt x="5588617" y="46179"/>
                </a:lnTo>
                <a:lnTo>
                  <a:pt x="5199218" y="25236"/>
                </a:lnTo>
                <a:lnTo>
                  <a:pt x="5002389" y="21407"/>
                </a:lnTo>
                <a:lnTo>
                  <a:pt x="1197503" y="21407"/>
                </a:lnTo>
                <a:lnTo>
                  <a:pt x="592592" y="14896"/>
                </a:lnTo>
                <a:lnTo>
                  <a:pt x="37726" y="0"/>
                </a:lnTo>
                <a:close/>
              </a:path>
              <a:path extrusionOk="0" h="68579" w="5595620">
                <a:moveTo>
                  <a:pt x="3141347" y="9491"/>
                </a:moveTo>
                <a:lnTo>
                  <a:pt x="1197503" y="21407"/>
                </a:lnTo>
                <a:lnTo>
                  <a:pt x="5002389" y="21407"/>
                </a:lnTo>
                <a:lnTo>
                  <a:pt x="3141347" y="949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1" name="Google Shape;441;p54"/>
          <p:cNvSpPr/>
          <p:nvPr/>
        </p:nvSpPr>
        <p:spPr>
          <a:xfrm>
            <a:off x="4667191" y="6531786"/>
            <a:ext cx="5595620" cy="68580"/>
          </a:xfrm>
          <a:custGeom>
            <a:rect b="b" l="l" r="r" t="t"/>
            <a:pathLst>
              <a:path extrusionOk="0" h="68579" w="5595620">
                <a:moveTo>
                  <a:pt x="5588617" y="46179"/>
                </a:moveTo>
                <a:lnTo>
                  <a:pt x="3062152" y="46179"/>
                </a:lnTo>
                <a:lnTo>
                  <a:pt x="5456300" y="68381"/>
                </a:lnTo>
                <a:lnTo>
                  <a:pt x="5557223" y="68198"/>
                </a:lnTo>
                <a:lnTo>
                  <a:pt x="5586292" y="63563"/>
                </a:lnTo>
                <a:lnTo>
                  <a:pt x="5595470" y="53422"/>
                </a:lnTo>
                <a:lnTo>
                  <a:pt x="5588617" y="46179"/>
                </a:lnTo>
                <a:close/>
              </a:path>
              <a:path extrusionOk="0" h="68579" w="5595620">
                <a:moveTo>
                  <a:pt x="37726" y="0"/>
                </a:moveTo>
                <a:lnTo>
                  <a:pt x="11620" y="3604"/>
                </a:lnTo>
                <a:lnTo>
                  <a:pt x="0" y="13168"/>
                </a:lnTo>
                <a:lnTo>
                  <a:pt x="4646" y="23644"/>
                </a:lnTo>
                <a:lnTo>
                  <a:pt x="126755" y="37258"/>
                </a:lnTo>
                <a:lnTo>
                  <a:pt x="277278" y="45863"/>
                </a:lnTo>
                <a:lnTo>
                  <a:pt x="429126" y="52017"/>
                </a:lnTo>
                <a:lnTo>
                  <a:pt x="632964" y="57028"/>
                </a:lnTo>
                <a:lnTo>
                  <a:pt x="939757" y="59423"/>
                </a:lnTo>
                <a:lnTo>
                  <a:pt x="5588617" y="46179"/>
                </a:lnTo>
                <a:lnTo>
                  <a:pt x="5199218" y="25236"/>
                </a:lnTo>
                <a:lnTo>
                  <a:pt x="5002389" y="21407"/>
                </a:lnTo>
                <a:lnTo>
                  <a:pt x="1197503" y="21407"/>
                </a:lnTo>
                <a:lnTo>
                  <a:pt x="592592" y="14896"/>
                </a:lnTo>
                <a:lnTo>
                  <a:pt x="37726" y="0"/>
                </a:lnTo>
                <a:close/>
              </a:path>
              <a:path extrusionOk="0" h="68579" w="5595620">
                <a:moveTo>
                  <a:pt x="3141347" y="9491"/>
                </a:moveTo>
                <a:lnTo>
                  <a:pt x="1197503" y="21407"/>
                </a:lnTo>
                <a:lnTo>
                  <a:pt x="5002389" y="21407"/>
                </a:lnTo>
                <a:lnTo>
                  <a:pt x="3141347" y="949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2" name="Google Shape;442;p54"/>
          <p:cNvSpPr/>
          <p:nvPr/>
        </p:nvSpPr>
        <p:spPr>
          <a:xfrm>
            <a:off x="4694143" y="6859392"/>
            <a:ext cx="5597525" cy="68580"/>
          </a:xfrm>
          <a:custGeom>
            <a:rect b="b" l="l" r="r" t="t"/>
            <a:pathLst>
              <a:path extrusionOk="0" h="68579" w="5597525">
                <a:moveTo>
                  <a:pt x="5590501" y="46179"/>
                </a:moveTo>
                <a:lnTo>
                  <a:pt x="3063182" y="46179"/>
                </a:lnTo>
                <a:lnTo>
                  <a:pt x="5458138" y="68381"/>
                </a:lnTo>
                <a:lnTo>
                  <a:pt x="5559096" y="68198"/>
                </a:lnTo>
                <a:lnTo>
                  <a:pt x="5588178" y="63563"/>
                </a:lnTo>
                <a:lnTo>
                  <a:pt x="5597358" y="53422"/>
                </a:lnTo>
                <a:lnTo>
                  <a:pt x="5590501" y="46179"/>
                </a:lnTo>
                <a:close/>
              </a:path>
              <a:path extrusionOk="0" h="68579" w="5597525">
                <a:moveTo>
                  <a:pt x="37745" y="0"/>
                </a:moveTo>
                <a:lnTo>
                  <a:pt x="11625" y="3604"/>
                </a:lnTo>
                <a:lnTo>
                  <a:pt x="0" y="13168"/>
                </a:lnTo>
                <a:lnTo>
                  <a:pt x="4650" y="23644"/>
                </a:lnTo>
                <a:lnTo>
                  <a:pt x="126804" y="37258"/>
                </a:lnTo>
                <a:lnTo>
                  <a:pt x="277374" y="45863"/>
                </a:lnTo>
                <a:lnTo>
                  <a:pt x="429271" y="52017"/>
                </a:lnTo>
                <a:lnTo>
                  <a:pt x="633177" y="57028"/>
                </a:lnTo>
                <a:lnTo>
                  <a:pt x="940073" y="59423"/>
                </a:lnTo>
                <a:lnTo>
                  <a:pt x="5590501" y="46179"/>
                </a:lnTo>
                <a:lnTo>
                  <a:pt x="5200970" y="25236"/>
                </a:lnTo>
                <a:lnTo>
                  <a:pt x="5004076" y="21407"/>
                </a:lnTo>
                <a:lnTo>
                  <a:pt x="1197904" y="21407"/>
                </a:lnTo>
                <a:lnTo>
                  <a:pt x="592797" y="14896"/>
                </a:lnTo>
                <a:lnTo>
                  <a:pt x="37745" y="0"/>
                </a:lnTo>
                <a:close/>
              </a:path>
              <a:path extrusionOk="0" h="68579" w="5597525">
                <a:moveTo>
                  <a:pt x="3142401" y="9491"/>
                </a:moveTo>
                <a:lnTo>
                  <a:pt x="1197904" y="21407"/>
                </a:lnTo>
                <a:lnTo>
                  <a:pt x="5004076" y="21407"/>
                </a:lnTo>
                <a:lnTo>
                  <a:pt x="3142401" y="9491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3" name="Google Shape;443;p54"/>
          <p:cNvSpPr/>
          <p:nvPr/>
        </p:nvSpPr>
        <p:spPr>
          <a:xfrm>
            <a:off x="5113869" y="1258239"/>
            <a:ext cx="40005" cy="287020"/>
          </a:xfrm>
          <a:custGeom>
            <a:rect b="b" l="l" r="r" t="t"/>
            <a:pathLst>
              <a:path extrusionOk="0" h="287019" w="40004">
                <a:moveTo>
                  <a:pt x="39725" y="0"/>
                </a:moveTo>
                <a:lnTo>
                  <a:pt x="11987" y="38003"/>
                </a:lnTo>
                <a:lnTo>
                  <a:pt x="8774" y="74853"/>
                </a:lnTo>
                <a:lnTo>
                  <a:pt x="7440" y="91143"/>
                </a:lnTo>
                <a:lnTo>
                  <a:pt x="6557" y="108846"/>
                </a:lnTo>
                <a:lnTo>
                  <a:pt x="6245" y="126552"/>
                </a:lnTo>
                <a:lnTo>
                  <a:pt x="6502" y="144259"/>
                </a:lnTo>
                <a:lnTo>
                  <a:pt x="7458" y="161869"/>
                </a:lnTo>
                <a:lnTo>
                  <a:pt x="9016" y="179476"/>
                </a:lnTo>
                <a:lnTo>
                  <a:pt x="10842" y="197083"/>
                </a:lnTo>
                <a:lnTo>
                  <a:pt x="12598" y="214693"/>
                </a:lnTo>
                <a:lnTo>
                  <a:pt x="6513" y="266810"/>
                </a:lnTo>
                <a:lnTo>
                  <a:pt x="0" y="286435"/>
                </a:lnTo>
                <a:lnTo>
                  <a:pt x="16001" y="286931"/>
                </a:lnTo>
                <a:lnTo>
                  <a:pt x="17970" y="284733"/>
                </a:lnTo>
                <a:lnTo>
                  <a:pt x="28987" y="268118"/>
                </a:lnTo>
                <a:lnTo>
                  <a:pt x="33899" y="251232"/>
                </a:lnTo>
                <a:lnTo>
                  <a:pt x="34786" y="234283"/>
                </a:lnTo>
                <a:lnTo>
                  <a:pt x="33731" y="217474"/>
                </a:lnTo>
                <a:lnTo>
                  <a:pt x="32064" y="199529"/>
                </a:lnTo>
                <a:lnTo>
                  <a:pt x="30197" y="181581"/>
                </a:lnTo>
                <a:lnTo>
                  <a:pt x="28544" y="163628"/>
                </a:lnTo>
                <a:lnTo>
                  <a:pt x="27520" y="145668"/>
                </a:lnTo>
                <a:lnTo>
                  <a:pt x="27242" y="127962"/>
                </a:lnTo>
                <a:lnTo>
                  <a:pt x="27532" y="110256"/>
                </a:lnTo>
                <a:lnTo>
                  <a:pt x="28390" y="92553"/>
                </a:lnTo>
                <a:lnTo>
                  <a:pt x="29819" y="74853"/>
                </a:lnTo>
                <a:lnTo>
                  <a:pt x="32533" y="56814"/>
                </a:lnTo>
                <a:lnTo>
                  <a:pt x="36150" y="38755"/>
                </a:lnTo>
                <a:lnTo>
                  <a:pt x="39110" y="20698"/>
                </a:lnTo>
                <a:lnTo>
                  <a:pt x="39852" y="2666"/>
                </a:lnTo>
                <a:lnTo>
                  <a:pt x="39725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4" name="Google Shape;444;p54"/>
          <p:cNvSpPr/>
          <p:nvPr/>
        </p:nvSpPr>
        <p:spPr>
          <a:xfrm>
            <a:off x="7209173" y="1234069"/>
            <a:ext cx="0" cy="300355"/>
          </a:xfrm>
          <a:custGeom>
            <a:rect b="b" l="l" r="r" t="t"/>
            <a:pathLst>
              <a:path extrusionOk="0" h="300355" w="120000">
                <a:moveTo>
                  <a:pt x="0" y="0"/>
                </a:moveTo>
                <a:lnTo>
                  <a:pt x="0" y="300355"/>
                </a:lnTo>
              </a:path>
            </a:pathLst>
          </a:custGeom>
          <a:noFill/>
          <a:ln cap="flat" cmpd="sng" w="25825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5" name="Google Shape;445;p54"/>
          <p:cNvSpPr/>
          <p:nvPr/>
        </p:nvSpPr>
        <p:spPr>
          <a:xfrm>
            <a:off x="9277499" y="1234069"/>
            <a:ext cx="0" cy="300355"/>
          </a:xfrm>
          <a:custGeom>
            <a:rect b="b" l="l" r="r" t="t"/>
            <a:pathLst>
              <a:path extrusionOk="0" h="300355" w="120000">
                <a:moveTo>
                  <a:pt x="0" y="0"/>
                </a:moveTo>
                <a:lnTo>
                  <a:pt x="0" y="300355"/>
                </a:lnTo>
              </a:path>
            </a:pathLst>
          </a:custGeom>
          <a:noFill/>
          <a:ln cap="flat" cmpd="sng" w="25825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6" name="Google Shape;446;p54"/>
          <p:cNvSpPr/>
          <p:nvPr/>
        </p:nvSpPr>
        <p:spPr>
          <a:xfrm>
            <a:off x="8243334" y="1234069"/>
            <a:ext cx="0" cy="300355"/>
          </a:xfrm>
          <a:custGeom>
            <a:rect b="b" l="l" r="r" t="t"/>
            <a:pathLst>
              <a:path extrusionOk="0" h="300355" w="120000">
                <a:moveTo>
                  <a:pt x="0" y="0"/>
                </a:moveTo>
                <a:lnTo>
                  <a:pt x="0" y="300355"/>
                </a:lnTo>
              </a:path>
            </a:pathLst>
          </a:custGeom>
          <a:noFill/>
          <a:ln cap="flat" cmpd="sng" w="25825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7" name="Google Shape;447;p54"/>
          <p:cNvSpPr/>
          <p:nvPr/>
        </p:nvSpPr>
        <p:spPr>
          <a:xfrm>
            <a:off x="10010691" y="7261083"/>
            <a:ext cx="274320" cy="261620"/>
          </a:xfrm>
          <a:custGeom>
            <a:rect b="b" l="l" r="r" t="t"/>
            <a:pathLst>
              <a:path extrusionOk="0" h="261620" w="274320">
                <a:moveTo>
                  <a:pt x="137126" y="251561"/>
                </a:moveTo>
                <a:lnTo>
                  <a:pt x="122863" y="251561"/>
                </a:lnTo>
                <a:lnTo>
                  <a:pt x="122825" y="257505"/>
                </a:lnTo>
                <a:lnTo>
                  <a:pt x="133023" y="261124"/>
                </a:lnTo>
                <a:lnTo>
                  <a:pt x="135754" y="254723"/>
                </a:lnTo>
                <a:lnTo>
                  <a:pt x="137126" y="251561"/>
                </a:lnTo>
                <a:close/>
              </a:path>
              <a:path extrusionOk="0" h="261620" w="274320">
                <a:moveTo>
                  <a:pt x="12779" y="152768"/>
                </a:moveTo>
                <a:lnTo>
                  <a:pt x="6772" y="158597"/>
                </a:lnTo>
                <a:lnTo>
                  <a:pt x="36380" y="185009"/>
                </a:lnTo>
                <a:lnTo>
                  <a:pt x="84849" y="227634"/>
                </a:lnTo>
                <a:lnTo>
                  <a:pt x="116754" y="255295"/>
                </a:lnTo>
                <a:lnTo>
                  <a:pt x="120780" y="254139"/>
                </a:lnTo>
                <a:lnTo>
                  <a:pt x="122863" y="251561"/>
                </a:lnTo>
                <a:lnTo>
                  <a:pt x="137126" y="251561"/>
                </a:lnTo>
                <a:lnTo>
                  <a:pt x="139027" y="247180"/>
                </a:lnTo>
                <a:lnTo>
                  <a:pt x="124209" y="247180"/>
                </a:lnTo>
                <a:lnTo>
                  <a:pt x="124070" y="245948"/>
                </a:lnTo>
                <a:lnTo>
                  <a:pt x="123511" y="244690"/>
                </a:lnTo>
                <a:lnTo>
                  <a:pt x="117999" y="239077"/>
                </a:lnTo>
                <a:lnTo>
                  <a:pt x="118824" y="237477"/>
                </a:lnTo>
                <a:lnTo>
                  <a:pt x="143237" y="237477"/>
                </a:lnTo>
                <a:lnTo>
                  <a:pt x="144923" y="233590"/>
                </a:lnTo>
                <a:lnTo>
                  <a:pt x="145713" y="231838"/>
                </a:lnTo>
                <a:lnTo>
                  <a:pt x="130597" y="231838"/>
                </a:lnTo>
                <a:lnTo>
                  <a:pt x="130331" y="230809"/>
                </a:lnTo>
                <a:lnTo>
                  <a:pt x="129810" y="229793"/>
                </a:lnTo>
                <a:lnTo>
                  <a:pt x="127638" y="227571"/>
                </a:lnTo>
                <a:lnTo>
                  <a:pt x="126381" y="226326"/>
                </a:lnTo>
                <a:lnTo>
                  <a:pt x="125136" y="225056"/>
                </a:lnTo>
                <a:lnTo>
                  <a:pt x="127168" y="221068"/>
                </a:lnTo>
                <a:lnTo>
                  <a:pt x="150568" y="221068"/>
                </a:lnTo>
                <a:lnTo>
                  <a:pt x="153179" y="215277"/>
                </a:lnTo>
                <a:lnTo>
                  <a:pt x="115472" y="215277"/>
                </a:lnTo>
                <a:lnTo>
                  <a:pt x="105191" y="205102"/>
                </a:lnTo>
                <a:lnTo>
                  <a:pt x="94783" y="195086"/>
                </a:lnTo>
                <a:lnTo>
                  <a:pt x="84214" y="185272"/>
                </a:lnTo>
                <a:lnTo>
                  <a:pt x="73447" y="175704"/>
                </a:lnTo>
                <a:lnTo>
                  <a:pt x="55583" y="158559"/>
                </a:lnTo>
                <a:lnTo>
                  <a:pt x="19676" y="158559"/>
                </a:lnTo>
                <a:lnTo>
                  <a:pt x="16553" y="155962"/>
                </a:lnTo>
                <a:lnTo>
                  <a:pt x="12779" y="152768"/>
                </a:lnTo>
                <a:close/>
              </a:path>
              <a:path extrusionOk="0" h="261620" w="274320">
                <a:moveTo>
                  <a:pt x="142625" y="238887"/>
                </a:moveTo>
                <a:lnTo>
                  <a:pt x="127664" y="238887"/>
                </a:lnTo>
                <a:lnTo>
                  <a:pt x="126521" y="241655"/>
                </a:lnTo>
                <a:lnTo>
                  <a:pt x="125226" y="244690"/>
                </a:lnTo>
                <a:lnTo>
                  <a:pt x="124209" y="247180"/>
                </a:lnTo>
                <a:lnTo>
                  <a:pt x="139027" y="247180"/>
                </a:lnTo>
                <a:lnTo>
                  <a:pt x="142625" y="238887"/>
                </a:lnTo>
                <a:close/>
              </a:path>
              <a:path extrusionOk="0" h="261620" w="274320">
                <a:moveTo>
                  <a:pt x="143237" y="237477"/>
                </a:moveTo>
                <a:lnTo>
                  <a:pt x="118824" y="237477"/>
                </a:lnTo>
                <a:lnTo>
                  <a:pt x="122165" y="240728"/>
                </a:lnTo>
                <a:lnTo>
                  <a:pt x="125352" y="240474"/>
                </a:lnTo>
                <a:lnTo>
                  <a:pt x="127664" y="238887"/>
                </a:lnTo>
                <a:lnTo>
                  <a:pt x="142625" y="238887"/>
                </a:lnTo>
                <a:lnTo>
                  <a:pt x="143237" y="237477"/>
                </a:lnTo>
                <a:close/>
              </a:path>
              <a:path extrusionOk="0" h="261620" w="274320">
                <a:moveTo>
                  <a:pt x="150568" y="221068"/>
                </a:moveTo>
                <a:lnTo>
                  <a:pt x="127168" y="221068"/>
                </a:lnTo>
                <a:lnTo>
                  <a:pt x="127943" y="223558"/>
                </a:lnTo>
                <a:lnTo>
                  <a:pt x="130496" y="225336"/>
                </a:lnTo>
                <a:lnTo>
                  <a:pt x="133226" y="225539"/>
                </a:lnTo>
                <a:lnTo>
                  <a:pt x="130597" y="231838"/>
                </a:lnTo>
                <a:lnTo>
                  <a:pt x="145713" y="231838"/>
                </a:lnTo>
                <a:lnTo>
                  <a:pt x="150568" y="221068"/>
                </a:lnTo>
                <a:close/>
              </a:path>
              <a:path extrusionOk="0" h="261620" w="274320">
                <a:moveTo>
                  <a:pt x="239868" y="9982"/>
                </a:moveTo>
                <a:lnTo>
                  <a:pt x="209338" y="53812"/>
                </a:lnTo>
                <a:lnTo>
                  <a:pt x="183951" y="93042"/>
                </a:lnTo>
                <a:lnTo>
                  <a:pt x="159851" y="133035"/>
                </a:lnTo>
                <a:lnTo>
                  <a:pt x="137027" y="173783"/>
                </a:lnTo>
                <a:lnTo>
                  <a:pt x="115472" y="215277"/>
                </a:lnTo>
                <a:lnTo>
                  <a:pt x="153179" y="215277"/>
                </a:lnTo>
                <a:lnTo>
                  <a:pt x="154389" y="212593"/>
                </a:lnTo>
                <a:lnTo>
                  <a:pt x="159847" y="200926"/>
                </a:lnTo>
                <a:lnTo>
                  <a:pt x="137709" y="200926"/>
                </a:lnTo>
                <a:lnTo>
                  <a:pt x="145898" y="185740"/>
                </a:lnTo>
                <a:lnTo>
                  <a:pt x="154050" y="171005"/>
                </a:lnTo>
                <a:lnTo>
                  <a:pt x="162590" y="155962"/>
                </a:lnTo>
                <a:lnTo>
                  <a:pt x="170958" y="141579"/>
                </a:lnTo>
                <a:lnTo>
                  <a:pt x="193648" y="141579"/>
                </a:lnTo>
                <a:lnTo>
                  <a:pt x="213960" y="110794"/>
                </a:lnTo>
                <a:lnTo>
                  <a:pt x="230442" y="87797"/>
                </a:lnTo>
                <a:lnTo>
                  <a:pt x="248031" y="63492"/>
                </a:lnTo>
                <a:lnTo>
                  <a:pt x="263234" y="38069"/>
                </a:lnTo>
                <a:lnTo>
                  <a:pt x="270810" y="16662"/>
                </a:lnTo>
                <a:lnTo>
                  <a:pt x="248974" y="16662"/>
                </a:lnTo>
                <a:lnTo>
                  <a:pt x="247183" y="12014"/>
                </a:lnTo>
                <a:lnTo>
                  <a:pt x="239868" y="9982"/>
                </a:lnTo>
                <a:close/>
              </a:path>
              <a:path extrusionOk="0" h="261620" w="274320">
                <a:moveTo>
                  <a:pt x="193648" y="141579"/>
                </a:moveTo>
                <a:lnTo>
                  <a:pt x="170958" y="141579"/>
                </a:lnTo>
                <a:lnTo>
                  <a:pt x="167532" y="148816"/>
                </a:lnTo>
                <a:lnTo>
                  <a:pt x="160755" y="163332"/>
                </a:lnTo>
                <a:lnTo>
                  <a:pt x="157407" y="170611"/>
                </a:lnTo>
                <a:lnTo>
                  <a:pt x="147511" y="185740"/>
                </a:lnTo>
                <a:lnTo>
                  <a:pt x="142598" y="193325"/>
                </a:lnTo>
                <a:lnTo>
                  <a:pt x="137709" y="200926"/>
                </a:lnTo>
                <a:lnTo>
                  <a:pt x="159847" y="200926"/>
                </a:lnTo>
                <a:lnTo>
                  <a:pt x="164148" y="191732"/>
                </a:lnTo>
                <a:lnTo>
                  <a:pt x="174196" y="171005"/>
                </a:lnTo>
                <a:lnTo>
                  <a:pt x="184158" y="155962"/>
                </a:lnTo>
                <a:lnTo>
                  <a:pt x="193648" y="141579"/>
                </a:lnTo>
                <a:close/>
              </a:path>
              <a:path extrusionOk="0" h="261620" w="274320">
                <a:moveTo>
                  <a:pt x="5245" y="129532"/>
                </a:moveTo>
                <a:lnTo>
                  <a:pt x="1497" y="132035"/>
                </a:lnTo>
                <a:lnTo>
                  <a:pt x="0" y="136253"/>
                </a:lnTo>
                <a:lnTo>
                  <a:pt x="1946" y="140716"/>
                </a:lnTo>
                <a:lnTo>
                  <a:pt x="19676" y="158559"/>
                </a:lnTo>
                <a:lnTo>
                  <a:pt x="55583" y="158559"/>
                </a:lnTo>
                <a:lnTo>
                  <a:pt x="27171" y="131318"/>
                </a:lnTo>
                <a:lnTo>
                  <a:pt x="11878" y="131318"/>
                </a:lnTo>
                <a:lnTo>
                  <a:pt x="11255" y="130962"/>
                </a:lnTo>
                <a:lnTo>
                  <a:pt x="10671" y="130568"/>
                </a:lnTo>
                <a:lnTo>
                  <a:pt x="10049" y="130213"/>
                </a:lnTo>
                <a:lnTo>
                  <a:pt x="5245" y="129532"/>
                </a:lnTo>
                <a:close/>
              </a:path>
              <a:path extrusionOk="0" h="261620" w="274320">
                <a:moveTo>
                  <a:pt x="17771" y="122326"/>
                </a:moveTo>
                <a:lnTo>
                  <a:pt x="11624" y="126644"/>
                </a:lnTo>
                <a:lnTo>
                  <a:pt x="11878" y="131318"/>
                </a:lnTo>
                <a:lnTo>
                  <a:pt x="27171" y="131318"/>
                </a:lnTo>
                <a:lnTo>
                  <a:pt x="17771" y="122326"/>
                </a:lnTo>
                <a:close/>
              </a:path>
              <a:path extrusionOk="0" h="261620" w="274320">
                <a:moveTo>
                  <a:pt x="266170" y="0"/>
                </a:moveTo>
                <a:lnTo>
                  <a:pt x="256645" y="8597"/>
                </a:lnTo>
                <a:lnTo>
                  <a:pt x="252733" y="12547"/>
                </a:lnTo>
                <a:lnTo>
                  <a:pt x="248974" y="16662"/>
                </a:lnTo>
                <a:lnTo>
                  <a:pt x="270810" y="16662"/>
                </a:lnTo>
                <a:lnTo>
                  <a:pt x="272558" y="11722"/>
                </a:lnTo>
                <a:lnTo>
                  <a:pt x="273904" y="4813"/>
                </a:lnTo>
                <a:lnTo>
                  <a:pt x="266170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8" name="Google Shape;448;p54"/>
          <p:cNvSpPr/>
          <p:nvPr/>
        </p:nvSpPr>
        <p:spPr>
          <a:xfrm>
            <a:off x="9581175" y="7298095"/>
            <a:ext cx="245427" cy="24234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49" name="Google Shape;449;p54"/>
          <p:cNvSpPr/>
          <p:nvPr/>
        </p:nvSpPr>
        <p:spPr>
          <a:xfrm>
            <a:off x="9576770" y="7279054"/>
            <a:ext cx="223520" cy="262255"/>
          </a:xfrm>
          <a:custGeom>
            <a:rect b="b" l="l" r="r" t="t"/>
            <a:pathLst>
              <a:path extrusionOk="0" h="262254" w="223520">
                <a:moveTo>
                  <a:pt x="7696" y="0"/>
                </a:moveTo>
                <a:lnTo>
                  <a:pt x="0" y="6515"/>
                </a:lnTo>
                <a:lnTo>
                  <a:pt x="2628" y="13804"/>
                </a:lnTo>
                <a:lnTo>
                  <a:pt x="17283" y="40898"/>
                </a:lnTo>
                <a:lnTo>
                  <a:pt x="38244" y="66016"/>
                </a:lnTo>
                <a:lnTo>
                  <a:pt x="83604" y="111798"/>
                </a:lnTo>
                <a:lnTo>
                  <a:pt x="121011" y="152774"/>
                </a:lnTo>
                <a:lnTo>
                  <a:pt x="151901" y="191532"/>
                </a:lnTo>
                <a:lnTo>
                  <a:pt x="180036" y="233852"/>
                </a:lnTo>
                <a:lnTo>
                  <a:pt x="197713" y="261797"/>
                </a:lnTo>
                <a:lnTo>
                  <a:pt x="208318" y="256197"/>
                </a:lnTo>
                <a:lnTo>
                  <a:pt x="207289" y="249745"/>
                </a:lnTo>
                <a:lnTo>
                  <a:pt x="217251" y="249745"/>
                </a:lnTo>
                <a:lnTo>
                  <a:pt x="219621" y="247015"/>
                </a:lnTo>
                <a:lnTo>
                  <a:pt x="221159" y="245198"/>
                </a:lnTo>
                <a:lnTo>
                  <a:pt x="205079" y="245198"/>
                </a:lnTo>
                <a:lnTo>
                  <a:pt x="203365" y="242366"/>
                </a:lnTo>
                <a:lnTo>
                  <a:pt x="201612" y="239572"/>
                </a:lnTo>
                <a:lnTo>
                  <a:pt x="199897" y="236753"/>
                </a:lnTo>
                <a:lnTo>
                  <a:pt x="207085" y="236753"/>
                </a:lnTo>
                <a:lnTo>
                  <a:pt x="209372" y="233768"/>
                </a:lnTo>
                <a:lnTo>
                  <a:pt x="220901" y="233768"/>
                </a:lnTo>
                <a:lnTo>
                  <a:pt x="220319" y="231381"/>
                </a:lnTo>
                <a:lnTo>
                  <a:pt x="219921" y="229577"/>
                </a:lnTo>
                <a:lnTo>
                  <a:pt x="195491" y="229577"/>
                </a:lnTo>
                <a:lnTo>
                  <a:pt x="194170" y="227444"/>
                </a:lnTo>
                <a:lnTo>
                  <a:pt x="192874" y="225298"/>
                </a:lnTo>
                <a:lnTo>
                  <a:pt x="191541" y="223164"/>
                </a:lnTo>
                <a:lnTo>
                  <a:pt x="194513" y="222491"/>
                </a:lnTo>
                <a:lnTo>
                  <a:pt x="197027" y="220141"/>
                </a:lnTo>
                <a:lnTo>
                  <a:pt x="197459" y="217297"/>
                </a:lnTo>
                <a:lnTo>
                  <a:pt x="215682" y="217297"/>
                </a:lnTo>
                <a:lnTo>
                  <a:pt x="215557" y="216890"/>
                </a:lnTo>
                <a:lnTo>
                  <a:pt x="215404" y="216585"/>
                </a:lnTo>
                <a:lnTo>
                  <a:pt x="215163" y="215950"/>
                </a:lnTo>
                <a:lnTo>
                  <a:pt x="214236" y="214972"/>
                </a:lnTo>
                <a:lnTo>
                  <a:pt x="213855" y="214426"/>
                </a:lnTo>
                <a:lnTo>
                  <a:pt x="212610" y="213334"/>
                </a:lnTo>
                <a:lnTo>
                  <a:pt x="211505" y="212128"/>
                </a:lnTo>
                <a:lnTo>
                  <a:pt x="210705" y="210680"/>
                </a:lnTo>
                <a:lnTo>
                  <a:pt x="209727" y="209626"/>
                </a:lnTo>
                <a:lnTo>
                  <a:pt x="209308" y="209029"/>
                </a:lnTo>
                <a:lnTo>
                  <a:pt x="200560" y="197167"/>
                </a:lnTo>
                <a:lnTo>
                  <a:pt x="182511" y="197167"/>
                </a:lnTo>
                <a:lnTo>
                  <a:pt x="169146" y="182225"/>
                </a:lnTo>
                <a:lnTo>
                  <a:pt x="155745" y="167406"/>
                </a:lnTo>
                <a:lnTo>
                  <a:pt x="150892" y="160114"/>
                </a:lnTo>
                <a:lnTo>
                  <a:pt x="145926" y="152713"/>
                </a:lnTo>
                <a:lnTo>
                  <a:pt x="141014" y="145454"/>
                </a:lnTo>
                <a:lnTo>
                  <a:pt x="136029" y="138150"/>
                </a:lnTo>
                <a:lnTo>
                  <a:pt x="155568" y="138150"/>
                </a:lnTo>
                <a:lnTo>
                  <a:pt x="146789" y="127002"/>
                </a:lnTo>
                <a:lnTo>
                  <a:pt x="113617" y="87531"/>
                </a:lnTo>
                <a:lnTo>
                  <a:pt x="79159" y="49101"/>
                </a:lnTo>
                <a:lnTo>
                  <a:pt x="46809" y="15278"/>
                </a:lnTo>
                <a:lnTo>
                  <a:pt x="29387" y="15278"/>
                </a:lnTo>
                <a:lnTo>
                  <a:pt x="24561" y="11430"/>
                </a:lnTo>
                <a:lnTo>
                  <a:pt x="19608" y="7772"/>
                </a:lnTo>
                <a:lnTo>
                  <a:pt x="7696" y="0"/>
                </a:lnTo>
                <a:close/>
              </a:path>
              <a:path extrusionOk="0" h="262254" w="223520">
                <a:moveTo>
                  <a:pt x="217251" y="249745"/>
                </a:moveTo>
                <a:lnTo>
                  <a:pt x="207289" y="249745"/>
                </a:lnTo>
                <a:lnTo>
                  <a:pt x="210019" y="252196"/>
                </a:lnTo>
                <a:lnTo>
                  <a:pt x="214617" y="252780"/>
                </a:lnTo>
                <a:lnTo>
                  <a:pt x="217251" y="249745"/>
                </a:lnTo>
                <a:close/>
              </a:path>
              <a:path extrusionOk="0" h="262254" w="223520">
                <a:moveTo>
                  <a:pt x="220901" y="233768"/>
                </a:moveTo>
                <a:lnTo>
                  <a:pt x="209372" y="233768"/>
                </a:lnTo>
                <a:lnTo>
                  <a:pt x="210540" y="235381"/>
                </a:lnTo>
                <a:lnTo>
                  <a:pt x="205444" y="242366"/>
                </a:lnTo>
                <a:lnTo>
                  <a:pt x="205028" y="243840"/>
                </a:lnTo>
                <a:lnTo>
                  <a:pt x="205079" y="245198"/>
                </a:lnTo>
                <a:lnTo>
                  <a:pt x="221159" y="245198"/>
                </a:lnTo>
                <a:lnTo>
                  <a:pt x="223291" y="242722"/>
                </a:lnTo>
                <a:lnTo>
                  <a:pt x="221629" y="236753"/>
                </a:lnTo>
                <a:lnTo>
                  <a:pt x="220901" y="233768"/>
                </a:lnTo>
                <a:close/>
              </a:path>
              <a:path extrusionOk="0" h="262254" w="223520">
                <a:moveTo>
                  <a:pt x="207085" y="236753"/>
                </a:moveTo>
                <a:lnTo>
                  <a:pt x="199897" y="236753"/>
                </a:lnTo>
                <a:lnTo>
                  <a:pt x="202704" y="238099"/>
                </a:lnTo>
                <a:lnTo>
                  <a:pt x="206247" y="237845"/>
                </a:lnTo>
                <a:lnTo>
                  <a:pt x="207085" y="236753"/>
                </a:lnTo>
                <a:close/>
              </a:path>
              <a:path extrusionOk="0" h="262254" w="223520">
                <a:moveTo>
                  <a:pt x="215682" y="217297"/>
                </a:moveTo>
                <a:lnTo>
                  <a:pt x="197459" y="217297"/>
                </a:lnTo>
                <a:lnTo>
                  <a:pt x="200355" y="221310"/>
                </a:lnTo>
                <a:lnTo>
                  <a:pt x="196011" y="227228"/>
                </a:lnTo>
                <a:lnTo>
                  <a:pt x="195605" y="228422"/>
                </a:lnTo>
                <a:lnTo>
                  <a:pt x="195491" y="229577"/>
                </a:lnTo>
                <a:lnTo>
                  <a:pt x="219921" y="229577"/>
                </a:lnTo>
                <a:lnTo>
                  <a:pt x="219062" y="225691"/>
                </a:lnTo>
                <a:lnTo>
                  <a:pt x="218249" y="225640"/>
                </a:lnTo>
                <a:lnTo>
                  <a:pt x="215682" y="217297"/>
                </a:lnTo>
                <a:close/>
              </a:path>
              <a:path extrusionOk="0" h="262254" w="223520">
                <a:moveTo>
                  <a:pt x="216649" y="220218"/>
                </a:moveTo>
                <a:lnTo>
                  <a:pt x="218249" y="225640"/>
                </a:lnTo>
                <a:lnTo>
                  <a:pt x="219030" y="225640"/>
                </a:lnTo>
                <a:lnTo>
                  <a:pt x="218033" y="224040"/>
                </a:lnTo>
                <a:lnTo>
                  <a:pt x="217233" y="222186"/>
                </a:lnTo>
                <a:lnTo>
                  <a:pt x="216649" y="220218"/>
                </a:lnTo>
                <a:close/>
              </a:path>
              <a:path extrusionOk="0" h="262254" w="223520">
                <a:moveTo>
                  <a:pt x="155568" y="138150"/>
                </a:moveTo>
                <a:lnTo>
                  <a:pt x="136029" y="138150"/>
                </a:lnTo>
                <a:lnTo>
                  <a:pt x="147934" y="152774"/>
                </a:lnTo>
                <a:lnTo>
                  <a:pt x="159661" y="167504"/>
                </a:lnTo>
                <a:lnTo>
                  <a:pt x="171167" y="182278"/>
                </a:lnTo>
                <a:lnTo>
                  <a:pt x="182511" y="197167"/>
                </a:lnTo>
                <a:lnTo>
                  <a:pt x="200560" y="197167"/>
                </a:lnTo>
                <a:lnTo>
                  <a:pt x="178606" y="167406"/>
                </a:lnTo>
                <a:lnTo>
                  <a:pt x="155568" y="138150"/>
                </a:lnTo>
                <a:close/>
              </a:path>
              <a:path extrusionOk="0" h="262254" w="223520">
                <a:moveTo>
                  <a:pt x="38277" y="6515"/>
                </a:moveTo>
                <a:lnTo>
                  <a:pt x="30581" y="9931"/>
                </a:lnTo>
                <a:lnTo>
                  <a:pt x="29387" y="15278"/>
                </a:lnTo>
                <a:lnTo>
                  <a:pt x="46809" y="15278"/>
                </a:lnTo>
                <a:lnTo>
                  <a:pt x="43408" y="11722"/>
                </a:lnTo>
                <a:lnTo>
                  <a:pt x="38277" y="6515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50" name="Google Shape;450;p54"/>
          <p:cNvSpPr/>
          <p:nvPr/>
        </p:nvSpPr>
        <p:spPr>
          <a:xfrm>
            <a:off x="9534638" y="138605"/>
            <a:ext cx="1118880" cy="10792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451" name="Google Shape;451;p54"/>
          <p:cNvGrpSpPr/>
          <p:nvPr/>
        </p:nvGrpSpPr>
        <p:grpSpPr>
          <a:xfrm>
            <a:off x="3808300" y="1192400"/>
            <a:ext cx="1219200" cy="766938"/>
            <a:chOff x="3808300" y="1192400"/>
            <a:chExt cx="1219200" cy="766938"/>
          </a:xfrm>
        </p:grpSpPr>
        <p:sp>
          <p:nvSpPr>
            <p:cNvPr id="452" name="Google Shape;452;p54"/>
            <p:cNvSpPr txBox="1"/>
            <p:nvPr/>
          </p:nvSpPr>
          <p:spPr>
            <a:xfrm>
              <a:off x="3808300" y="1192400"/>
              <a:ext cx="1219200" cy="238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Palavra-chave 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54"/>
            <p:cNvSpPr txBox="1"/>
            <p:nvPr/>
          </p:nvSpPr>
          <p:spPr>
            <a:xfrm>
              <a:off x="3847800" y="1460138"/>
              <a:ext cx="1005300" cy="49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Calibri"/>
                  <a:ea typeface="Calibri"/>
                  <a:cs typeface="Calibri"/>
                  <a:sym typeface="Calibri"/>
                </a:rPr>
                <a:t>Local de pesquisa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" name="Google Shape;454;p54"/>
          <p:cNvGrpSpPr/>
          <p:nvPr/>
        </p:nvGrpSpPr>
        <p:grpSpPr>
          <a:xfrm>
            <a:off x="959095" y="3323075"/>
            <a:ext cx="3765105" cy="3856243"/>
            <a:chOff x="959095" y="3323075"/>
            <a:chExt cx="3765105" cy="3856243"/>
          </a:xfrm>
        </p:grpSpPr>
        <p:sp>
          <p:nvSpPr>
            <p:cNvPr id="455" name="Google Shape;455;p54"/>
            <p:cNvSpPr/>
            <p:nvPr/>
          </p:nvSpPr>
          <p:spPr>
            <a:xfrm>
              <a:off x="959095" y="3587350"/>
              <a:ext cx="3735070" cy="68580"/>
            </a:xfrm>
            <a:custGeom>
              <a:rect b="b" l="l" r="r" t="t"/>
              <a:pathLst>
                <a:path extrusionOk="0" h="68579" w="3735070">
                  <a:moveTo>
                    <a:pt x="3730031" y="46179"/>
                  </a:moveTo>
                  <a:lnTo>
                    <a:pt x="2043743" y="46179"/>
                  </a:lnTo>
                  <a:lnTo>
                    <a:pt x="2764491" y="50672"/>
                  </a:lnTo>
                  <a:lnTo>
                    <a:pt x="3410964" y="65803"/>
                  </a:lnTo>
                  <a:lnTo>
                    <a:pt x="3659450" y="68382"/>
                  </a:lnTo>
                  <a:lnTo>
                    <a:pt x="3709079" y="68198"/>
                  </a:lnTo>
                  <a:lnTo>
                    <a:pt x="3728481" y="63563"/>
                  </a:lnTo>
                  <a:lnTo>
                    <a:pt x="3734606" y="53422"/>
                  </a:lnTo>
                  <a:lnTo>
                    <a:pt x="3730031" y="46179"/>
                  </a:lnTo>
                  <a:close/>
                </a:path>
                <a:path extrusionOk="0" h="68579" w="3735070">
                  <a:moveTo>
                    <a:pt x="25088" y="0"/>
                  </a:moveTo>
                  <a:lnTo>
                    <a:pt x="7665" y="3604"/>
                  </a:lnTo>
                  <a:lnTo>
                    <a:pt x="14" y="13039"/>
                  </a:lnTo>
                  <a:lnTo>
                    <a:pt x="0" y="13469"/>
                  </a:lnTo>
                  <a:lnTo>
                    <a:pt x="3014" y="23644"/>
                  </a:lnTo>
                  <a:lnTo>
                    <a:pt x="68858" y="35663"/>
                  </a:lnTo>
                  <a:lnTo>
                    <a:pt x="119860" y="40598"/>
                  </a:lnTo>
                  <a:lnTo>
                    <a:pt x="171136" y="44835"/>
                  </a:lnTo>
                  <a:lnTo>
                    <a:pt x="222651" y="48423"/>
                  </a:lnTo>
                  <a:lnTo>
                    <a:pt x="274371" y="51408"/>
                  </a:lnTo>
                  <a:lnTo>
                    <a:pt x="378284" y="55762"/>
                  </a:lnTo>
                  <a:lnTo>
                    <a:pt x="482593" y="58275"/>
                  </a:lnTo>
                  <a:lnTo>
                    <a:pt x="639186" y="59424"/>
                  </a:lnTo>
                  <a:lnTo>
                    <a:pt x="3730031" y="46179"/>
                  </a:lnTo>
                  <a:lnTo>
                    <a:pt x="3606972" y="31144"/>
                  </a:lnTo>
                  <a:lnTo>
                    <a:pt x="3452980" y="24644"/>
                  </a:lnTo>
                  <a:lnTo>
                    <a:pt x="3337630" y="21392"/>
                  </a:lnTo>
                  <a:lnTo>
                    <a:pt x="782289" y="21392"/>
                  </a:lnTo>
                  <a:lnTo>
                    <a:pt x="529769" y="18391"/>
                  </a:lnTo>
                  <a:lnTo>
                    <a:pt x="176940" y="6896"/>
                  </a:lnTo>
                  <a:lnTo>
                    <a:pt x="25088" y="0"/>
                  </a:lnTo>
                  <a:close/>
                </a:path>
                <a:path extrusionOk="0" h="68579" w="3735070">
                  <a:moveTo>
                    <a:pt x="2062276" y="9490"/>
                  </a:moveTo>
                  <a:lnTo>
                    <a:pt x="782289" y="21392"/>
                  </a:lnTo>
                  <a:lnTo>
                    <a:pt x="3337630" y="21392"/>
                  </a:lnTo>
                  <a:lnTo>
                    <a:pt x="2062276" y="949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6" name="Google Shape;456;p54"/>
            <p:cNvSpPr/>
            <p:nvPr/>
          </p:nvSpPr>
          <p:spPr>
            <a:xfrm>
              <a:off x="959095" y="3896259"/>
              <a:ext cx="3735070" cy="68580"/>
            </a:xfrm>
            <a:custGeom>
              <a:rect b="b" l="l" r="r" t="t"/>
              <a:pathLst>
                <a:path extrusionOk="0" h="68579" w="3735070">
                  <a:moveTo>
                    <a:pt x="3730031" y="46179"/>
                  </a:moveTo>
                  <a:lnTo>
                    <a:pt x="2043743" y="46179"/>
                  </a:lnTo>
                  <a:lnTo>
                    <a:pt x="2764491" y="50672"/>
                  </a:lnTo>
                  <a:lnTo>
                    <a:pt x="3410964" y="65803"/>
                  </a:lnTo>
                  <a:lnTo>
                    <a:pt x="3659450" y="68382"/>
                  </a:lnTo>
                  <a:lnTo>
                    <a:pt x="3709079" y="68198"/>
                  </a:lnTo>
                  <a:lnTo>
                    <a:pt x="3728481" y="63563"/>
                  </a:lnTo>
                  <a:lnTo>
                    <a:pt x="3734606" y="53422"/>
                  </a:lnTo>
                  <a:lnTo>
                    <a:pt x="3730031" y="46179"/>
                  </a:lnTo>
                  <a:close/>
                </a:path>
                <a:path extrusionOk="0" h="68579" w="3735070">
                  <a:moveTo>
                    <a:pt x="25088" y="0"/>
                  </a:moveTo>
                  <a:lnTo>
                    <a:pt x="7665" y="3604"/>
                  </a:lnTo>
                  <a:lnTo>
                    <a:pt x="14" y="13039"/>
                  </a:lnTo>
                  <a:lnTo>
                    <a:pt x="0" y="13469"/>
                  </a:lnTo>
                  <a:lnTo>
                    <a:pt x="3014" y="23644"/>
                  </a:lnTo>
                  <a:lnTo>
                    <a:pt x="68858" y="35663"/>
                  </a:lnTo>
                  <a:lnTo>
                    <a:pt x="119860" y="40598"/>
                  </a:lnTo>
                  <a:lnTo>
                    <a:pt x="171136" y="44835"/>
                  </a:lnTo>
                  <a:lnTo>
                    <a:pt x="222651" y="48423"/>
                  </a:lnTo>
                  <a:lnTo>
                    <a:pt x="274371" y="51408"/>
                  </a:lnTo>
                  <a:lnTo>
                    <a:pt x="378284" y="55762"/>
                  </a:lnTo>
                  <a:lnTo>
                    <a:pt x="482593" y="58275"/>
                  </a:lnTo>
                  <a:lnTo>
                    <a:pt x="639186" y="59424"/>
                  </a:lnTo>
                  <a:lnTo>
                    <a:pt x="3730031" y="46179"/>
                  </a:lnTo>
                  <a:lnTo>
                    <a:pt x="3606972" y="31144"/>
                  </a:lnTo>
                  <a:lnTo>
                    <a:pt x="3452980" y="24646"/>
                  </a:lnTo>
                  <a:lnTo>
                    <a:pt x="3337506" y="21393"/>
                  </a:lnTo>
                  <a:lnTo>
                    <a:pt x="782289" y="21393"/>
                  </a:lnTo>
                  <a:lnTo>
                    <a:pt x="529769" y="18395"/>
                  </a:lnTo>
                  <a:lnTo>
                    <a:pt x="277863" y="10913"/>
                  </a:lnTo>
                  <a:lnTo>
                    <a:pt x="25088" y="0"/>
                  </a:lnTo>
                  <a:close/>
                </a:path>
                <a:path extrusionOk="0" h="68579" w="3735070">
                  <a:moveTo>
                    <a:pt x="2062276" y="9490"/>
                  </a:moveTo>
                  <a:lnTo>
                    <a:pt x="782289" y="21393"/>
                  </a:lnTo>
                  <a:lnTo>
                    <a:pt x="3337506" y="21393"/>
                  </a:lnTo>
                  <a:lnTo>
                    <a:pt x="2062276" y="949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7" name="Google Shape;457;p54"/>
            <p:cNvSpPr/>
            <p:nvPr/>
          </p:nvSpPr>
          <p:spPr>
            <a:xfrm>
              <a:off x="959095" y="4227960"/>
              <a:ext cx="3735070" cy="68580"/>
            </a:xfrm>
            <a:custGeom>
              <a:rect b="b" l="l" r="r" t="t"/>
              <a:pathLst>
                <a:path extrusionOk="0" h="68579" w="3735070">
                  <a:moveTo>
                    <a:pt x="3730031" y="46179"/>
                  </a:moveTo>
                  <a:lnTo>
                    <a:pt x="2043743" y="46179"/>
                  </a:lnTo>
                  <a:lnTo>
                    <a:pt x="2764491" y="50672"/>
                  </a:lnTo>
                  <a:lnTo>
                    <a:pt x="3410964" y="65803"/>
                  </a:lnTo>
                  <a:lnTo>
                    <a:pt x="3659450" y="68382"/>
                  </a:lnTo>
                  <a:lnTo>
                    <a:pt x="3709079" y="68198"/>
                  </a:lnTo>
                  <a:lnTo>
                    <a:pt x="3728481" y="63563"/>
                  </a:lnTo>
                  <a:lnTo>
                    <a:pt x="3734606" y="53422"/>
                  </a:lnTo>
                  <a:lnTo>
                    <a:pt x="3730031" y="46179"/>
                  </a:lnTo>
                  <a:close/>
                </a:path>
                <a:path extrusionOk="0" h="68579" w="3735070">
                  <a:moveTo>
                    <a:pt x="25088" y="0"/>
                  </a:moveTo>
                  <a:lnTo>
                    <a:pt x="7665" y="3604"/>
                  </a:lnTo>
                  <a:lnTo>
                    <a:pt x="14" y="13039"/>
                  </a:lnTo>
                  <a:lnTo>
                    <a:pt x="0" y="13469"/>
                  </a:lnTo>
                  <a:lnTo>
                    <a:pt x="3014" y="23644"/>
                  </a:lnTo>
                  <a:lnTo>
                    <a:pt x="68858" y="35663"/>
                  </a:lnTo>
                  <a:lnTo>
                    <a:pt x="119860" y="40598"/>
                  </a:lnTo>
                  <a:lnTo>
                    <a:pt x="171136" y="44835"/>
                  </a:lnTo>
                  <a:lnTo>
                    <a:pt x="222651" y="48423"/>
                  </a:lnTo>
                  <a:lnTo>
                    <a:pt x="274371" y="51408"/>
                  </a:lnTo>
                  <a:lnTo>
                    <a:pt x="378284" y="55762"/>
                  </a:lnTo>
                  <a:lnTo>
                    <a:pt x="482593" y="58275"/>
                  </a:lnTo>
                  <a:lnTo>
                    <a:pt x="639186" y="59424"/>
                  </a:lnTo>
                  <a:lnTo>
                    <a:pt x="3730031" y="46179"/>
                  </a:lnTo>
                  <a:lnTo>
                    <a:pt x="3606972" y="31144"/>
                  </a:lnTo>
                  <a:lnTo>
                    <a:pt x="3452980" y="24644"/>
                  </a:lnTo>
                  <a:lnTo>
                    <a:pt x="3337630" y="21392"/>
                  </a:lnTo>
                  <a:lnTo>
                    <a:pt x="782289" y="21392"/>
                  </a:lnTo>
                  <a:lnTo>
                    <a:pt x="529769" y="18391"/>
                  </a:lnTo>
                  <a:lnTo>
                    <a:pt x="176940" y="6896"/>
                  </a:lnTo>
                  <a:lnTo>
                    <a:pt x="25088" y="0"/>
                  </a:lnTo>
                  <a:close/>
                </a:path>
                <a:path extrusionOk="0" h="68579" w="3735070">
                  <a:moveTo>
                    <a:pt x="2062276" y="9490"/>
                  </a:moveTo>
                  <a:lnTo>
                    <a:pt x="782289" y="21392"/>
                  </a:lnTo>
                  <a:lnTo>
                    <a:pt x="3337630" y="21392"/>
                  </a:lnTo>
                  <a:lnTo>
                    <a:pt x="2062276" y="949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8" name="Google Shape;458;p54"/>
            <p:cNvSpPr/>
            <p:nvPr/>
          </p:nvSpPr>
          <p:spPr>
            <a:xfrm>
              <a:off x="959095" y="4563596"/>
              <a:ext cx="3735070" cy="68580"/>
            </a:xfrm>
            <a:custGeom>
              <a:rect b="b" l="l" r="r" t="t"/>
              <a:pathLst>
                <a:path extrusionOk="0" h="68579" w="3735070">
                  <a:moveTo>
                    <a:pt x="3730031" y="46179"/>
                  </a:moveTo>
                  <a:lnTo>
                    <a:pt x="2043743" y="46179"/>
                  </a:lnTo>
                  <a:lnTo>
                    <a:pt x="2764491" y="50672"/>
                  </a:lnTo>
                  <a:lnTo>
                    <a:pt x="3410964" y="65803"/>
                  </a:lnTo>
                  <a:lnTo>
                    <a:pt x="3659450" y="68382"/>
                  </a:lnTo>
                  <a:lnTo>
                    <a:pt x="3709079" y="68198"/>
                  </a:lnTo>
                  <a:lnTo>
                    <a:pt x="3728481" y="63563"/>
                  </a:lnTo>
                  <a:lnTo>
                    <a:pt x="3734606" y="53422"/>
                  </a:lnTo>
                  <a:lnTo>
                    <a:pt x="3730031" y="46179"/>
                  </a:lnTo>
                  <a:close/>
                </a:path>
                <a:path extrusionOk="0" h="68579" w="3735070">
                  <a:moveTo>
                    <a:pt x="25088" y="0"/>
                  </a:moveTo>
                  <a:lnTo>
                    <a:pt x="7665" y="3604"/>
                  </a:lnTo>
                  <a:lnTo>
                    <a:pt x="14" y="13039"/>
                  </a:lnTo>
                  <a:lnTo>
                    <a:pt x="0" y="13469"/>
                  </a:lnTo>
                  <a:lnTo>
                    <a:pt x="3014" y="23644"/>
                  </a:lnTo>
                  <a:lnTo>
                    <a:pt x="68858" y="35663"/>
                  </a:lnTo>
                  <a:lnTo>
                    <a:pt x="119860" y="40598"/>
                  </a:lnTo>
                  <a:lnTo>
                    <a:pt x="171136" y="44835"/>
                  </a:lnTo>
                  <a:lnTo>
                    <a:pt x="222651" y="48423"/>
                  </a:lnTo>
                  <a:lnTo>
                    <a:pt x="274371" y="51408"/>
                  </a:lnTo>
                  <a:lnTo>
                    <a:pt x="378284" y="55762"/>
                  </a:lnTo>
                  <a:lnTo>
                    <a:pt x="482593" y="58275"/>
                  </a:lnTo>
                  <a:lnTo>
                    <a:pt x="639186" y="59424"/>
                  </a:lnTo>
                  <a:lnTo>
                    <a:pt x="3730031" y="46179"/>
                  </a:lnTo>
                  <a:lnTo>
                    <a:pt x="3606972" y="31144"/>
                  </a:lnTo>
                  <a:lnTo>
                    <a:pt x="3452980" y="24644"/>
                  </a:lnTo>
                  <a:lnTo>
                    <a:pt x="3337669" y="21393"/>
                  </a:lnTo>
                  <a:lnTo>
                    <a:pt x="782289" y="21393"/>
                  </a:lnTo>
                  <a:lnTo>
                    <a:pt x="529769" y="18395"/>
                  </a:lnTo>
                  <a:lnTo>
                    <a:pt x="277863" y="10913"/>
                  </a:lnTo>
                  <a:lnTo>
                    <a:pt x="25088" y="0"/>
                  </a:lnTo>
                  <a:close/>
                </a:path>
                <a:path extrusionOk="0" h="68579" w="3735070">
                  <a:moveTo>
                    <a:pt x="2062276" y="9490"/>
                  </a:moveTo>
                  <a:lnTo>
                    <a:pt x="782289" y="21393"/>
                  </a:lnTo>
                  <a:lnTo>
                    <a:pt x="3337669" y="21393"/>
                  </a:lnTo>
                  <a:lnTo>
                    <a:pt x="2062276" y="949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9" name="Google Shape;459;p54"/>
            <p:cNvSpPr/>
            <p:nvPr/>
          </p:nvSpPr>
          <p:spPr>
            <a:xfrm>
              <a:off x="959095" y="4911253"/>
              <a:ext cx="3735070" cy="68580"/>
            </a:xfrm>
            <a:custGeom>
              <a:rect b="b" l="l" r="r" t="t"/>
              <a:pathLst>
                <a:path extrusionOk="0" h="68579" w="3735070">
                  <a:moveTo>
                    <a:pt x="3730031" y="46179"/>
                  </a:moveTo>
                  <a:lnTo>
                    <a:pt x="2043743" y="46179"/>
                  </a:lnTo>
                  <a:lnTo>
                    <a:pt x="2764491" y="50672"/>
                  </a:lnTo>
                  <a:lnTo>
                    <a:pt x="3410964" y="65803"/>
                  </a:lnTo>
                  <a:lnTo>
                    <a:pt x="3659450" y="68382"/>
                  </a:lnTo>
                  <a:lnTo>
                    <a:pt x="3709079" y="68198"/>
                  </a:lnTo>
                  <a:lnTo>
                    <a:pt x="3728481" y="63563"/>
                  </a:lnTo>
                  <a:lnTo>
                    <a:pt x="3734606" y="53422"/>
                  </a:lnTo>
                  <a:lnTo>
                    <a:pt x="3730031" y="46179"/>
                  </a:lnTo>
                  <a:close/>
                </a:path>
                <a:path extrusionOk="0" h="68579" w="3735070">
                  <a:moveTo>
                    <a:pt x="25088" y="0"/>
                  </a:moveTo>
                  <a:lnTo>
                    <a:pt x="7665" y="3604"/>
                  </a:lnTo>
                  <a:lnTo>
                    <a:pt x="14" y="13039"/>
                  </a:lnTo>
                  <a:lnTo>
                    <a:pt x="0" y="13469"/>
                  </a:lnTo>
                  <a:lnTo>
                    <a:pt x="3014" y="23644"/>
                  </a:lnTo>
                  <a:lnTo>
                    <a:pt x="68858" y="35663"/>
                  </a:lnTo>
                  <a:lnTo>
                    <a:pt x="119860" y="40598"/>
                  </a:lnTo>
                  <a:lnTo>
                    <a:pt x="171136" y="44835"/>
                  </a:lnTo>
                  <a:lnTo>
                    <a:pt x="222651" y="48423"/>
                  </a:lnTo>
                  <a:lnTo>
                    <a:pt x="274371" y="51408"/>
                  </a:lnTo>
                  <a:lnTo>
                    <a:pt x="378284" y="55762"/>
                  </a:lnTo>
                  <a:lnTo>
                    <a:pt x="482593" y="58275"/>
                  </a:lnTo>
                  <a:lnTo>
                    <a:pt x="639186" y="59424"/>
                  </a:lnTo>
                  <a:lnTo>
                    <a:pt x="3730031" y="46179"/>
                  </a:lnTo>
                  <a:lnTo>
                    <a:pt x="3606972" y="31144"/>
                  </a:lnTo>
                  <a:lnTo>
                    <a:pt x="3452980" y="24644"/>
                  </a:lnTo>
                  <a:lnTo>
                    <a:pt x="3337669" y="21393"/>
                  </a:lnTo>
                  <a:lnTo>
                    <a:pt x="782289" y="21393"/>
                  </a:lnTo>
                  <a:lnTo>
                    <a:pt x="529769" y="18395"/>
                  </a:lnTo>
                  <a:lnTo>
                    <a:pt x="277863" y="10913"/>
                  </a:lnTo>
                  <a:lnTo>
                    <a:pt x="25088" y="0"/>
                  </a:lnTo>
                  <a:close/>
                </a:path>
                <a:path extrusionOk="0" h="68579" w="3735070">
                  <a:moveTo>
                    <a:pt x="2062276" y="9490"/>
                  </a:moveTo>
                  <a:lnTo>
                    <a:pt x="782289" y="21393"/>
                  </a:lnTo>
                  <a:lnTo>
                    <a:pt x="3337669" y="21393"/>
                  </a:lnTo>
                  <a:lnTo>
                    <a:pt x="2062276" y="949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0" name="Google Shape;460;p54"/>
            <p:cNvSpPr/>
            <p:nvPr/>
          </p:nvSpPr>
          <p:spPr>
            <a:xfrm>
              <a:off x="959095" y="5854250"/>
              <a:ext cx="3735070" cy="68580"/>
            </a:xfrm>
            <a:custGeom>
              <a:rect b="b" l="l" r="r" t="t"/>
              <a:pathLst>
                <a:path extrusionOk="0" h="68579" w="3735070">
                  <a:moveTo>
                    <a:pt x="3730031" y="46179"/>
                  </a:moveTo>
                  <a:lnTo>
                    <a:pt x="2043743" y="46179"/>
                  </a:lnTo>
                  <a:lnTo>
                    <a:pt x="2764491" y="50672"/>
                  </a:lnTo>
                  <a:lnTo>
                    <a:pt x="3410964" y="65803"/>
                  </a:lnTo>
                  <a:lnTo>
                    <a:pt x="3659450" y="68382"/>
                  </a:lnTo>
                  <a:lnTo>
                    <a:pt x="3709079" y="68198"/>
                  </a:lnTo>
                  <a:lnTo>
                    <a:pt x="3728481" y="63563"/>
                  </a:lnTo>
                  <a:lnTo>
                    <a:pt x="3734606" y="53422"/>
                  </a:lnTo>
                  <a:lnTo>
                    <a:pt x="3730031" y="46179"/>
                  </a:lnTo>
                  <a:close/>
                </a:path>
                <a:path extrusionOk="0" h="68579" w="3735070">
                  <a:moveTo>
                    <a:pt x="25088" y="0"/>
                  </a:moveTo>
                  <a:lnTo>
                    <a:pt x="7665" y="3604"/>
                  </a:lnTo>
                  <a:lnTo>
                    <a:pt x="14" y="13039"/>
                  </a:lnTo>
                  <a:lnTo>
                    <a:pt x="0" y="13469"/>
                  </a:lnTo>
                  <a:lnTo>
                    <a:pt x="3014" y="23644"/>
                  </a:lnTo>
                  <a:lnTo>
                    <a:pt x="68858" y="35663"/>
                  </a:lnTo>
                  <a:lnTo>
                    <a:pt x="119860" y="40598"/>
                  </a:lnTo>
                  <a:lnTo>
                    <a:pt x="171136" y="44835"/>
                  </a:lnTo>
                  <a:lnTo>
                    <a:pt x="222651" y="48423"/>
                  </a:lnTo>
                  <a:lnTo>
                    <a:pt x="274371" y="51408"/>
                  </a:lnTo>
                  <a:lnTo>
                    <a:pt x="378284" y="55762"/>
                  </a:lnTo>
                  <a:lnTo>
                    <a:pt x="482593" y="58275"/>
                  </a:lnTo>
                  <a:lnTo>
                    <a:pt x="639186" y="59424"/>
                  </a:lnTo>
                  <a:lnTo>
                    <a:pt x="3730031" y="46179"/>
                  </a:lnTo>
                  <a:lnTo>
                    <a:pt x="3606972" y="31144"/>
                  </a:lnTo>
                  <a:lnTo>
                    <a:pt x="3452980" y="24644"/>
                  </a:lnTo>
                  <a:lnTo>
                    <a:pt x="3337669" y="21393"/>
                  </a:lnTo>
                  <a:lnTo>
                    <a:pt x="782289" y="21393"/>
                  </a:lnTo>
                  <a:lnTo>
                    <a:pt x="529769" y="18395"/>
                  </a:lnTo>
                  <a:lnTo>
                    <a:pt x="277863" y="10913"/>
                  </a:lnTo>
                  <a:lnTo>
                    <a:pt x="25088" y="0"/>
                  </a:lnTo>
                  <a:close/>
                </a:path>
                <a:path extrusionOk="0" h="68579" w="3735070">
                  <a:moveTo>
                    <a:pt x="2062276" y="9490"/>
                  </a:moveTo>
                  <a:lnTo>
                    <a:pt x="782289" y="21393"/>
                  </a:lnTo>
                  <a:lnTo>
                    <a:pt x="3337669" y="21393"/>
                  </a:lnTo>
                  <a:lnTo>
                    <a:pt x="2062276" y="949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1" name="Google Shape;461;p54"/>
            <p:cNvSpPr/>
            <p:nvPr/>
          </p:nvSpPr>
          <p:spPr>
            <a:xfrm>
              <a:off x="959095" y="6832393"/>
              <a:ext cx="3735070" cy="68580"/>
            </a:xfrm>
            <a:custGeom>
              <a:rect b="b" l="l" r="r" t="t"/>
              <a:pathLst>
                <a:path extrusionOk="0" h="68579" w="3735070">
                  <a:moveTo>
                    <a:pt x="3730031" y="46179"/>
                  </a:moveTo>
                  <a:lnTo>
                    <a:pt x="2043743" y="46179"/>
                  </a:lnTo>
                  <a:lnTo>
                    <a:pt x="2764491" y="50672"/>
                  </a:lnTo>
                  <a:lnTo>
                    <a:pt x="3410964" y="65803"/>
                  </a:lnTo>
                  <a:lnTo>
                    <a:pt x="3659450" y="68382"/>
                  </a:lnTo>
                  <a:lnTo>
                    <a:pt x="3709079" y="68198"/>
                  </a:lnTo>
                  <a:lnTo>
                    <a:pt x="3728481" y="63563"/>
                  </a:lnTo>
                  <a:lnTo>
                    <a:pt x="3734606" y="53422"/>
                  </a:lnTo>
                  <a:lnTo>
                    <a:pt x="3730031" y="46179"/>
                  </a:lnTo>
                  <a:close/>
                </a:path>
                <a:path extrusionOk="0" h="68579" w="3735070">
                  <a:moveTo>
                    <a:pt x="25088" y="0"/>
                  </a:moveTo>
                  <a:lnTo>
                    <a:pt x="7665" y="3604"/>
                  </a:lnTo>
                  <a:lnTo>
                    <a:pt x="14" y="13039"/>
                  </a:lnTo>
                  <a:lnTo>
                    <a:pt x="0" y="13469"/>
                  </a:lnTo>
                  <a:lnTo>
                    <a:pt x="3014" y="23644"/>
                  </a:lnTo>
                  <a:lnTo>
                    <a:pt x="68858" y="35663"/>
                  </a:lnTo>
                  <a:lnTo>
                    <a:pt x="119860" y="40598"/>
                  </a:lnTo>
                  <a:lnTo>
                    <a:pt x="171136" y="44835"/>
                  </a:lnTo>
                  <a:lnTo>
                    <a:pt x="222651" y="48423"/>
                  </a:lnTo>
                  <a:lnTo>
                    <a:pt x="274371" y="51408"/>
                  </a:lnTo>
                  <a:lnTo>
                    <a:pt x="378284" y="55762"/>
                  </a:lnTo>
                  <a:lnTo>
                    <a:pt x="482593" y="58275"/>
                  </a:lnTo>
                  <a:lnTo>
                    <a:pt x="639186" y="59424"/>
                  </a:lnTo>
                  <a:lnTo>
                    <a:pt x="3730031" y="46179"/>
                  </a:lnTo>
                  <a:lnTo>
                    <a:pt x="3606972" y="31144"/>
                  </a:lnTo>
                  <a:lnTo>
                    <a:pt x="3452980" y="24644"/>
                  </a:lnTo>
                  <a:lnTo>
                    <a:pt x="3337669" y="21393"/>
                  </a:lnTo>
                  <a:lnTo>
                    <a:pt x="782289" y="21393"/>
                  </a:lnTo>
                  <a:lnTo>
                    <a:pt x="529769" y="18395"/>
                  </a:lnTo>
                  <a:lnTo>
                    <a:pt x="277863" y="10913"/>
                  </a:lnTo>
                  <a:lnTo>
                    <a:pt x="25088" y="0"/>
                  </a:lnTo>
                  <a:close/>
                </a:path>
                <a:path extrusionOk="0" h="68579" w="3735070">
                  <a:moveTo>
                    <a:pt x="2062276" y="9490"/>
                  </a:moveTo>
                  <a:lnTo>
                    <a:pt x="782289" y="21393"/>
                  </a:lnTo>
                  <a:lnTo>
                    <a:pt x="3337669" y="21393"/>
                  </a:lnTo>
                  <a:lnTo>
                    <a:pt x="2062276" y="949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2" name="Google Shape;462;p54"/>
            <p:cNvSpPr/>
            <p:nvPr/>
          </p:nvSpPr>
          <p:spPr>
            <a:xfrm>
              <a:off x="959095" y="5242946"/>
              <a:ext cx="3735070" cy="68580"/>
            </a:xfrm>
            <a:custGeom>
              <a:rect b="b" l="l" r="r" t="t"/>
              <a:pathLst>
                <a:path extrusionOk="0" h="68579" w="3735070">
                  <a:moveTo>
                    <a:pt x="3730031" y="46179"/>
                  </a:moveTo>
                  <a:lnTo>
                    <a:pt x="2043743" y="46179"/>
                  </a:lnTo>
                  <a:lnTo>
                    <a:pt x="2764491" y="50673"/>
                  </a:lnTo>
                  <a:lnTo>
                    <a:pt x="3410964" y="65803"/>
                  </a:lnTo>
                  <a:lnTo>
                    <a:pt x="3659450" y="68382"/>
                  </a:lnTo>
                  <a:lnTo>
                    <a:pt x="3709079" y="68199"/>
                  </a:lnTo>
                  <a:lnTo>
                    <a:pt x="3728481" y="63563"/>
                  </a:lnTo>
                  <a:lnTo>
                    <a:pt x="3734606" y="53422"/>
                  </a:lnTo>
                  <a:lnTo>
                    <a:pt x="3730031" y="46179"/>
                  </a:lnTo>
                  <a:close/>
                </a:path>
                <a:path extrusionOk="0" h="68579" w="3735070">
                  <a:moveTo>
                    <a:pt x="25088" y="0"/>
                  </a:moveTo>
                  <a:lnTo>
                    <a:pt x="7665" y="3604"/>
                  </a:lnTo>
                  <a:lnTo>
                    <a:pt x="14" y="13039"/>
                  </a:lnTo>
                  <a:lnTo>
                    <a:pt x="0" y="13469"/>
                  </a:lnTo>
                  <a:lnTo>
                    <a:pt x="3014" y="23644"/>
                  </a:lnTo>
                  <a:lnTo>
                    <a:pt x="68858" y="35663"/>
                  </a:lnTo>
                  <a:lnTo>
                    <a:pt x="119860" y="40598"/>
                  </a:lnTo>
                  <a:lnTo>
                    <a:pt x="171136" y="44835"/>
                  </a:lnTo>
                  <a:lnTo>
                    <a:pt x="222651" y="48423"/>
                  </a:lnTo>
                  <a:lnTo>
                    <a:pt x="274371" y="51408"/>
                  </a:lnTo>
                  <a:lnTo>
                    <a:pt x="378284" y="55762"/>
                  </a:lnTo>
                  <a:lnTo>
                    <a:pt x="482593" y="58275"/>
                  </a:lnTo>
                  <a:lnTo>
                    <a:pt x="639186" y="59424"/>
                  </a:lnTo>
                  <a:lnTo>
                    <a:pt x="3730031" y="46179"/>
                  </a:lnTo>
                  <a:lnTo>
                    <a:pt x="3606972" y="31144"/>
                  </a:lnTo>
                  <a:lnTo>
                    <a:pt x="3452980" y="24644"/>
                  </a:lnTo>
                  <a:lnTo>
                    <a:pt x="3337669" y="21393"/>
                  </a:lnTo>
                  <a:lnTo>
                    <a:pt x="782289" y="21393"/>
                  </a:lnTo>
                  <a:lnTo>
                    <a:pt x="529769" y="18395"/>
                  </a:lnTo>
                  <a:lnTo>
                    <a:pt x="277863" y="10913"/>
                  </a:lnTo>
                  <a:lnTo>
                    <a:pt x="25088" y="0"/>
                  </a:lnTo>
                  <a:close/>
                </a:path>
                <a:path extrusionOk="0" h="68579" w="3735070">
                  <a:moveTo>
                    <a:pt x="2062276" y="9490"/>
                  </a:moveTo>
                  <a:lnTo>
                    <a:pt x="782289" y="21393"/>
                  </a:lnTo>
                  <a:lnTo>
                    <a:pt x="3337669" y="21393"/>
                  </a:lnTo>
                  <a:lnTo>
                    <a:pt x="2062276" y="949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3" name="Google Shape;463;p54"/>
            <p:cNvSpPr/>
            <p:nvPr/>
          </p:nvSpPr>
          <p:spPr>
            <a:xfrm>
              <a:off x="959095" y="6167941"/>
              <a:ext cx="3735070" cy="68580"/>
            </a:xfrm>
            <a:custGeom>
              <a:rect b="b" l="l" r="r" t="t"/>
              <a:pathLst>
                <a:path extrusionOk="0" h="68579" w="3735070">
                  <a:moveTo>
                    <a:pt x="3730031" y="46179"/>
                  </a:moveTo>
                  <a:lnTo>
                    <a:pt x="2043743" y="46179"/>
                  </a:lnTo>
                  <a:lnTo>
                    <a:pt x="2764491" y="50673"/>
                  </a:lnTo>
                  <a:lnTo>
                    <a:pt x="3410964" y="65803"/>
                  </a:lnTo>
                  <a:lnTo>
                    <a:pt x="3659450" y="68382"/>
                  </a:lnTo>
                  <a:lnTo>
                    <a:pt x="3709079" y="68199"/>
                  </a:lnTo>
                  <a:lnTo>
                    <a:pt x="3728481" y="63563"/>
                  </a:lnTo>
                  <a:lnTo>
                    <a:pt x="3734606" y="53422"/>
                  </a:lnTo>
                  <a:lnTo>
                    <a:pt x="3730031" y="46179"/>
                  </a:lnTo>
                  <a:close/>
                </a:path>
                <a:path extrusionOk="0" h="68579" w="3735070">
                  <a:moveTo>
                    <a:pt x="25088" y="0"/>
                  </a:moveTo>
                  <a:lnTo>
                    <a:pt x="7665" y="3604"/>
                  </a:lnTo>
                  <a:lnTo>
                    <a:pt x="14" y="13039"/>
                  </a:lnTo>
                  <a:lnTo>
                    <a:pt x="0" y="13469"/>
                  </a:lnTo>
                  <a:lnTo>
                    <a:pt x="3014" y="23644"/>
                  </a:lnTo>
                  <a:lnTo>
                    <a:pt x="68858" y="35663"/>
                  </a:lnTo>
                  <a:lnTo>
                    <a:pt x="119860" y="40598"/>
                  </a:lnTo>
                  <a:lnTo>
                    <a:pt x="171136" y="44835"/>
                  </a:lnTo>
                  <a:lnTo>
                    <a:pt x="222651" y="48423"/>
                  </a:lnTo>
                  <a:lnTo>
                    <a:pt x="274371" y="51408"/>
                  </a:lnTo>
                  <a:lnTo>
                    <a:pt x="378284" y="55762"/>
                  </a:lnTo>
                  <a:lnTo>
                    <a:pt x="482593" y="58275"/>
                  </a:lnTo>
                  <a:lnTo>
                    <a:pt x="639186" y="59424"/>
                  </a:lnTo>
                  <a:lnTo>
                    <a:pt x="3730031" y="46179"/>
                  </a:lnTo>
                  <a:lnTo>
                    <a:pt x="3606972" y="31144"/>
                  </a:lnTo>
                  <a:lnTo>
                    <a:pt x="3452980" y="24644"/>
                  </a:lnTo>
                  <a:lnTo>
                    <a:pt x="3337669" y="21393"/>
                  </a:lnTo>
                  <a:lnTo>
                    <a:pt x="782289" y="21393"/>
                  </a:lnTo>
                  <a:lnTo>
                    <a:pt x="529769" y="18395"/>
                  </a:lnTo>
                  <a:lnTo>
                    <a:pt x="277863" y="10913"/>
                  </a:lnTo>
                  <a:lnTo>
                    <a:pt x="25088" y="0"/>
                  </a:lnTo>
                  <a:close/>
                </a:path>
                <a:path extrusionOk="0" h="68579" w="3735070">
                  <a:moveTo>
                    <a:pt x="2062276" y="9490"/>
                  </a:moveTo>
                  <a:lnTo>
                    <a:pt x="782289" y="21393"/>
                  </a:lnTo>
                  <a:lnTo>
                    <a:pt x="3337669" y="21393"/>
                  </a:lnTo>
                  <a:lnTo>
                    <a:pt x="2062276" y="949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4" name="Google Shape;464;p54"/>
            <p:cNvSpPr/>
            <p:nvPr/>
          </p:nvSpPr>
          <p:spPr>
            <a:xfrm>
              <a:off x="959095" y="7110738"/>
              <a:ext cx="3735070" cy="68580"/>
            </a:xfrm>
            <a:custGeom>
              <a:rect b="b" l="l" r="r" t="t"/>
              <a:pathLst>
                <a:path extrusionOk="0" h="68579" w="3735070">
                  <a:moveTo>
                    <a:pt x="3730031" y="46179"/>
                  </a:moveTo>
                  <a:lnTo>
                    <a:pt x="2043743" y="46179"/>
                  </a:lnTo>
                  <a:lnTo>
                    <a:pt x="2764491" y="50673"/>
                  </a:lnTo>
                  <a:lnTo>
                    <a:pt x="3410964" y="65803"/>
                  </a:lnTo>
                  <a:lnTo>
                    <a:pt x="3659450" y="68382"/>
                  </a:lnTo>
                  <a:lnTo>
                    <a:pt x="3709079" y="68199"/>
                  </a:lnTo>
                  <a:lnTo>
                    <a:pt x="3728481" y="63563"/>
                  </a:lnTo>
                  <a:lnTo>
                    <a:pt x="3734606" y="53422"/>
                  </a:lnTo>
                  <a:lnTo>
                    <a:pt x="3730031" y="46179"/>
                  </a:lnTo>
                  <a:close/>
                </a:path>
                <a:path extrusionOk="0" h="68579" w="3735070">
                  <a:moveTo>
                    <a:pt x="25088" y="0"/>
                  </a:moveTo>
                  <a:lnTo>
                    <a:pt x="7665" y="3604"/>
                  </a:lnTo>
                  <a:lnTo>
                    <a:pt x="14" y="13039"/>
                  </a:lnTo>
                  <a:lnTo>
                    <a:pt x="0" y="13469"/>
                  </a:lnTo>
                  <a:lnTo>
                    <a:pt x="3014" y="23644"/>
                  </a:lnTo>
                  <a:lnTo>
                    <a:pt x="68858" y="35663"/>
                  </a:lnTo>
                  <a:lnTo>
                    <a:pt x="119860" y="40598"/>
                  </a:lnTo>
                  <a:lnTo>
                    <a:pt x="171136" y="44835"/>
                  </a:lnTo>
                  <a:lnTo>
                    <a:pt x="222651" y="48423"/>
                  </a:lnTo>
                  <a:lnTo>
                    <a:pt x="274371" y="51408"/>
                  </a:lnTo>
                  <a:lnTo>
                    <a:pt x="378284" y="55762"/>
                  </a:lnTo>
                  <a:lnTo>
                    <a:pt x="482593" y="58275"/>
                  </a:lnTo>
                  <a:lnTo>
                    <a:pt x="639186" y="59424"/>
                  </a:lnTo>
                  <a:lnTo>
                    <a:pt x="3730031" y="46179"/>
                  </a:lnTo>
                  <a:lnTo>
                    <a:pt x="3606972" y="31144"/>
                  </a:lnTo>
                  <a:lnTo>
                    <a:pt x="3452980" y="24644"/>
                  </a:lnTo>
                  <a:lnTo>
                    <a:pt x="3337669" y="21393"/>
                  </a:lnTo>
                  <a:lnTo>
                    <a:pt x="782289" y="21393"/>
                  </a:lnTo>
                  <a:lnTo>
                    <a:pt x="529769" y="18395"/>
                  </a:lnTo>
                  <a:lnTo>
                    <a:pt x="277863" y="10913"/>
                  </a:lnTo>
                  <a:lnTo>
                    <a:pt x="25088" y="0"/>
                  </a:lnTo>
                  <a:close/>
                </a:path>
                <a:path extrusionOk="0" h="68579" w="3735070">
                  <a:moveTo>
                    <a:pt x="2062276" y="9490"/>
                  </a:moveTo>
                  <a:lnTo>
                    <a:pt x="782289" y="21393"/>
                  </a:lnTo>
                  <a:lnTo>
                    <a:pt x="3337669" y="21393"/>
                  </a:lnTo>
                  <a:lnTo>
                    <a:pt x="2062276" y="949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5" name="Google Shape;465;p54"/>
            <p:cNvSpPr/>
            <p:nvPr/>
          </p:nvSpPr>
          <p:spPr>
            <a:xfrm>
              <a:off x="959095" y="5534789"/>
              <a:ext cx="3735070" cy="68580"/>
            </a:xfrm>
            <a:custGeom>
              <a:rect b="b" l="l" r="r" t="t"/>
              <a:pathLst>
                <a:path extrusionOk="0" h="68579" w="3735070">
                  <a:moveTo>
                    <a:pt x="3730031" y="46179"/>
                  </a:moveTo>
                  <a:lnTo>
                    <a:pt x="2043743" y="46179"/>
                  </a:lnTo>
                  <a:lnTo>
                    <a:pt x="2764491" y="50672"/>
                  </a:lnTo>
                  <a:lnTo>
                    <a:pt x="3410964" y="65803"/>
                  </a:lnTo>
                  <a:lnTo>
                    <a:pt x="3659450" y="68382"/>
                  </a:lnTo>
                  <a:lnTo>
                    <a:pt x="3709079" y="68198"/>
                  </a:lnTo>
                  <a:lnTo>
                    <a:pt x="3728481" y="63563"/>
                  </a:lnTo>
                  <a:lnTo>
                    <a:pt x="3734606" y="53422"/>
                  </a:lnTo>
                  <a:lnTo>
                    <a:pt x="3730031" y="46179"/>
                  </a:lnTo>
                  <a:close/>
                </a:path>
                <a:path extrusionOk="0" h="68579" w="3735070">
                  <a:moveTo>
                    <a:pt x="25088" y="0"/>
                  </a:moveTo>
                  <a:lnTo>
                    <a:pt x="7665" y="3604"/>
                  </a:lnTo>
                  <a:lnTo>
                    <a:pt x="14" y="13039"/>
                  </a:lnTo>
                  <a:lnTo>
                    <a:pt x="0" y="13469"/>
                  </a:lnTo>
                  <a:lnTo>
                    <a:pt x="3014" y="23644"/>
                  </a:lnTo>
                  <a:lnTo>
                    <a:pt x="68858" y="35663"/>
                  </a:lnTo>
                  <a:lnTo>
                    <a:pt x="119860" y="40598"/>
                  </a:lnTo>
                  <a:lnTo>
                    <a:pt x="171136" y="44835"/>
                  </a:lnTo>
                  <a:lnTo>
                    <a:pt x="222651" y="48423"/>
                  </a:lnTo>
                  <a:lnTo>
                    <a:pt x="274371" y="51408"/>
                  </a:lnTo>
                  <a:lnTo>
                    <a:pt x="378284" y="55762"/>
                  </a:lnTo>
                  <a:lnTo>
                    <a:pt x="482593" y="58275"/>
                  </a:lnTo>
                  <a:lnTo>
                    <a:pt x="639186" y="59424"/>
                  </a:lnTo>
                  <a:lnTo>
                    <a:pt x="3730031" y="46179"/>
                  </a:lnTo>
                  <a:lnTo>
                    <a:pt x="3606972" y="31144"/>
                  </a:lnTo>
                  <a:lnTo>
                    <a:pt x="3452980" y="24644"/>
                  </a:lnTo>
                  <a:lnTo>
                    <a:pt x="3337669" y="21393"/>
                  </a:lnTo>
                  <a:lnTo>
                    <a:pt x="782289" y="21393"/>
                  </a:lnTo>
                  <a:lnTo>
                    <a:pt x="529769" y="18395"/>
                  </a:lnTo>
                  <a:lnTo>
                    <a:pt x="277863" y="10913"/>
                  </a:lnTo>
                  <a:lnTo>
                    <a:pt x="25088" y="0"/>
                  </a:lnTo>
                  <a:close/>
                </a:path>
                <a:path extrusionOk="0" h="68579" w="3735070">
                  <a:moveTo>
                    <a:pt x="2062276" y="9490"/>
                  </a:moveTo>
                  <a:lnTo>
                    <a:pt x="782289" y="21393"/>
                  </a:lnTo>
                  <a:lnTo>
                    <a:pt x="3337669" y="21393"/>
                  </a:lnTo>
                  <a:lnTo>
                    <a:pt x="2062276" y="949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6" name="Google Shape;466;p54"/>
            <p:cNvSpPr/>
            <p:nvPr/>
          </p:nvSpPr>
          <p:spPr>
            <a:xfrm>
              <a:off x="959095" y="6504785"/>
              <a:ext cx="3735070" cy="68580"/>
            </a:xfrm>
            <a:custGeom>
              <a:rect b="b" l="l" r="r" t="t"/>
              <a:pathLst>
                <a:path extrusionOk="0" h="68579" w="3735070">
                  <a:moveTo>
                    <a:pt x="3730031" y="46179"/>
                  </a:moveTo>
                  <a:lnTo>
                    <a:pt x="2043743" y="46179"/>
                  </a:lnTo>
                  <a:lnTo>
                    <a:pt x="2764491" y="50673"/>
                  </a:lnTo>
                  <a:lnTo>
                    <a:pt x="3410964" y="65803"/>
                  </a:lnTo>
                  <a:lnTo>
                    <a:pt x="3659450" y="68382"/>
                  </a:lnTo>
                  <a:lnTo>
                    <a:pt x="3709079" y="68199"/>
                  </a:lnTo>
                  <a:lnTo>
                    <a:pt x="3728481" y="63563"/>
                  </a:lnTo>
                  <a:lnTo>
                    <a:pt x="3734606" y="53422"/>
                  </a:lnTo>
                  <a:lnTo>
                    <a:pt x="3730031" y="46179"/>
                  </a:lnTo>
                  <a:close/>
                </a:path>
                <a:path extrusionOk="0" h="68579" w="3735070">
                  <a:moveTo>
                    <a:pt x="25088" y="0"/>
                  </a:moveTo>
                  <a:lnTo>
                    <a:pt x="7665" y="3604"/>
                  </a:lnTo>
                  <a:lnTo>
                    <a:pt x="14" y="13039"/>
                  </a:lnTo>
                  <a:lnTo>
                    <a:pt x="0" y="13469"/>
                  </a:lnTo>
                  <a:lnTo>
                    <a:pt x="3014" y="23644"/>
                  </a:lnTo>
                  <a:lnTo>
                    <a:pt x="68858" y="35663"/>
                  </a:lnTo>
                  <a:lnTo>
                    <a:pt x="119860" y="40598"/>
                  </a:lnTo>
                  <a:lnTo>
                    <a:pt x="171136" y="44835"/>
                  </a:lnTo>
                  <a:lnTo>
                    <a:pt x="222651" y="48423"/>
                  </a:lnTo>
                  <a:lnTo>
                    <a:pt x="274371" y="51408"/>
                  </a:lnTo>
                  <a:lnTo>
                    <a:pt x="378284" y="55762"/>
                  </a:lnTo>
                  <a:lnTo>
                    <a:pt x="482593" y="58275"/>
                  </a:lnTo>
                  <a:lnTo>
                    <a:pt x="639186" y="59424"/>
                  </a:lnTo>
                  <a:lnTo>
                    <a:pt x="3730031" y="46179"/>
                  </a:lnTo>
                  <a:lnTo>
                    <a:pt x="3606972" y="31144"/>
                  </a:lnTo>
                  <a:lnTo>
                    <a:pt x="3452980" y="24644"/>
                  </a:lnTo>
                  <a:lnTo>
                    <a:pt x="3337669" y="21393"/>
                  </a:lnTo>
                  <a:lnTo>
                    <a:pt x="782289" y="21393"/>
                  </a:lnTo>
                  <a:lnTo>
                    <a:pt x="529769" y="18395"/>
                  </a:lnTo>
                  <a:lnTo>
                    <a:pt x="277863" y="10913"/>
                  </a:lnTo>
                  <a:lnTo>
                    <a:pt x="25088" y="0"/>
                  </a:lnTo>
                  <a:close/>
                </a:path>
                <a:path extrusionOk="0" h="68579" w="3735070">
                  <a:moveTo>
                    <a:pt x="2062276" y="9490"/>
                  </a:moveTo>
                  <a:lnTo>
                    <a:pt x="782289" y="21393"/>
                  </a:lnTo>
                  <a:lnTo>
                    <a:pt x="3337669" y="21393"/>
                  </a:lnTo>
                  <a:lnTo>
                    <a:pt x="2062276" y="949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7" name="Google Shape;467;p54"/>
            <p:cNvSpPr txBox="1"/>
            <p:nvPr/>
          </p:nvSpPr>
          <p:spPr>
            <a:xfrm>
              <a:off x="969600" y="3323075"/>
              <a:ext cx="37350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54"/>
            <p:cNvSpPr txBox="1"/>
            <p:nvPr/>
          </p:nvSpPr>
          <p:spPr>
            <a:xfrm>
              <a:off x="969600" y="3626476"/>
              <a:ext cx="37350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54"/>
            <p:cNvSpPr txBox="1"/>
            <p:nvPr/>
          </p:nvSpPr>
          <p:spPr>
            <a:xfrm>
              <a:off x="969600" y="3943327"/>
              <a:ext cx="37350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54"/>
            <p:cNvSpPr txBox="1"/>
            <p:nvPr/>
          </p:nvSpPr>
          <p:spPr>
            <a:xfrm>
              <a:off x="969600" y="4246728"/>
              <a:ext cx="37350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54"/>
            <p:cNvSpPr txBox="1"/>
            <p:nvPr/>
          </p:nvSpPr>
          <p:spPr>
            <a:xfrm>
              <a:off x="989200" y="4592479"/>
              <a:ext cx="37350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54"/>
            <p:cNvSpPr txBox="1"/>
            <p:nvPr/>
          </p:nvSpPr>
          <p:spPr>
            <a:xfrm>
              <a:off x="969600" y="4948143"/>
              <a:ext cx="37350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54"/>
            <p:cNvSpPr txBox="1"/>
            <p:nvPr/>
          </p:nvSpPr>
          <p:spPr>
            <a:xfrm>
              <a:off x="969600" y="5264994"/>
              <a:ext cx="37350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54"/>
            <p:cNvSpPr txBox="1"/>
            <p:nvPr/>
          </p:nvSpPr>
          <p:spPr>
            <a:xfrm>
              <a:off x="969600" y="5568395"/>
              <a:ext cx="37350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54"/>
            <p:cNvSpPr txBox="1"/>
            <p:nvPr/>
          </p:nvSpPr>
          <p:spPr>
            <a:xfrm>
              <a:off x="969600" y="5871796"/>
              <a:ext cx="37350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54"/>
            <p:cNvSpPr txBox="1"/>
            <p:nvPr/>
          </p:nvSpPr>
          <p:spPr>
            <a:xfrm>
              <a:off x="959138" y="6204384"/>
              <a:ext cx="37350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54"/>
            <p:cNvSpPr txBox="1"/>
            <p:nvPr/>
          </p:nvSpPr>
          <p:spPr>
            <a:xfrm>
              <a:off x="989200" y="6536986"/>
              <a:ext cx="37350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54"/>
            <p:cNvSpPr txBox="1"/>
            <p:nvPr/>
          </p:nvSpPr>
          <p:spPr>
            <a:xfrm>
              <a:off x="959138" y="6868624"/>
              <a:ext cx="3735000" cy="3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9" name="Google Shape;479;p54"/>
          <p:cNvSpPr txBox="1"/>
          <p:nvPr/>
        </p:nvSpPr>
        <p:spPr>
          <a:xfrm>
            <a:off x="5228825" y="1210226"/>
            <a:ext cx="1633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Estacionamentos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54"/>
          <p:cNvSpPr txBox="1"/>
          <p:nvPr/>
        </p:nvSpPr>
        <p:spPr>
          <a:xfrm>
            <a:off x="7285400" y="1190838"/>
            <a:ext cx="8817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Vagas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54"/>
          <p:cNvSpPr txBox="1"/>
          <p:nvPr/>
        </p:nvSpPr>
        <p:spPr>
          <a:xfrm>
            <a:off x="4872700" y="1619850"/>
            <a:ext cx="7602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Google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54"/>
          <p:cNvSpPr txBox="1"/>
          <p:nvPr/>
        </p:nvSpPr>
        <p:spPr>
          <a:xfrm>
            <a:off x="4750424" y="2523288"/>
            <a:ext cx="1447200" cy="19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VAGA INTELIGENTE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54"/>
          <p:cNvSpPr txBox="1"/>
          <p:nvPr/>
        </p:nvSpPr>
        <p:spPr>
          <a:xfrm>
            <a:off x="990400" y="3363825"/>
            <a:ext cx="21090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Zona Azul Digital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54"/>
          <p:cNvSpPr txBox="1"/>
          <p:nvPr/>
        </p:nvSpPr>
        <p:spPr>
          <a:xfrm>
            <a:off x="1003300" y="3623725"/>
            <a:ext cx="12762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Mensalista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54"/>
          <p:cNvSpPr txBox="1"/>
          <p:nvPr/>
        </p:nvSpPr>
        <p:spPr>
          <a:xfrm>
            <a:off x="990400" y="3931500"/>
            <a:ext cx="18384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Reserva de Vagas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54"/>
          <p:cNvSpPr txBox="1"/>
          <p:nvPr/>
        </p:nvSpPr>
        <p:spPr>
          <a:xfrm>
            <a:off x="959100" y="3013125"/>
            <a:ext cx="2497200" cy="2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Pagamento de tíquete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54"/>
          <p:cNvSpPr/>
          <p:nvPr/>
        </p:nvSpPr>
        <p:spPr>
          <a:xfrm>
            <a:off x="5313703" y="3033120"/>
            <a:ext cx="274320" cy="261620"/>
          </a:xfrm>
          <a:custGeom>
            <a:rect b="b" l="l" r="r" t="t"/>
            <a:pathLst>
              <a:path extrusionOk="0" h="261620" w="274320">
                <a:moveTo>
                  <a:pt x="137126" y="251561"/>
                </a:moveTo>
                <a:lnTo>
                  <a:pt x="122863" y="251561"/>
                </a:lnTo>
                <a:lnTo>
                  <a:pt x="122825" y="257505"/>
                </a:lnTo>
                <a:lnTo>
                  <a:pt x="133023" y="261124"/>
                </a:lnTo>
                <a:lnTo>
                  <a:pt x="135754" y="254723"/>
                </a:lnTo>
                <a:lnTo>
                  <a:pt x="137126" y="251561"/>
                </a:lnTo>
                <a:close/>
              </a:path>
              <a:path extrusionOk="0" h="261620" w="274320">
                <a:moveTo>
                  <a:pt x="12779" y="152768"/>
                </a:moveTo>
                <a:lnTo>
                  <a:pt x="6772" y="158597"/>
                </a:lnTo>
                <a:lnTo>
                  <a:pt x="36380" y="185009"/>
                </a:lnTo>
                <a:lnTo>
                  <a:pt x="84849" y="227634"/>
                </a:lnTo>
                <a:lnTo>
                  <a:pt x="116754" y="255295"/>
                </a:lnTo>
                <a:lnTo>
                  <a:pt x="120780" y="254139"/>
                </a:lnTo>
                <a:lnTo>
                  <a:pt x="122863" y="251561"/>
                </a:lnTo>
                <a:lnTo>
                  <a:pt x="137126" y="251561"/>
                </a:lnTo>
                <a:lnTo>
                  <a:pt x="139027" y="247180"/>
                </a:lnTo>
                <a:lnTo>
                  <a:pt x="124209" y="247180"/>
                </a:lnTo>
                <a:lnTo>
                  <a:pt x="124070" y="245948"/>
                </a:lnTo>
                <a:lnTo>
                  <a:pt x="123511" y="244690"/>
                </a:lnTo>
                <a:lnTo>
                  <a:pt x="117999" y="239077"/>
                </a:lnTo>
                <a:lnTo>
                  <a:pt x="118824" y="237477"/>
                </a:lnTo>
                <a:lnTo>
                  <a:pt x="143237" y="237477"/>
                </a:lnTo>
                <a:lnTo>
                  <a:pt x="144923" y="233590"/>
                </a:lnTo>
                <a:lnTo>
                  <a:pt x="145713" y="231838"/>
                </a:lnTo>
                <a:lnTo>
                  <a:pt x="130597" y="231838"/>
                </a:lnTo>
                <a:lnTo>
                  <a:pt x="130331" y="230809"/>
                </a:lnTo>
                <a:lnTo>
                  <a:pt x="129810" y="229793"/>
                </a:lnTo>
                <a:lnTo>
                  <a:pt x="127638" y="227571"/>
                </a:lnTo>
                <a:lnTo>
                  <a:pt x="126381" y="226326"/>
                </a:lnTo>
                <a:lnTo>
                  <a:pt x="125136" y="225056"/>
                </a:lnTo>
                <a:lnTo>
                  <a:pt x="127168" y="221068"/>
                </a:lnTo>
                <a:lnTo>
                  <a:pt x="150568" y="221068"/>
                </a:lnTo>
                <a:lnTo>
                  <a:pt x="153179" y="215277"/>
                </a:lnTo>
                <a:lnTo>
                  <a:pt x="115472" y="215277"/>
                </a:lnTo>
                <a:lnTo>
                  <a:pt x="105191" y="205102"/>
                </a:lnTo>
                <a:lnTo>
                  <a:pt x="94783" y="195086"/>
                </a:lnTo>
                <a:lnTo>
                  <a:pt x="84214" y="185272"/>
                </a:lnTo>
                <a:lnTo>
                  <a:pt x="73447" y="175704"/>
                </a:lnTo>
                <a:lnTo>
                  <a:pt x="55583" y="158559"/>
                </a:lnTo>
                <a:lnTo>
                  <a:pt x="19676" y="158559"/>
                </a:lnTo>
                <a:lnTo>
                  <a:pt x="16553" y="155962"/>
                </a:lnTo>
                <a:lnTo>
                  <a:pt x="12779" y="152768"/>
                </a:lnTo>
                <a:close/>
              </a:path>
              <a:path extrusionOk="0" h="261620" w="274320">
                <a:moveTo>
                  <a:pt x="142625" y="238887"/>
                </a:moveTo>
                <a:lnTo>
                  <a:pt x="127664" y="238887"/>
                </a:lnTo>
                <a:lnTo>
                  <a:pt x="126521" y="241655"/>
                </a:lnTo>
                <a:lnTo>
                  <a:pt x="125226" y="244690"/>
                </a:lnTo>
                <a:lnTo>
                  <a:pt x="124209" y="247180"/>
                </a:lnTo>
                <a:lnTo>
                  <a:pt x="139027" y="247180"/>
                </a:lnTo>
                <a:lnTo>
                  <a:pt x="142625" y="238887"/>
                </a:lnTo>
                <a:close/>
              </a:path>
              <a:path extrusionOk="0" h="261620" w="274320">
                <a:moveTo>
                  <a:pt x="143237" y="237477"/>
                </a:moveTo>
                <a:lnTo>
                  <a:pt x="118824" y="237477"/>
                </a:lnTo>
                <a:lnTo>
                  <a:pt x="122165" y="240728"/>
                </a:lnTo>
                <a:lnTo>
                  <a:pt x="125352" y="240474"/>
                </a:lnTo>
                <a:lnTo>
                  <a:pt x="127664" y="238887"/>
                </a:lnTo>
                <a:lnTo>
                  <a:pt x="142625" y="238887"/>
                </a:lnTo>
                <a:lnTo>
                  <a:pt x="143237" y="237477"/>
                </a:lnTo>
                <a:close/>
              </a:path>
              <a:path extrusionOk="0" h="261620" w="274320">
                <a:moveTo>
                  <a:pt x="150568" y="221068"/>
                </a:moveTo>
                <a:lnTo>
                  <a:pt x="127168" y="221068"/>
                </a:lnTo>
                <a:lnTo>
                  <a:pt x="127943" y="223558"/>
                </a:lnTo>
                <a:lnTo>
                  <a:pt x="130496" y="225336"/>
                </a:lnTo>
                <a:lnTo>
                  <a:pt x="133226" y="225539"/>
                </a:lnTo>
                <a:lnTo>
                  <a:pt x="130597" y="231838"/>
                </a:lnTo>
                <a:lnTo>
                  <a:pt x="145713" y="231838"/>
                </a:lnTo>
                <a:lnTo>
                  <a:pt x="150568" y="221068"/>
                </a:lnTo>
                <a:close/>
              </a:path>
              <a:path extrusionOk="0" h="261620" w="274320">
                <a:moveTo>
                  <a:pt x="239868" y="9982"/>
                </a:moveTo>
                <a:lnTo>
                  <a:pt x="209338" y="53812"/>
                </a:lnTo>
                <a:lnTo>
                  <a:pt x="183951" y="93042"/>
                </a:lnTo>
                <a:lnTo>
                  <a:pt x="159851" y="133035"/>
                </a:lnTo>
                <a:lnTo>
                  <a:pt x="137027" y="173783"/>
                </a:lnTo>
                <a:lnTo>
                  <a:pt x="115472" y="215277"/>
                </a:lnTo>
                <a:lnTo>
                  <a:pt x="153179" y="215277"/>
                </a:lnTo>
                <a:lnTo>
                  <a:pt x="154389" y="212593"/>
                </a:lnTo>
                <a:lnTo>
                  <a:pt x="159847" y="200926"/>
                </a:lnTo>
                <a:lnTo>
                  <a:pt x="137709" y="200926"/>
                </a:lnTo>
                <a:lnTo>
                  <a:pt x="145898" y="185740"/>
                </a:lnTo>
                <a:lnTo>
                  <a:pt x="154050" y="171005"/>
                </a:lnTo>
                <a:lnTo>
                  <a:pt x="162590" y="155962"/>
                </a:lnTo>
                <a:lnTo>
                  <a:pt x="170958" y="141579"/>
                </a:lnTo>
                <a:lnTo>
                  <a:pt x="193648" y="141579"/>
                </a:lnTo>
                <a:lnTo>
                  <a:pt x="213960" y="110794"/>
                </a:lnTo>
                <a:lnTo>
                  <a:pt x="230442" y="87797"/>
                </a:lnTo>
                <a:lnTo>
                  <a:pt x="248031" y="63492"/>
                </a:lnTo>
                <a:lnTo>
                  <a:pt x="263234" y="38069"/>
                </a:lnTo>
                <a:lnTo>
                  <a:pt x="270810" y="16662"/>
                </a:lnTo>
                <a:lnTo>
                  <a:pt x="248974" y="16662"/>
                </a:lnTo>
                <a:lnTo>
                  <a:pt x="247183" y="12014"/>
                </a:lnTo>
                <a:lnTo>
                  <a:pt x="239868" y="9982"/>
                </a:lnTo>
                <a:close/>
              </a:path>
              <a:path extrusionOk="0" h="261620" w="274320">
                <a:moveTo>
                  <a:pt x="193648" y="141579"/>
                </a:moveTo>
                <a:lnTo>
                  <a:pt x="170958" y="141579"/>
                </a:lnTo>
                <a:lnTo>
                  <a:pt x="167532" y="148816"/>
                </a:lnTo>
                <a:lnTo>
                  <a:pt x="160755" y="163332"/>
                </a:lnTo>
                <a:lnTo>
                  <a:pt x="157407" y="170611"/>
                </a:lnTo>
                <a:lnTo>
                  <a:pt x="147511" y="185740"/>
                </a:lnTo>
                <a:lnTo>
                  <a:pt x="142598" y="193325"/>
                </a:lnTo>
                <a:lnTo>
                  <a:pt x="137709" y="200926"/>
                </a:lnTo>
                <a:lnTo>
                  <a:pt x="159847" y="200926"/>
                </a:lnTo>
                <a:lnTo>
                  <a:pt x="164148" y="191732"/>
                </a:lnTo>
                <a:lnTo>
                  <a:pt x="174196" y="171005"/>
                </a:lnTo>
                <a:lnTo>
                  <a:pt x="184158" y="155962"/>
                </a:lnTo>
                <a:lnTo>
                  <a:pt x="193648" y="141579"/>
                </a:lnTo>
                <a:close/>
              </a:path>
              <a:path extrusionOk="0" h="261620" w="274320">
                <a:moveTo>
                  <a:pt x="5245" y="129532"/>
                </a:moveTo>
                <a:lnTo>
                  <a:pt x="1497" y="132035"/>
                </a:lnTo>
                <a:lnTo>
                  <a:pt x="0" y="136253"/>
                </a:lnTo>
                <a:lnTo>
                  <a:pt x="1946" y="140716"/>
                </a:lnTo>
                <a:lnTo>
                  <a:pt x="19676" y="158559"/>
                </a:lnTo>
                <a:lnTo>
                  <a:pt x="55583" y="158559"/>
                </a:lnTo>
                <a:lnTo>
                  <a:pt x="27171" y="131318"/>
                </a:lnTo>
                <a:lnTo>
                  <a:pt x="11878" y="131318"/>
                </a:lnTo>
                <a:lnTo>
                  <a:pt x="11255" y="130962"/>
                </a:lnTo>
                <a:lnTo>
                  <a:pt x="10671" y="130568"/>
                </a:lnTo>
                <a:lnTo>
                  <a:pt x="10049" y="130213"/>
                </a:lnTo>
                <a:lnTo>
                  <a:pt x="5245" y="129532"/>
                </a:lnTo>
                <a:close/>
              </a:path>
              <a:path extrusionOk="0" h="261620" w="274320">
                <a:moveTo>
                  <a:pt x="17771" y="122326"/>
                </a:moveTo>
                <a:lnTo>
                  <a:pt x="11624" y="126644"/>
                </a:lnTo>
                <a:lnTo>
                  <a:pt x="11878" y="131318"/>
                </a:lnTo>
                <a:lnTo>
                  <a:pt x="27171" y="131318"/>
                </a:lnTo>
                <a:lnTo>
                  <a:pt x="17771" y="122326"/>
                </a:lnTo>
                <a:close/>
              </a:path>
              <a:path extrusionOk="0" h="261620" w="274320">
                <a:moveTo>
                  <a:pt x="266170" y="0"/>
                </a:moveTo>
                <a:lnTo>
                  <a:pt x="256645" y="8597"/>
                </a:lnTo>
                <a:lnTo>
                  <a:pt x="252733" y="12547"/>
                </a:lnTo>
                <a:lnTo>
                  <a:pt x="248974" y="16662"/>
                </a:lnTo>
                <a:lnTo>
                  <a:pt x="270810" y="16662"/>
                </a:lnTo>
                <a:lnTo>
                  <a:pt x="272558" y="11722"/>
                </a:lnTo>
                <a:lnTo>
                  <a:pt x="273904" y="4813"/>
                </a:lnTo>
                <a:lnTo>
                  <a:pt x="266170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8" name="Google Shape;488;p54"/>
          <p:cNvSpPr/>
          <p:nvPr/>
        </p:nvSpPr>
        <p:spPr>
          <a:xfrm>
            <a:off x="5313703" y="3347445"/>
            <a:ext cx="274320" cy="261620"/>
          </a:xfrm>
          <a:custGeom>
            <a:rect b="b" l="l" r="r" t="t"/>
            <a:pathLst>
              <a:path extrusionOk="0" h="261620" w="274320">
                <a:moveTo>
                  <a:pt x="137126" y="251561"/>
                </a:moveTo>
                <a:lnTo>
                  <a:pt x="122863" y="251561"/>
                </a:lnTo>
                <a:lnTo>
                  <a:pt x="122825" y="257505"/>
                </a:lnTo>
                <a:lnTo>
                  <a:pt x="133023" y="261124"/>
                </a:lnTo>
                <a:lnTo>
                  <a:pt x="135754" y="254723"/>
                </a:lnTo>
                <a:lnTo>
                  <a:pt x="137126" y="251561"/>
                </a:lnTo>
                <a:close/>
              </a:path>
              <a:path extrusionOk="0" h="261620" w="274320">
                <a:moveTo>
                  <a:pt x="12779" y="152768"/>
                </a:moveTo>
                <a:lnTo>
                  <a:pt x="6772" y="158597"/>
                </a:lnTo>
                <a:lnTo>
                  <a:pt x="36380" y="185009"/>
                </a:lnTo>
                <a:lnTo>
                  <a:pt x="84849" y="227634"/>
                </a:lnTo>
                <a:lnTo>
                  <a:pt x="116754" y="255295"/>
                </a:lnTo>
                <a:lnTo>
                  <a:pt x="120780" y="254139"/>
                </a:lnTo>
                <a:lnTo>
                  <a:pt x="122863" y="251561"/>
                </a:lnTo>
                <a:lnTo>
                  <a:pt x="137126" y="251561"/>
                </a:lnTo>
                <a:lnTo>
                  <a:pt x="139027" y="247180"/>
                </a:lnTo>
                <a:lnTo>
                  <a:pt x="124209" y="247180"/>
                </a:lnTo>
                <a:lnTo>
                  <a:pt x="124070" y="245948"/>
                </a:lnTo>
                <a:lnTo>
                  <a:pt x="123511" y="244690"/>
                </a:lnTo>
                <a:lnTo>
                  <a:pt x="117999" y="239077"/>
                </a:lnTo>
                <a:lnTo>
                  <a:pt x="118824" y="237477"/>
                </a:lnTo>
                <a:lnTo>
                  <a:pt x="143237" y="237477"/>
                </a:lnTo>
                <a:lnTo>
                  <a:pt x="144923" y="233590"/>
                </a:lnTo>
                <a:lnTo>
                  <a:pt x="145713" y="231838"/>
                </a:lnTo>
                <a:lnTo>
                  <a:pt x="130597" y="231838"/>
                </a:lnTo>
                <a:lnTo>
                  <a:pt x="130331" y="230809"/>
                </a:lnTo>
                <a:lnTo>
                  <a:pt x="129810" y="229793"/>
                </a:lnTo>
                <a:lnTo>
                  <a:pt x="127638" y="227571"/>
                </a:lnTo>
                <a:lnTo>
                  <a:pt x="126381" y="226326"/>
                </a:lnTo>
                <a:lnTo>
                  <a:pt x="125136" y="225056"/>
                </a:lnTo>
                <a:lnTo>
                  <a:pt x="127168" y="221068"/>
                </a:lnTo>
                <a:lnTo>
                  <a:pt x="150568" y="221068"/>
                </a:lnTo>
                <a:lnTo>
                  <a:pt x="153179" y="215277"/>
                </a:lnTo>
                <a:lnTo>
                  <a:pt x="115472" y="215277"/>
                </a:lnTo>
                <a:lnTo>
                  <a:pt x="105191" y="205102"/>
                </a:lnTo>
                <a:lnTo>
                  <a:pt x="94783" y="195086"/>
                </a:lnTo>
                <a:lnTo>
                  <a:pt x="84214" y="185272"/>
                </a:lnTo>
                <a:lnTo>
                  <a:pt x="73447" y="175704"/>
                </a:lnTo>
                <a:lnTo>
                  <a:pt x="55583" y="158559"/>
                </a:lnTo>
                <a:lnTo>
                  <a:pt x="19676" y="158559"/>
                </a:lnTo>
                <a:lnTo>
                  <a:pt x="16553" y="155962"/>
                </a:lnTo>
                <a:lnTo>
                  <a:pt x="12779" y="152768"/>
                </a:lnTo>
                <a:close/>
              </a:path>
              <a:path extrusionOk="0" h="261620" w="274320">
                <a:moveTo>
                  <a:pt x="142625" y="238887"/>
                </a:moveTo>
                <a:lnTo>
                  <a:pt x="127664" y="238887"/>
                </a:lnTo>
                <a:lnTo>
                  <a:pt x="126521" y="241655"/>
                </a:lnTo>
                <a:lnTo>
                  <a:pt x="125226" y="244690"/>
                </a:lnTo>
                <a:lnTo>
                  <a:pt x="124209" y="247180"/>
                </a:lnTo>
                <a:lnTo>
                  <a:pt x="139027" y="247180"/>
                </a:lnTo>
                <a:lnTo>
                  <a:pt x="142625" y="238887"/>
                </a:lnTo>
                <a:close/>
              </a:path>
              <a:path extrusionOk="0" h="261620" w="274320">
                <a:moveTo>
                  <a:pt x="143237" y="237477"/>
                </a:moveTo>
                <a:lnTo>
                  <a:pt x="118824" y="237477"/>
                </a:lnTo>
                <a:lnTo>
                  <a:pt x="122165" y="240728"/>
                </a:lnTo>
                <a:lnTo>
                  <a:pt x="125352" y="240474"/>
                </a:lnTo>
                <a:lnTo>
                  <a:pt x="127664" y="238887"/>
                </a:lnTo>
                <a:lnTo>
                  <a:pt x="142625" y="238887"/>
                </a:lnTo>
                <a:lnTo>
                  <a:pt x="143237" y="237477"/>
                </a:lnTo>
                <a:close/>
              </a:path>
              <a:path extrusionOk="0" h="261620" w="274320">
                <a:moveTo>
                  <a:pt x="150568" y="221068"/>
                </a:moveTo>
                <a:lnTo>
                  <a:pt x="127168" y="221068"/>
                </a:lnTo>
                <a:lnTo>
                  <a:pt x="127943" y="223558"/>
                </a:lnTo>
                <a:lnTo>
                  <a:pt x="130496" y="225336"/>
                </a:lnTo>
                <a:lnTo>
                  <a:pt x="133226" y="225539"/>
                </a:lnTo>
                <a:lnTo>
                  <a:pt x="130597" y="231838"/>
                </a:lnTo>
                <a:lnTo>
                  <a:pt x="145713" y="231838"/>
                </a:lnTo>
                <a:lnTo>
                  <a:pt x="150568" y="221068"/>
                </a:lnTo>
                <a:close/>
              </a:path>
              <a:path extrusionOk="0" h="261620" w="274320">
                <a:moveTo>
                  <a:pt x="239868" y="9982"/>
                </a:moveTo>
                <a:lnTo>
                  <a:pt x="209338" y="53812"/>
                </a:lnTo>
                <a:lnTo>
                  <a:pt x="183951" y="93042"/>
                </a:lnTo>
                <a:lnTo>
                  <a:pt x="159851" y="133035"/>
                </a:lnTo>
                <a:lnTo>
                  <a:pt x="137027" y="173783"/>
                </a:lnTo>
                <a:lnTo>
                  <a:pt x="115472" y="215277"/>
                </a:lnTo>
                <a:lnTo>
                  <a:pt x="153179" y="215277"/>
                </a:lnTo>
                <a:lnTo>
                  <a:pt x="154389" y="212593"/>
                </a:lnTo>
                <a:lnTo>
                  <a:pt x="159847" y="200926"/>
                </a:lnTo>
                <a:lnTo>
                  <a:pt x="137709" y="200926"/>
                </a:lnTo>
                <a:lnTo>
                  <a:pt x="145898" y="185740"/>
                </a:lnTo>
                <a:lnTo>
                  <a:pt x="154050" y="171005"/>
                </a:lnTo>
                <a:lnTo>
                  <a:pt x="162590" y="155962"/>
                </a:lnTo>
                <a:lnTo>
                  <a:pt x="170958" y="141579"/>
                </a:lnTo>
                <a:lnTo>
                  <a:pt x="193648" y="141579"/>
                </a:lnTo>
                <a:lnTo>
                  <a:pt x="213960" y="110794"/>
                </a:lnTo>
                <a:lnTo>
                  <a:pt x="230442" y="87797"/>
                </a:lnTo>
                <a:lnTo>
                  <a:pt x="248031" y="63492"/>
                </a:lnTo>
                <a:lnTo>
                  <a:pt x="263234" y="38069"/>
                </a:lnTo>
                <a:lnTo>
                  <a:pt x="270810" y="16662"/>
                </a:lnTo>
                <a:lnTo>
                  <a:pt x="248974" y="16662"/>
                </a:lnTo>
                <a:lnTo>
                  <a:pt x="247183" y="12014"/>
                </a:lnTo>
                <a:lnTo>
                  <a:pt x="239868" y="9982"/>
                </a:lnTo>
                <a:close/>
              </a:path>
              <a:path extrusionOk="0" h="261620" w="274320">
                <a:moveTo>
                  <a:pt x="193648" y="141579"/>
                </a:moveTo>
                <a:lnTo>
                  <a:pt x="170958" y="141579"/>
                </a:lnTo>
                <a:lnTo>
                  <a:pt x="167532" y="148816"/>
                </a:lnTo>
                <a:lnTo>
                  <a:pt x="160755" y="163332"/>
                </a:lnTo>
                <a:lnTo>
                  <a:pt x="157407" y="170611"/>
                </a:lnTo>
                <a:lnTo>
                  <a:pt x="147511" y="185740"/>
                </a:lnTo>
                <a:lnTo>
                  <a:pt x="142598" y="193325"/>
                </a:lnTo>
                <a:lnTo>
                  <a:pt x="137709" y="200926"/>
                </a:lnTo>
                <a:lnTo>
                  <a:pt x="159847" y="200926"/>
                </a:lnTo>
                <a:lnTo>
                  <a:pt x="164148" y="191732"/>
                </a:lnTo>
                <a:lnTo>
                  <a:pt x="174196" y="171005"/>
                </a:lnTo>
                <a:lnTo>
                  <a:pt x="184158" y="155962"/>
                </a:lnTo>
                <a:lnTo>
                  <a:pt x="193648" y="141579"/>
                </a:lnTo>
                <a:close/>
              </a:path>
              <a:path extrusionOk="0" h="261620" w="274320">
                <a:moveTo>
                  <a:pt x="5245" y="129532"/>
                </a:moveTo>
                <a:lnTo>
                  <a:pt x="1497" y="132035"/>
                </a:lnTo>
                <a:lnTo>
                  <a:pt x="0" y="136253"/>
                </a:lnTo>
                <a:lnTo>
                  <a:pt x="1946" y="140716"/>
                </a:lnTo>
                <a:lnTo>
                  <a:pt x="19676" y="158559"/>
                </a:lnTo>
                <a:lnTo>
                  <a:pt x="55583" y="158559"/>
                </a:lnTo>
                <a:lnTo>
                  <a:pt x="27171" y="131318"/>
                </a:lnTo>
                <a:lnTo>
                  <a:pt x="11878" y="131318"/>
                </a:lnTo>
                <a:lnTo>
                  <a:pt x="11255" y="130962"/>
                </a:lnTo>
                <a:lnTo>
                  <a:pt x="10671" y="130568"/>
                </a:lnTo>
                <a:lnTo>
                  <a:pt x="10049" y="130213"/>
                </a:lnTo>
                <a:lnTo>
                  <a:pt x="5245" y="129532"/>
                </a:lnTo>
                <a:close/>
              </a:path>
              <a:path extrusionOk="0" h="261620" w="274320">
                <a:moveTo>
                  <a:pt x="17771" y="122326"/>
                </a:moveTo>
                <a:lnTo>
                  <a:pt x="11624" y="126644"/>
                </a:lnTo>
                <a:lnTo>
                  <a:pt x="11878" y="131318"/>
                </a:lnTo>
                <a:lnTo>
                  <a:pt x="27171" y="131318"/>
                </a:lnTo>
                <a:lnTo>
                  <a:pt x="17771" y="122326"/>
                </a:lnTo>
                <a:close/>
              </a:path>
              <a:path extrusionOk="0" h="261620" w="274320">
                <a:moveTo>
                  <a:pt x="266170" y="0"/>
                </a:moveTo>
                <a:lnTo>
                  <a:pt x="256645" y="8597"/>
                </a:lnTo>
                <a:lnTo>
                  <a:pt x="252733" y="12547"/>
                </a:lnTo>
                <a:lnTo>
                  <a:pt x="248974" y="16662"/>
                </a:lnTo>
                <a:lnTo>
                  <a:pt x="270810" y="16662"/>
                </a:lnTo>
                <a:lnTo>
                  <a:pt x="272558" y="11722"/>
                </a:lnTo>
                <a:lnTo>
                  <a:pt x="273904" y="4813"/>
                </a:lnTo>
                <a:lnTo>
                  <a:pt x="266170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89" name="Google Shape;489;p54"/>
          <p:cNvSpPr/>
          <p:nvPr/>
        </p:nvSpPr>
        <p:spPr>
          <a:xfrm>
            <a:off x="5313703" y="3642720"/>
            <a:ext cx="274320" cy="261620"/>
          </a:xfrm>
          <a:custGeom>
            <a:rect b="b" l="l" r="r" t="t"/>
            <a:pathLst>
              <a:path extrusionOk="0" h="261620" w="274320">
                <a:moveTo>
                  <a:pt x="137126" y="251561"/>
                </a:moveTo>
                <a:lnTo>
                  <a:pt x="122863" y="251561"/>
                </a:lnTo>
                <a:lnTo>
                  <a:pt x="122825" y="257505"/>
                </a:lnTo>
                <a:lnTo>
                  <a:pt x="133023" y="261124"/>
                </a:lnTo>
                <a:lnTo>
                  <a:pt x="135754" y="254723"/>
                </a:lnTo>
                <a:lnTo>
                  <a:pt x="137126" y="251561"/>
                </a:lnTo>
                <a:close/>
              </a:path>
              <a:path extrusionOk="0" h="261620" w="274320">
                <a:moveTo>
                  <a:pt x="12779" y="152768"/>
                </a:moveTo>
                <a:lnTo>
                  <a:pt x="6772" y="158597"/>
                </a:lnTo>
                <a:lnTo>
                  <a:pt x="36380" y="185009"/>
                </a:lnTo>
                <a:lnTo>
                  <a:pt x="84849" y="227634"/>
                </a:lnTo>
                <a:lnTo>
                  <a:pt x="116754" y="255295"/>
                </a:lnTo>
                <a:lnTo>
                  <a:pt x="120780" y="254139"/>
                </a:lnTo>
                <a:lnTo>
                  <a:pt x="122863" y="251561"/>
                </a:lnTo>
                <a:lnTo>
                  <a:pt x="137126" y="251561"/>
                </a:lnTo>
                <a:lnTo>
                  <a:pt x="139027" y="247180"/>
                </a:lnTo>
                <a:lnTo>
                  <a:pt x="124209" y="247180"/>
                </a:lnTo>
                <a:lnTo>
                  <a:pt x="124070" y="245948"/>
                </a:lnTo>
                <a:lnTo>
                  <a:pt x="123511" y="244690"/>
                </a:lnTo>
                <a:lnTo>
                  <a:pt x="117999" y="239077"/>
                </a:lnTo>
                <a:lnTo>
                  <a:pt x="118824" y="237477"/>
                </a:lnTo>
                <a:lnTo>
                  <a:pt x="143237" y="237477"/>
                </a:lnTo>
                <a:lnTo>
                  <a:pt x="144923" y="233590"/>
                </a:lnTo>
                <a:lnTo>
                  <a:pt x="145713" y="231838"/>
                </a:lnTo>
                <a:lnTo>
                  <a:pt x="130597" y="231838"/>
                </a:lnTo>
                <a:lnTo>
                  <a:pt x="130331" y="230809"/>
                </a:lnTo>
                <a:lnTo>
                  <a:pt x="129810" y="229793"/>
                </a:lnTo>
                <a:lnTo>
                  <a:pt x="127638" y="227571"/>
                </a:lnTo>
                <a:lnTo>
                  <a:pt x="126381" y="226326"/>
                </a:lnTo>
                <a:lnTo>
                  <a:pt x="125136" y="225056"/>
                </a:lnTo>
                <a:lnTo>
                  <a:pt x="127168" y="221068"/>
                </a:lnTo>
                <a:lnTo>
                  <a:pt x="150568" y="221068"/>
                </a:lnTo>
                <a:lnTo>
                  <a:pt x="153179" y="215277"/>
                </a:lnTo>
                <a:lnTo>
                  <a:pt x="115472" y="215277"/>
                </a:lnTo>
                <a:lnTo>
                  <a:pt x="105191" y="205102"/>
                </a:lnTo>
                <a:lnTo>
                  <a:pt x="94783" y="195086"/>
                </a:lnTo>
                <a:lnTo>
                  <a:pt x="84214" y="185272"/>
                </a:lnTo>
                <a:lnTo>
                  <a:pt x="73447" y="175704"/>
                </a:lnTo>
                <a:lnTo>
                  <a:pt x="55583" y="158559"/>
                </a:lnTo>
                <a:lnTo>
                  <a:pt x="19676" y="158559"/>
                </a:lnTo>
                <a:lnTo>
                  <a:pt x="16553" y="155962"/>
                </a:lnTo>
                <a:lnTo>
                  <a:pt x="12779" y="152768"/>
                </a:lnTo>
                <a:close/>
              </a:path>
              <a:path extrusionOk="0" h="261620" w="274320">
                <a:moveTo>
                  <a:pt x="142625" y="238887"/>
                </a:moveTo>
                <a:lnTo>
                  <a:pt x="127664" y="238887"/>
                </a:lnTo>
                <a:lnTo>
                  <a:pt x="126521" y="241655"/>
                </a:lnTo>
                <a:lnTo>
                  <a:pt x="125226" y="244690"/>
                </a:lnTo>
                <a:lnTo>
                  <a:pt x="124209" y="247180"/>
                </a:lnTo>
                <a:lnTo>
                  <a:pt x="139027" y="247180"/>
                </a:lnTo>
                <a:lnTo>
                  <a:pt x="142625" y="238887"/>
                </a:lnTo>
                <a:close/>
              </a:path>
              <a:path extrusionOk="0" h="261620" w="274320">
                <a:moveTo>
                  <a:pt x="143237" y="237477"/>
                </a:moveTo>
                <a:lnTo>
                  <a:pt x="118824" y="237477"/>
                </a:lnTo>
                <a:lnTo>
                  <a:pt x="122165" y="240728"/>
                </a:lnTo>
                <a:lnTo>
                  <a:pt x="125352" y="240474"/>
                </a:lnTo>
                <a:lnTo>
                  <a:pt x="127664" y="238887"/>
                </a:lnTo>
                <a:lnTo>
                  <a:pt x="142625" y="238887"/>
                </a:lnTo>
                <a:lnTo>
                  <a:pt x="143237" y="237477"/>
                </a:lnTo>
                <a:close/>
              </a:path>
              <a:path extrusionOk="0" h="261620" w="274320">
                <a:moveTo>
                  <a:pt x="150568" y="221068"/>
                </a:moveTo>
                <a:lnTo>
                  <a:pt x="127168" y="221068"/>
                </a:lnTo>
                <a:lnTo>
                  <a:pt x="127943" y="223558"/>
                </a:lnTo>
                <a:lnTo>
                  <a:pt x="130496" y="225336"/>
                </a:lnTo>
                <a:lnTo>
                  <a:pt x="133226" y="225539"/>
                </a:lnTo>
                <a:lnTo>
                  <a:pt x="130597" y="231838"/>
                </a:lnTo>
                <a:lnTo>
                  <a:pt x="145713" y="231838"/>
                </a:lnTo>
                <a:lnTo>
                  <a:pt x="150568" y="221068"/>
                </a:lnTo>
                <a:close/>
              </a:path>
              <a:path extrusionOk="0" h="261620" w="274320">
                <a:moveTo>
                  <a:pt x="239868" y="9982"/>
                </a:moveTo>
                <a:lnTo>
                  <a:pt x="209338" y="53812"/>
                </a:lnTo>
                <a:lnTo>
                  <a:pt x="183951" y="93042"/>
                </a:lnTo>
                <a:lnTo>
                  <a:pt x="159851" y="133035"/>
                </a:lnTo>
                <a:lnTo>
                  <a:pt x="137027" y="173783"/>
                </a:lnTo>
                <a:lnTo>
                  <a:pt x="115472" y="215277"/>
                </a:lnTo>
                <a:lnTo>
                  <a:pt x="153179" y="215277"/>
                </a:lnTo>
                <a:lnTo>
                  <a:pt x="154389" y="212593"/>
                </a:lnTo>
                <a:lnTo>
                  <a:pt x="159847" y="200926"/>
                </a:lnTo>
                <a:lnTo>
                  <a:pt x="137709" y="200926"/>
                </a:lnTo>
                <a:lnTo>
                  <a:pt x="145898" y="185740"/>
                </a:lnTo>
                <a:lnTo>
                  <a:pt x="154050" y="171005"/>
                </a:lnTo>
                <a:lnTo>
                  <a:pt x="162590" y="155962"/>
                </a:lnTo>
                <a:lnTo>
                  <a:pt x="170958" y="141579"/>
                </a:lnTo>
                <a:lnTo>
                  <a:pt x="193648" y="141579"/>
                </a:lnTo>
                <a:lnTo>
                  <a:pt x="213960" y="110794"/>
                </a:lnTo>
                <a:lnTo>
                  <a:pt x="230442" y="87797"/>
                </a:lnTo>
                <a:lnTo>
                  <a:pt x="248031" y="63492"/>
                </a:lnTo>
                <a:lnTo>
                  <a:pt x="263234" y="38069"/>
                </a:lnTo>
                <a:lnTo>
                  <a:pt x="270810" y="16662"/>
                </a:lnTo>
                <a:lnTo>
                  <a:pt x="248974" y="16662"/>
                </a:lnTo>
                <a:lnTo>
                  <a:pt x="247183" y="12014"/>
                </a:lnTo>
                <a:lnTo>
                  <a:pt x="239868" y="9982"/>
                </a:lnTo>
                <a:close/>
              </a:path>
              <a:path extrusionOk="0" h="261620" w="274320">
                <a:moveTo>
                  <a:pt x="193648" y="141579"/>
                </a:moveTo>
                <a:lnTo>
                  <a:pt x="170958" y="141579"/>
                </a:lnTo>
                <a:lnTo>
                  <a:pt x="167532" y="148816"/>
                </a:lnTo>
                <a:lnTo>
                  <a:pt x="160755" y="163332"/>
                </a:lnTo>
                <a:lnTo>
                  <a:pt x="157407" y="170611"/>
                </a:lnTo>
                <a:lnTo>
                  <a:pt x="147511" y="185740"/>
                </a:lnTo>
                <a:lnTo>
                  <a:pt x="142598" y="193325"/>
                </a:lnTo>
                <a:lnTo>
                  <a:pt x="137709" y="200926"/>
                </a:lnTo>
                <a:lnTo>
                  <a:pt x="159847" y="200926"/>
                </a:lnTo>
                <a:lnTo>
                  <a:pt x="164148" y="191732"/>
                </a:lnTo>
                <a:lnTo>
                  <a:pt x="174196" y="171005"/>
                </a:lnTo>
                <a:lnTo>
                  <a:pt x="184158" y="155962"/>
                </a:lnTo>
                <a:lnTo>
                  <a:pt x="193648" y="141579"/>
                </a:lnTo>
                <a:close/>
              </a:path>
              <a:path extrusionOk="0" h="261620" w="274320">
                <a:moveTo>
                  <a:pt x="5245" y="129532"/>
                </a:moveTo>
                <a:lnTo>
                  <a:pt x="1497" y="132035"/>
                </a:lnTo>
                <a:lnTo>
                  <a:pt x="0" y="136253"/>
                </a:lnTo>
                <a:lnTo>
                  <a:pt x="1946" y="140716"/>
                </a:lnTo>
                <a:lnTo>
                  <a:pt x="19676" y="158559"/>
                </a:lnTo>
                <a:lnTo>
                  <a:pt x="55583" y="158559"/>
                </a:lnTo>
                <a:lnTo>
                  <a:pt x="27171" y="131318"/>
                </a:lnTo>
                <a:lnTo>
                  <a:pt x="11878" y="131318"/>
                </a:lnTo>
                <a:lnTo>
                  <a:pt x="11255" y="130962"/>
                </a:lnTo>
                <a:lnTo>
                  <a:pt x="10671" y="130568"/>
                </a:lnTo>
                <a:lnTo>
                  <a:pt x="10049" y="130213"/>
                </a:lnTo>
                <a:lnTo>
                  <a:pt x="5245" y="129532"/>
                </a:lnTo>
                <a:close/>
              </a:path>
              <a:path extrusionOk="0" h="261620" w="274320">
                <a:moveTo>
                  <a:pt x="17771" y="122326"/>
                </a:moveTo>
                <a:lnTo>
                  <a:pt x="11624" y="126644"/>
                </a:lnTo>
                <a:lnTo>
                  <a:pt x="11878" y="131318"/>
                </a:lnTo>
                <a:lnTo>
                  <a:pt x="27171" y="131318"/>
                </a:lnTo>
                <a:lnTo>
                  <a:pt x="17771" y="122326"/>
                </a:lnTo>
                <a:close/>
              </a:path>
              <a:path extrusionOk="0" h="261620" w="274320">
                <a:moveTo>
                  <a:pt x="266170" y="0"/>
                </a:moveTo>
                <a:lnTo>
                  <a:pt x="256645" y="8597"/>
                </a:lnTo>
                <a:lnTo>
                  <a:pt x="252733" y="12547"/>
                </a:lnTo>
                <a:lnTo>
                  <a:pt x="248974" y="16662"/>
                </a:lnTo>
                <a:lnTo>
                  <a:pt x="270810" y="16662"/>
                </a:lnTo>
                <a:lnTo>
                  <a:pt x="272558" y="11722"/>
                </a:lnTo>
                <a:lnTo>
                  <a:pt x="273904" y="4813"/>
                </a:lnTo>
                <a:lnTo>
                  <a:pt x="266170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90" name="Google Shape;490;p54"/>
          <p:cNvSpPr/>
          <p:nvPr/>
        </p:nvSpPr>
        <p:spPr>
          <a:xfrm>
            <a:off x="5313703" y="4023720"/>
            <a:ext cx="274320" cy="261620"/>
          </a:xfrm>
          <a:custGeom>
            <a:rect b="b" l="l" r="r" t="t"/>
            <a:pathLst>
              <a:path extrusionOk="0" h="261620" w="274320">
                <a:moveTo>
                  <a:pt x="137126" y="251561"/>
                </a:moveTo>
                <a:lnTo>
                  <a:pt x="122863" y="251561"/>
                </a:lnTo>
                <a:lnTo>
                  <a:pt x="122825" y="257505"/>
                </a:lnTo>
                <a:lnTo>
                  <a:pt x="133023" y="261124"/>
                </a:lnTo>
                <a:lnTo>
                  <a:pt x="135754" y="254723"/>
                </a:lnTo>
                <a:lnTo>
                  <a:pt x="137126" y="251561"/>
                </a:lnTo>
                <a:close/>
              </a:path>
              <a:path extrusionOk="0" h="261620" w="274320">
                <a:moveTo>
                  <a:pt x="12779" y="152768"/>
                </a:moveTo>
                <a:lnTo>
                  <a:pt x="6772" y="158597"/>
                </a:lnTo>
                <a:lnTo>
                  <a:pt x="36380" y="185009"/>
                </a:lnTo>
                <a:lnTo>
                  <a:pt x="84849" y="227634"/>
                </a:lnTo>
                <a:lnTo>
                  <a:pt x="116754" y="255295"/>
                </a:lnTo>
                <a:lnTo>
                  <a:pt x="120780" y="254139"/>
                </a:lnTo>
                <a:lnTo>
                  <a:pt x="122863" y="251561"/>
                </a:lnTo>
                <a:lnTo>
                  <a:pt x="137126" y="251561"/>
                </a:lnTo>
                <a:lnTo>
                  <a:pt x="139027" y="247180"/>
                </a:lnTo>
                <a:lnTo>
                  <a:pt x="124209" y="247180"/>
                </a:lnTo>
                <a:lnTo>
                  <a:pt x="124070" y="245948"/>
                </a:lnTo>
                <a:lnTo>
                  <a:pt x="123511" y="244690"/>
                </a:lnTo>
                <a:lnTo>
                  <a:pt x="117999" y="239077"/>
                </a:lnTo>
                <a:lnTo>
                  <a:pt x="118824" y="237477"/>
                </a:lnTo>
                <a:lnTo>
                  <a:pt x="143237" y="237477"/>
                </a:lnTo>
                <a:lnTo>
                  <a:pt x="144923" y="233590"/>
                </a:lnTo>
                <a:lnTo>
                  <a:pt x="145713" y="231838"/>
                </a:lnTo>
                <a:lnTo>
                  <a:pt x="130597" y="231838"/>
                </a:lnTo>
                <a:lnTo>
                  <a:pt x="130331" y="230809"/>
                </a:lnTo>
                <a:lnTo>
                  <a:pt x="129810" y="229793"/>
                </a:lnTo>
                <a:lnTo>
                  <a:pt x="127638" y="227571"/>
                </a:lnTo>
                <a:lnTo>
                  <a:pt x="126381" y="226326"/>
                </a:lnTo>
                <a:lnTo>
                  <a:pt x="125136" y="225056"/>
                </a:lnTo>
                <a:lnTo>
                  <a:pt x="127168" y="221068"/>
                </a:lnTo>
                <a:lnTo>
                  <a:pt x="150568" y="221068"/>
                </a:lnTo>
                <a:lnTo>
                  <a:pt x="153179" y="215277"/>
                </a:lnTo>
                <a:lnTo>
                  <a:pt x="115472" y="215277"/>
                </a:lnTo>
                <a:lnTo>
                  <a:pt x="105191" y="205102"/>
                </a:lnTo>
                <a:lnTo>
                  <a:pt x="94783" y="195086"/>
                </a:lnTo>
                <a:lnTo>
                  <a:pt x="84214" y="185272"/>
                </a:lnTo>
                <a:lnTo>
                  <a:pt x="73447" y="175704"/>
                </a:lnTo>
                <a:lnTo>
                  <a:pt x="55583" y="158559"/>
                </a:lnTo>
                <a:lnTo>
                  <a:pt x="19676" y="158559"/>
                </a:lnTo>
                <a:lnTo>
                  <a:pt x="16553" y="155962"/>
                </a:lnTo>
                <a:lnTo>
                  <a:pt x="12779" y="152768"/>
                </a:lnTo>
                <a:close/>
              </a:path>
              <a:path extrusionOk="0" h="261620" w="274320">
                <a:moveTo>
                  <a:pt x="142625" y="238887"/>
                </a:moveTo>
                <a:lnTo>
                  <a:pt x="127664" y="238887"/>
                </a:lnTo>
                <a:lnTo>
                  <a:pt x="126521" y="241655"/>
                </a:lnTo>
                <a:lnTo>
                  <a:pt x="125226" y="244690"/>
                </a:lnTo>
                <a:lnTo>
                  <a:pt x="124209" y="247180"/>
                </a:lnTo>
                <a:lnTo>
                  <a:pt x="139027" y="247180"/>
                </a:lnTo>
                <a:lnTo>
                  <a:pt x="142625" y="238887"/>
                </a:lnTo>
                <a:close/>
              </a:path>
              <a:path extrusionOk="0" h="261620" w="274320">
                <a:moveTo>
                  <a:pt x="143237" y="237477"/>
                </a:moveTo>
                <a:lnTo>
                  <a:pt x="118824" y="237477"/>
                </a:lnTo>
                <a:lnTo>
                  <a:pt x="122165" y="240728"/>
                </a:lnTo>
                <a:lnTo>
                  <a:pt x="125352" y="240474"/>
                </a:lnTo>
                <a:lnTo>
                  <a:pt x="127664" y="238887"/>
                </a:lnTo>
                <a:lnTo>
                  <a:pt x="142625" y="238887"/>
                </a:lnTo>
                <a:lnTo>
                  <a:pt x="143237" y="237477"/>
                </a:lnTo>
                <a:close/>
              </a:path>
              <a:path extrusionOk="0" h="261620" w="274320">
                <a:moveTo>
                  <a:pt x="150568" y="221068"/>
                </a:moveTo>
                <a:lnTo>
                  <a:pt x="127168" y="221068"/>
                </a:lnTo>
                <a:lnTo>
                  <a:pt x="127943" y="223558"/>
                </a:lnTo>
                <a:lnTo>
                  <a:pt x="130496" y="225336"/>
                </a:lnTo>
                <a:lnTo>
                  <a:pt x="133226" y="225539"/>
                </a:lnTo>
                <a:lnTo>
                  <a:pt x="130597" y="231838"/>
                </a:lnTo>
                <a:lnTo>
                  <a:pt x="145713" y="231838"/>
                </a:lnTo>
                <a:lnTo>
                  <a:pt x="150568" y="221068"/>
                </a:lnTo>
                <a:close/>
              </a:path>
              <a:path extrusionOk="0" h="261620" w="274320">
                <a:moveTo>
                  <a:pt x="239868" y="9982"/>
                </a:moveTo>
                <a:lnTo>
                  <a:pt x="209338" y="53812"/>
                </a:lnTo>
                <a:lnTo>
                  <a:pt x="183951" y="93042"/>
                </a:lnTo>
                <a:lnTo>
                  <a:pt x="159851" y="133035"/>
                </a:lnTo>
                <a:lnTo>
                  <a:pt x="137027" y="173783"/>
                </a:lnTo>
                <a:lnTo>
                  <a:pt x="115472" y="215277"/>
                </a:lnTo>
                <a:lnTo>
                  <a:pt x="153179" y="215277"/>
                </a:lnTo>
                <a:lnTo>
                  <a:pt x="154389" y="212593"/>
                </a:lnTo>
                <a:lnTo>
                  <a:pt x="159847" y="200926"/>
                </a:lnTo>
                <a:lnTo>
                  <a:pt x="137709" y="200926"/>
                </a:lnTo>
                <a:lnTo>
                  <a:pt x="145898" y="185740"/>
                </a:lnTo>
                <a:lnTo>
                  <a:pt x="154050" y="171005"/>
                </a:lnTo>
                <a:lnTo>
                  <a:pt x="162590" y="155962"/>
                </a:lnTo>
                <a:lnTo>
                  <a:pt x="170958" y="141579"/>
                </a:lnTo>
                <a:lnTo>
                  <a:pt x="193648" y="141579"/>
                </a:lnTo>
                <a:lnTo>
                  <a:pt x="213960" y="110794"/>
                </a:lnTo>
                <a:lnTo>
                  <a:pt x="230442" y="87797"/>
                </a:lnTo>
                <a:lnTo>
                  <a:pt x="248031" y="63492"/>
                </a:lnTo>
                <a:lnTo>
                  <a:pt x="263234" y="38069"/>
                </a:lnTo>
                <a:lnTo>
                  <a:pt x="270810" y="16662"/>
                </a:lnTo>
                <a:lnTo>
                  <a:pt x="248974" y="16662"/>
                </a:lnTo>
                <a:lnTo>
                  <a:pt x="247183" y="12014"/>
                </a:lnTo>
                <a:lnTo>
                  <a:pt x="239868" y="9982"/>
                </a:lnTo>
                <a:close/>
              </a:path>
              <a:path extrusionOk="0" h="261620" w="274320">
                <a:moveTo>
                  <a:pt x="193648" y="141579"/>
                </a:moveTo>
                <a:lnTo>
                  <a:pt x="170958" y="141579"/>
                </a:lnTo>
                <a:lnTo>
                  <a:pt x="167532" y="148816"/>
                </a:lnTo>
                <a:lnTo>
                  <a:pt x="160755" y="163332"/>
                </a:lnTo>
                <a:lnTo>
                  <a:pt x="157407" y="170611"/>
                </a:lnTo>
                <a:lnTo>
                  <a:pt x="147511" y="185740"/>
                </a:lnTo>
                <a:lnTo>
                  <a:pt x="142598" y="193325"/>
                </a:lnTo>
                <a:lnTo>
                  <a:pt x="137709" y="200926"/>
                </a:lnTo>
                <a:lnTo>
                  <a:pt x="159847" y="200926"/>
                </a:lnTo>
                <a:lnTo>
                  <a:pt x="164148" y="191732"/>
                </a:lnTo>
                <a:lnTo>
                  <a:pt x="174196" y="171005"/>
                </a:lnTo>
                <a:lnTo>
                  <a:pt x="184158" y="155962"/>
                </a:lnTo>
                <a:lnTo>
                  <a:pt x="193648" y="141579"/>
                </a:lnTo>
                <a:close/>
              </a:path>
              <a:path extrusionOk="0" h="261620" w="274320">
                <a:moveTo>
                  <a:pt x="5245" y="129532"/>
                </a:moveTo>
                <a:lnTo>
                  <a:pt x="1497" y="132035"/>
                </a:lnTo>
                <a:lnTo>
                  <a:pt x="0" y="136253"/>
                </a:lnTo>
                <a:lnTo>
                  <a:pt x="1946" y="140716"/>
                </a:lnTo>
                <a:lnTo>
                  <a:pt x="19676" y="158559"/>
                </a:lnTo>
                <a:lnTo>
                  <a:pt x="55583" y="158559"/>
                </a:lnTo>
                <a:lnTo>
                  <a:pt x="27171" y="131318"/>
                </a:lnTo>
                <a:lnTo>
                  <a:pt x="11878" y="131318"/>
                </a:lnTo>
                <a:lnTo>
                  <a:pt x="11255" y="130962"/>
                </a:lnTo>
                <a:lnTo>
                  <a:pt x="10671" y="130568"/>
                </a:lnTo>
                <a:lnTo>
                  <a:pt x="10049" y="130213"/>
                </a:lnTo>
                <a:lnTo>
                  <a:pt x="5245" y="129532"/>
                </a:lnTo>
                <a:close/>
              </a:path>
              <a:path extrusionOk="0" h="261620" w="274320">
                <a:moveTo>
                  <a:pt x="17771" y="122326"/>
                </a:moveTo>
                <a:lnTo>
                  <a:pt x="11624" y="126644"/>
                </a:lnTo>
                <a:lnTo>
                  <a:pt x="11878" y="131318"/>
                </a:lnTo>
                <a:lnTo>
                  <a:pt x="27171" y="131318"/>
                </a:lnTo>
                <a:lnTo>
                  <a:pt x="17771" y="122326"/>
                </a:lnTo>
                <a:close/>
              </a:path>
              <a:path extrusionOk="0" h="261620" w="274320">
                <a:moveTo>
                  <a:pt x="266170" y="0"/>
                </a:moveTo>
                <a:lnTo>
                  <a:pt x="256645" y="8597"/>
                </a:lnTo>
                <a:lnTo>
                  <a:pt x="252733" y="12547"/>
                </a:lnTo>
                <a:lnTo>
                  <a:pt x="248974" y="16662"/>
                </a:lnTo>
                <a:lnTo>
                  <a:pt x="270810" y="16662"/>
                </a:lnTo>
                <a:lnTo>
                  <a:pt x="272558" y="11722"/>
                </a:lnTo>
                <a:lnTo>
                  <a:pt x="273904" y="4813"/>
                </a:lnTo>
                <a:lnTo>
                  <a:pt x="266170" y="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25"/>
            <a:ext cx="10687050" cy="754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55"/>
          <p:cNvSpPr txBox="1"/>
          <p:nvPr/>
        </p:nvSpPr>
        <p:spPr>
          <a:xfrm>
            <a:off x="756275" y="2914850"/>
            <a:ext cx="1938000" cy="36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Gabriela, 28</a:t>
            </a:r>
            <a:r>
              <a:rPr lang="en-US" sz="1100">
                <a:solidFill>
                  <a:schemeClr val="dk1"/>
                </a:solidFill>
              </a:rPr>
              <a:t>, </a:t>
            </a: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Solteira, mora com os pais em um prédio de classe média no Bairro de Fátima e dirige um carro popular. Trabalha como RH numa empresa, treina na academia no horário de almoço e faz Pós-Graduação em Psicologia à noite na Unifor. Geralmente se incomoda quando precisa perder tempo no trânsito, pois sua vida já é muito atarefada e seus horários apertados.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Ao chegar à Unifor, frequentemente encontra o estacionamento lotado e precisa perder tempo rodando em busca de uma vaga próxima à sua sala de aula. Como não pode chegar mais cedo por conta do trabalho, é constante perder o início de suas aulas.</a:t>
            </a:r>
            <a:endParaRPr sz="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highlight>
                  <a:srgbClr val="FFFFFF"/>
                </a:highlight>
              </a:rPr>
              <a:t>Aos finais de semana, gosta de almoçar fora com sua família e sair com amigas para bares ou shopping.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" name="Google Shape;50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9300" y="-34351"/>
            <a:ext cx="10762701" cy="7597201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56"/>
          <p:cNvSpPr txBox="1"/>
          <p:nvPr/>
        </p:nvSpPr>
        <p:spPr>
          <a:xfrm>
            <a:off x="584175" y="2630425"/>
            <a:ext cx="1484100" cy="27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Shoppings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Supermercados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Unifor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56"/>
          <p:cNvSpPr txBox="1"/>
          <p:nvPr/>
        </p:nvSpPr>
        <p:spPr>
          <a:xfrm>
            <a:off x="2873575" y="2519900"/>
            <a:ext cx="12474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Mapeamento de vagas de estacionamento.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56"/>
          <p:cNvSpPr txBox="1"/>
          <p:nvPr/>
        </p:nvSpPr>
        <p:spPr>
          <a:xfrm>
            <a:off x="2431475" y="4225100"/>
            <a:ext cx="1768500" cy="11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Recursos Humanos: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Programador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Recursos Físicos: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Verba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56"/>
          <p:cNvSpPr txBox="1"/>
          <p:nvPr/>
        </p:nvSpPr>
        <p:spPr>
          <a:xfrm>
            <a:off x="726175" y="6135575"/>
            <a:ext cx="44682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Armazenamento em nuvem,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API do Google Maps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56"/>
          <p:cNvSpPr txBox="1"/>
          <p:nvPr/>
        </p:nvSpPr>
        <p:spPr>
          <a:xfrm>
            <a:off x="5510250" y="6135575"/>
            <a:ext cx="46260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Propagandas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Parcerias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56"/>
          <p:cNvSpPr txBox="1"/>
          <p:nvPr/>
        </p:nvSpPr>
        <p:spPr>
          <a:xfrm>
            <a:off x="4389300" y="2456750"/>
            <a:ext cx="1657800" cy="23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Software gratuito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56"/>
          <p:cNvSpPr txBox="1"/>
          <p:nvPr/>
        </p:nvSpPr>
        <p:spPr>
          <a:xfrm>
            <a:off x="8352300" y="2630425"/>
            <a:ext cx="1594800" cy="26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Emails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56"/>
          <p:cNvSpPr txBox="1"/>
          <p:nvPr/>
        </p:nvSpPr>
        <p:spPr>
          <a:xfrm>
            <a:off x="6362900" y="2677775"/>
            <a:ext cx="1768500" cy="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Chat de texto com cliente.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56"/>
          <p:cNvSpPr txBox="1"/>
          <p:nvPr/>
        </p:nvSpPr>
        <p:spPr>
          <a:xfrm>
            <a:off x="7041825" y="4288250"/>
            <a:ext cx="1057800" cy="10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Alicativo Android e site web.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