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FB2E78-6285-4545-B0D4-2DC8FAC18EF7}">
  <a:tblStyle styleId="{75FB2E78-6285-4545-B0D4-2DC8FAC18E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23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64dd825a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64dd825a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3e048e72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3e048e72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de Tarefa do Usuário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t="20509" b="19660"/>
          <a:stretch/>
        </p:blipFill>
        <p:spPr>
          <a:xfrm>
            <a:off x="662363" y="1568375"/>
            <a:ext cx="5080350" cy="30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8200" y="221035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8411550" y="2146950"/>
            <a:ext cx="565200" cy="424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Comer</a:t>
            </a:r>
            <a:endParaRPr sz="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o </a:t>
            </a:r>
            <a:r>
              <a:rPr lang="pt-BR" sz="600" dirty="0" err="1"/>
              <a:t>Nissin</a:t>
            </a:r>
            <a:br>
              <a:rPr lang="pt-BR" sz="600" dirty="0"/>
            </a:br>
            <a:r>
              <a:rPr lang="pt-BR" sz="600" dirty="0"/>
              <a:t>Miojo</a:t>
            </a:r>
            <a:endParaRPr sz="600"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205525" y="2146950"/>
            <a:ext cx="565200" cy="424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/>
              <a:t>Sentir</a:t>
            </a:r>
            <a:endParaRPr sz="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/>
              <a:t>Fome!</a:t>
            </a:r>
            <a:endParaRPr sz="600"/>
          </a:p>
        </p:txBody>
      </p:sp>
      <p:sp>
        <p:nvSpPr>
          <p:cNvPr id="63" name="Google Shape;63;p14"/>
          <p:cNvSpPr txBox="1"/>
          <p:nvPr/>
        </p:nvSpPr>
        <p:spPr>
          <a:xfrm>
            <a:off x="975150" y="2146950"/>
            <a:ext cx="565200" cy="424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 err="1"/>
              <a:t>Grto</a:t>
            </a:r>
            <a:r>
              <a:rPr lang="pt-BR" sz="600" dirty="0"/>
              <a:t> pela minha mãe</a:t>
            </a:r>
            <a:endParaRPr sz="600" dirty="0"/>
          </a:p>
        </p:txBody>
      </p:sp>
      <p:sp>
        <p:nvSpPr>
          <p:cNvPr id="2" name="Google Shape;63;p14">
            <a:extLst>
              <a:ext uri="{FF2B5EF4-FFF2-40B4-BE49-F238E27FC236}">
                <a16:creationId xmlns:a16="http://schemas.microsoft.com/office/drawing/2014/main" id="{126A2A45-BBAE-4DF0-87DF-984C7AE3BD26}"/>
              </a:ext>
            </a:extLst>
          </p:cNvPr>
          <p:cNvSpPr txBox="1"/>
          <p:nvPr/>
        </p:nvSpPr>
        <p:spPr>
          <a:xfrm>
            <a:off x="1744775" y="2146950"/>
            <a:ext cx="565200" cy="424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Ela manda eu preparar um Miojo</a:t>
            </a:r>
            <a:endParaRPr sz="600" dirty="0"/>
          </a:p>
        </p:txBody>
      </p:sp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AC2A275F-77CD-4C21-85F6-746E1BCBF4D1}"/>
              </a:ext>
            </a:extLst>
          </p:cNvPr>
          <p:cNvSpPr txBox="1"/>
          <p:nvPr/>
        </p:nvSpPr>
        <p:spPr>
          <a:xfrm>
            <a:off x="2514400" y="2146950"/>
            <a:ext cx="565200" cy="424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Eu pego o miojo junto com uma tigela</a:t>
            </a:r>
            <a:endParaRPr sz="600" dirty="0"/>
          </a:p>
        </p:txBody>
      </p:sp>
      <p:sp>
        <p:nvSpPr>
          <p:cNvPr id="4" name="Google Shape;63;p14">
            <a:extLst>
              <a:ext uri="{FF2B5EF4-FFF2-40B4-BE49-F238E27FC236}">
                <a16:creationId xmlns:a16="http://schemas.microsoft.com/office/drawing/2014/main" id="{FCFADF19-F55B-4B31-94D0-67CA16BA0E8F}"/>
              </a:ext>
            </a:extLst>
          </p:cNvPr>
          <p:cNvSpPr txBox="1"/>
          <p:nvPr/>
        </p:nvSpPr>
        <p:spPr>
          <a:xfrm>
            <a:off x="3284025" y="2146950"/>
            <a:ext cx="565200" cy="424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Coloco agua na tigela junto com miojo</a:t>
            </a:r>
            <a:endParaRPr sz="600" dirty="0"/>
          </a:p>
        </p:txBody>
      </p:sp>
      <p:sp>
        <p:nvSpPr>
          <p:cNvPr id="6" name="Google Shape;63;p14">
            <a:extLst>
              <a:ext uri="{FF2B5EF4-FFF2-40B4-BE49-F238E27FC236}">
                <a16:creationId xmlns:a16="http://schemas.microsoft.com/office/drawing/2014/main" id="{BDB4641F-C8A9-4392-83FD-F54B0353EBCE}"/>
              </a:ext>
            </a:extLst>
          </p:cNvPr>
          <p:cNvSpPr txBox="1"/>
          <p:nvPr/>
        </p:nvSpPr>
        <p:spPr>
          <a:xfrm>
            <a:off x="4053650" y="2146950"/>
            <a:ext cx="565200" cy="424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Coloco a tigela dentro no micro-ondas</a:t>
            </a:r>
            <a:endParaRPr sz="600" dirty="0"/>
          </a:p>
        </p:txBody>
      </p:sp>
      <p:sp>
        <p:nvSpPr>
          <p:cNvPr id="8" name="Google Shape;63;p14">
            <a:extLst>
              <a:ext uri="{FF2B5EF4-FFF2-40B4-BE49-F238E27FC236}">
                <a16:creationId xmlns:a16="http://schemas.microsoft.com/office/drawing/2014/main" id="{0FA0F14A-6850-48BE-911A-F76D0F1E86B8}"/>
              </a:ext>
            </a:extLst>
          </p:cNvPr>
          <p:cNvSpPr txBox="1"/>
          <p:nvPr/>
        </p:nvSpPr>
        <p:spPr>
          <a:xfrm>
            <a:off x="4823275" y="2156893"/>
            <a:ext cx="565200" cy="424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Ligo o micro-ondas e seleciono o time </a:t>
            </a:r>
            <a:endParaRPr sz="600" dirty="0"/>
          </a:p>
        </p:txBody>
      </p:sp>
      <p:sp>
        <p:nvSpPr>
          <p:cNvPr id="10" name="Google Shape;63;p14">
            <a:extLst>
              <a:ext uri="{FF2B5EF4-FFF2-40B4-BE49-F238E27FC236}">
                <a16:creationId xmlns:a16="http://schemas.microsoft.com/office/drawing/2014/main" id="{94DB6C92-29EB-4C8D-A728-3C18F4B3E777}"/>
              </a:ext>
            </a:extLst>
          </p:cNvPr>
          <p:cNvSpPr txBox="1"/>
          <p:nvPr/>
        </p:nvSpPr>
        <p:spPr>
          <a:xfrm>
            <a:off x="5592900" y="2156893"/>
            <a:ext cx="565200" cy="424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/>
              <a:t>E</a:t>
            </a:r>
            <a:r>
              <a:rPr lang="pt-BR" sz="600" dirty="0" err="1"/>
              <a:t>spero</a:t>
            </a:r>
            <a:r>
              <a:rPr lang="pt-BR" sz="600" dirty="0"/>
              <a:t> o time acabar</a:t>
            </a:r>
            <a:endParaRPr sz="600" dirty="0"/>
          </a:p>
        </p:txBody>
      </p:sp>
      <p:sp>
        <p:nvSpPr>
          <p:cNvPr id="12" name="Google Shape;63;p14">
            <a:extLst>
              <a:ext uri="{FF2B5EF4-FFF2-40B4-BE49-F238E27FC236}">
                <a16:creationId xmlns:a16="http://schemas.microsoft.com/office/drawing/2014/main" id="{99CBC816-06D3-4CFA-8BD4-535B41F3D078}"/>
              </a:ext>
            </a:extLst>
          </p:cNvPr>
          <p:cNvSpPr txBox="1"/>
          <p:nvPr/>
        </p:nvSpPr>
        <p:spPr>
          <a:xfrm>
            <a:off x="6362525" y="2146950"/>
            <a:ext cx="565200" cy="424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Retiro a tigela do micro-ondas</a:t>
            </a:r>
            <a:endParaRPr sz="600" dirty="0"/>
          </a:p>
        </p:txBody>
      </p:sp>
      <p:sp>
        <p:nvSpPr>
          <p:cNvPr id="14" name="Google Shape;63;p14">
            <a:extLst>
              <a:ext uri="{FF2B5EF4-FFF2-40B4-BE49-F238E27FC236}">
                <a16:creationId xmlns:a16="http://schemas.microsoft.com/office/drawing/2014/main" id="{5DE90FF4-1031-4B4C-BD7F-A7E4C627ABFB}"/>
              </a:ext>
            </a:extLst>
          </p:cNvPr>
          <p:cNvSpPr txBox="1"/>
          <p:nvPr/>
        </p:nvSpPr>
        <p:spPr>
          <a:xfrm>
            <a:off x="7132150" y="2146950"/>
            <a:ext cx="565200" cy="424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 dirty="0"/>
              <a:t>Desligo o micro-ondas </a:t>
            </a:r>
            <a:endParaRPr sz="600" dirty="0"/>
          </a:p>
        </p:txBody>
      </p:sp>
      <p:sp>
        <p:nvSpPr>
          <p:cNvPr id="16" name="Google Shape;62;p14">
            <a:extLst>
              <a:ext uri="{FF2B5EF4-FFF2-40B4-BE49-F238E27FC236}">
                <a16:creationId xmlns:a16="http://schemas.microsoft.com/office/drawing/2014/main" id="{1128F7AD-6095-4114-A8D9-FB41BC8E25EA}"/>
              </a:ext>
            </a:extLst>
          </p:cNvPr>
          <p:cNvSpPr txBox="1"/>
          <p:nvPr/>
        </p:nvSpPr>
        <p:spPr>
          <a:xfrm>
            <a:off x="7771850" y="2146950"/>
            <a:ext cx="565200" cy="4248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dirty="0"/>
              <a:t>P</a:t>
            </a:r>
            <a:r>
              <a:rPr lang="pt-BR" sz="600" dirty="0" err="1"/>
              <a:t>egar</a:t>
            </a:r>
            <a:r>
              <a:rPr lang="pt-BR" sz="600" dirty="0"/>
              <a:t> um garfo</a:t>
            </a:r>
            <a:endParaRPr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50" y="189200"/>
            <a:ext cx="1247450" cy="12474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332750" y="1436650"/>
            <a:ext cx="12474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Persona </a:t>
            </a:r>
            <a:endParaRPr sz="1000"/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332750" y="1854725"/>
          <a:ext cx="8398250" cy="2758260"/>
        </p:xfrm>
        <a:graphic>
          <a:graphicData uri="http://schemas.openxmlformats.org/drawingml/2006/table">
            <a:tbl>
              <a:tblPr>
                <a:noFill/>
                <a:tableStyleId>{75FB2E78-6285-4545-B0D4-2DC8FAC18EF7}</a:tableStyleId>
              </a:tblPr>
              <a:tblGrid>
                <a:gridCol w="83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9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9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9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9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9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9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/>
                        <a:t>Status Emocional</a:t>
                      </a:r>
                      <a:endParaRPr sz="700" b="1"/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/>
                        <a:t>Contexto</a:t>
                      </a:r>
                      <a:endParaRPr sz="700" b="1"/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/>
                        <a:t>Atividade do Cliente</a:t>
                      </a:r>
                      <a:endParaRPr sz="700" b="1"/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/>
                        <a:t>Sentir fome!</a:t>
                      </a:r>
                      <a:endParaRPr sz="7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/>
                        <a:t>Comer o Nissin Miojo!</a:t>
                      </a:r>
                      <a:endParaRPr sz="7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/>
                        <a:t>Linha do Tempo</a:t>
                      </a:r>
                      <a:endParaRPr sz="700" b="1"/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/>
                        <a:t>Pontos de Contato</a:t>
                      </a:r>
                      <a:endParaRPr sz="700" b="1"/>
                    </a:p>
                  </a:txBody>
                  <a:tcPr marL="91425" marR="91425" marT="91425" marB="91425" anchor="ctr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/>
                        <a:t>Ações da Empresa</a:t>
                      </a:r>
                      <a:endParaRPr sz="700" b="1"/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700" b="1"/>
                        <a:t>Insights e Oportunidades</a:t>
                      </a:r>
                      <a:endParaRPr sz="700" b="1"/>
                    </a:p>
                  </a:txBody>
                  <a:tcPr marL="91425" marR="91425" marT="91425" marB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Jornada do Usuário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98</Words>
  <Application>Microsoft Office PowerPoint</Application>
  <PresentationFormat>Apresentação na tela (16:9)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Exercício de Tarefa do Usuário</vt:lpstr>
      <vt:lpstr>Apresentação do PowerPoint</vt:lpstr>
      <vt:lpstr>Jornada do Usuário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de Tarefa do Usuário</dc:title>
  <cp:lastModifiedBy>Rafael Tavares</cp:lastModifiedBy>
  <cp:revision>1</cp:revision>
  <dcterms:modified xsi:type="dcterms:W3CDTF">2020-09-02T22:49:42Z</dcterms:modified>
</cp:coreProperties>
</file>