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306ff25b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306ff25b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306ff25b3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306ff25b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306ff25b3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306ff25b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306ff25b3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a306ff25b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306ff25b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306ff25b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306ff25b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306ff25b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306ff25b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306ff25b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306ff25b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306ff25b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306ff25b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306ff25b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306ff25b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306ff25b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306ff25b3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306ff25b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306ff25b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306ff25b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ourceforge.net/projects/gnuwin32/files/flex/2.5.4a-1/flex-2.5.4a-1.exe/download" TargetMode="External"/><Relationship Id="rId4" Type="http://schemas.openxmlformats.org/officeDocument/2006/relationships/hyperlink" Target="http://downloads.sourceforge.net/gnuwin32/bison-2.4.1-setup.ex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Flex e Bison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Aluno: Rafael Dias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RA: 321119178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yy.lex</a:t>
            </a:r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no final, é necessário implementar a função yylex para que o compilador reconheça o programa: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425" y="2613575"/>
            <a:ext cx="15811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e compilação: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Após a definição das regras, usa se o comando “flex &lt;nome_do_arquivo&gt;” e um arquvio chamado “.lex.yy.c “será criado: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3" y="2181225"/>
            <a:ext cx="642937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3"/>
          <p:cNvSpPr txBox="1"/>
          <p:nvPr/>
        </p:nvSpPr>
        <p:spPr>
          <a:xfrm>
            <a:off x="1357325" y="3289300"/>
            <a:ext cx="720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Depois, o compilador gcc deve ser chamado para criar um programa executável do analisador: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3765550"/>
            <a:ext cx="59436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</a:t>
            </a:r>
            <a:endParaRPr/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Após a compilação, basta rodar o programa no terminal e digitar um código para testar:</a:t>
            </a:r>
            <a:endParaRPr/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890713"/>
            <a:ext cx="441960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 txBox="1"/>
          <p:nvPr/>
        </p:nvSpPr>
        <p:spPr>
          <a:xfrm>
            <a:off x="1297500" y="4381500"/>
            <a:ext cx="720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analisador reconhece o que cada caractere significa e printa na tela.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4940300" y="393750"/>
            <a:ext cx="3396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Python</a:t>
            </a:r>
            <a:endParaRPr/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4775200" y="1567550"/>
            <a:ext cx="35613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Nesse exemplo, simulei a linguagem Python e testei com um código simples que importa uma biblioteca ficticia “teste” como “tst” e  adiciona  uma string ‘1’ a um array chamado de “lista” quando um usuário digita “1”.</a:t>
            </a:r>
            <a:endParaRPr/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59995"/>
            <a:ext cx="9144001" cy="103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00" y="177900"/>
            <a:ext cx="4470400" cy="3374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- links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instalar o Flex e o Bison, acesse os links de download de cada um:</a:t>
            </a:r>
            <a:br>
              <a:rPr lang="pt-BR"/>
            </a:br>
            <a:r>
              <a:rPr lang="pt-BR"/>
              <a:t>Flex: 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https://sourceforge.net/projects/gnuwin32/files/flex/2.5.4a-1/flex-2.5.4a-1.exe/download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Bison: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http://downloads.sourceforge.net/gnuwin32/bison-2.4.1-setup.exe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Também é necessária a instalação de um compilador C. Ao instalar uma IDE de programação em C, como o CodeBlocks por exemplo, é possível baixar uma versão que venha com o compilador instalado. Mas nesse caso instalei o MinGW: https://sourceforge.net/projects/mingw/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Após o download, os instaladores devem ser executados e os programas instalados normalmente. Tanto o Flex quanto o Bison nessa parte são instalados do mesmo jeito: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74" y="2446225"/>
            <a:ext cx="2811625" cy="20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6350" y="2392825"/>
            <a:ext cx="2745300" cy="213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3216475" y="2469638"/>
            <a:ext cx="18846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Clique em next até chegar no final, mas é importante salvar o caminho onde o programa será instalado (imagem à direita)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016988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Já o MinGW tem algumas etapas extras - lembrando que a etapa de salvar o caminho de instalação está inclusa aqui: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450" y="1724863"/>
            <a:ext cx="253365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4194150" y="1724863"/>
            <a:ext cx="2408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Após a instalação, uma janela irá abrir. Nessa janela, clique na caixa ao lado de cada package e em seguida em “Mark for installation”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438" y="3473875"/>
            <a:ext cx="2314575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4194150" y="3473875"/>
            <a:ext cx="3216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 seguida, no menu “Installation” no canto superior esquerdo, clique em “Apply changes”, confirme e espere terminar a instalação. Então, pode fechar.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Após a conclusão dos  passos anteriores, os programas e o compilador devem ser adicionados a variável PATH, para que possam ser acessados através da linha de comando. Para isso, basta pegar os locais onde os arquivos foram instalados, entrar na pasta “bin”,  copiar o caminho e colar em: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98" y="2694173"/>
            <a:ext cx="2877025" cy="11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099" y="2571755"/>
            <a:ext cx="2271725" cy="250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5095" y="2571745"/>
            <a:ext cx="3229075" cy="6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5100" y="3800750"/>
            <a:ext cx="2556600" cy="5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5695100" y="3324350"/>
            <a:ext cx="308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Procurar “Path” em “Sistema”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5666900" y="4427350"/>
            <a:ext cx="314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Clicar em novo e adicionar os </a:t>
            </a: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locais</a:t>
            </a: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instalação de um por um.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211900" y="3995775"/>
            <a:ext cx="2271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Pesquisar variáveis do sistema no menu iniciar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0" name="Google Shape;180;p18"/>
          <p:cNvCxnSpPr/>
          <p:nvPr/>
        </p:nvCxnSpPr>
        <p:spPr>
          <a:xfrm flipH="1" rot="10800000">
            <a:off x="2726025" y="4335875"/>
            <a:ext cx="407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1537500" y="4000500"/>
            <a:ext cx="6951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Esses comandos podem ser digitados no CMD para verificar a instalação</a:t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1247775"/>
            <a:ext cx="59626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 e Exemplos - Flex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programas são executados através do terminal. O Flex é chamado usando o comando “flex” com mais algum parâmetro na frente. Para gerador o analisador léxico, primeiro deve se definir regras em um  arquivo de extensão .l: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38" y="1949450"/>
            <a:ext cx="7626924" cy="29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Flex - estrutura</a:t>
            </a:r>
            <a:endParaRPr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Essas regras devem seguir o padrão: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Prólogo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%%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Definições/Regras/ Gramáticas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</a:t>
            </a:r>
            <a:r>
              <a:rPr lang="pt-BR"/>
              <a:t>efinições = em expressões regulares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Regras - exemplos: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";" {printf("[%s] -&gt; PONTO E VIRGULA \n", yytext);}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{ABERTURA} {printf("[%s] -&gt; ABERTURA DE PARENTESES\n", yytext);}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%%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Epílogo</a:t>
            </a:r>
            <a:br>
              <a:rPr lang="pt-BR"/>
            </a:br>
            <a:br>
              <a:rPr lang="pt-BR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