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6" r:id="rId4"/>
    <p:sldId id="278" r:id="rId5"/>
    <p:sldId id="277" r:id="rId6"/>
    <p:sldId id="266" r:id="rId7"/>
    <p:sldId id="257" r:id="rId8"/>
    <p:sldId id="258" r:id="rId9"/>
    <p:sldId id="259" r:id="rId10"/>
    <p:sldId id="267" r:id="rId11"/>
    <p:sldId id="270" r:id="rId12"/>
    <p:sldId id="269" r:id="rId13"/>
    <p:sldId id="271" r:id="rId14"/>
    <p:sldId id="280" r:id="rId15"/>
    <p:sldId id="281" r:id="rId16"/>
    <p:sldId id="282" r:id="rId17"/>
    <p:sldId id="284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1EC9-86A3-4A3E-BAB6-ED8B845F6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8FB44-BAB1-41FB-9670-36D0E7742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75969-1CFA-4459-BEDA-C21B8739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AFA9-7836-41D1-B7B9-6EF93CCCCA9E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ECFC1-CB84-4C45-9FC4-30C5B7BB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78B50-2AE7-4F9E-AEBB-3AE94136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BA6D-7667-472C-B8AB-973C8761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0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CA47-E4C9-42D8-BB0E-56737650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B71DB-35F1-4622-A165-596DC7473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213AE-D3E4-4E27-94CA-BEB7EC7C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AFA9-7836-41D1-B7B9-6EF93CCCCA9E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95B0D-3814-4AFB-9FF3-1367B835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4110E-B696-42E2-A2D2-EDBC4676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BA6D-7667-472C-B8AB-973C8761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4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049C8-6A3B-48BB-BD02-4E800B4F9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20455-5E08-42D9-A3FB-FD727EEE3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D356-2758-499C-991E-9B349637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AFA9-7836-41D1-B7B9-6EF93CCCCA9E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F3116-9CC9-4A06-B31B-18CCBE38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F708A-8A3B-4C65-9F9D-C8D51FF1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BA6D-7667-472C-B8AB-973C8761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2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0459-DE4C-438E-A944-83C0EE98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4767-262E-4AC8-B862-1825F4478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721C3-5F49-4540-A9E4-DC381E22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AFA9-7836-41D1-B7B9-6EF93CCCCA9E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4275C-EBE2-47D7-B58A-28D4DB38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20C2-A53C-4A4A-9A0E-868918C6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BA6D-7667-472C-B8AB-973C8761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0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EEC7-F912-4B53-A525-57BA1C9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B61A4-5EE3-4584-BCA1-161B6467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10C42-ED54-40DE-96A2-BED89DF2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AFA9-7836-41D1-B7B9-6EF93CCCCA9E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63C92-F2A8-4CCC-9F1D-6FD9B56D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A77D-7D3E-462E-A95D-07EDC21E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BA6D-7667-472C-B8AB-973C8761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CD8B-5D0A-4D68-A0D0-05B0A9D5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47E8-E289-48E1-B6E0-03E773E4B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FB4B2-4F64-4078-A430-9F183936D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03DA1-A584-4C40-9291-D4C3440E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AFA9-7836-41D1-B7B9-6EF93CCCCA9E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D4F13-3B3E-411B-83FB-14E06096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F9B83-EBE4-4F6E-BA95-38A51C46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BA6D-7667-472C-B8AB-973C8761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5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A517-58D6-478A-9AA6-9BAD6C43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1DB09-B8FD-4FB6-8883-B3573A39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566B5-7596-44CC-840E-726161D1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B44E1-184E-45A4-93ED-BE10B9E73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B80A8-2E0E-401F-B598-25C63B862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8F0C5-8394-4A64-AC84-E67B4555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AFA9-7836-41D1-B7B9-6EF93CCCCA9E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51561-FF55-4128-92D9-EE7D75D2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E4DFB-BAA8-4DB2-82BC-DC864E61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BA6D-7667-472C-B8AB-973C8761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3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761D-4A0B-41AF-B8A4-6C8D732C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EBD97-90C8-4662-8665-F8E686A5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AFA9-7836-41D1-B7B9-6EF93CCCCA9E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5D22C-2998-4515-B634-65EBFFB0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DF881-5F0E-4832-8453-261BE015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BA6D-7667-472C-B8AB-973C8761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0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C608D-04C1-4EAC-9F78-7DD2083A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AFA9-7836-41D1-B7B9-6EF93CCCCA9E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30726-72BE-432E-A12A-ECEB3CF1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A1049-C71E-45C8-8C0D-8CB38E0A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BA6D-7667-472C-B8AB-973C8761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5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2EEE-ED8F-4176-8F9D-68A2E30D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D089-1782-42B9-8F4D-89DFFBE8C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6CC83-E567-4ACA-80A6-14E8FD2B2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A48F5-45AB-4B4E-8366-1E3251C3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AFA9-7836-41D1-B7B9-6EF93CCCCA9E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D88E4-1E4D-420B-B35A-81EC4007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83E9B-A025-42E7-8E66-FD36E452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BA6D-7667-472C-B8AB-973C8761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7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1EFC-6722-445A-9B64-20DD88015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A724F-D4C1-4E14-8994-03896024E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D230E-6E1E-4916-B8C7-61897B682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923B6-D5AD-45C9-82B7-7379277F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AFA9-7836-41D1-B7B9-6EF93CCCCA9E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A76CD-28E3-401E-BD23-ADC826EB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9E078-E69B-4D5E-8E77-5B5EB3F8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BA6D-7667-472C-B8AB-973C8761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04337-0713-400C-8D36-477754EE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73D4F-86BC-4B83-8163-FF91ED80B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A6892-B043-4B9A-9FD7-E81A88719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9AFA9-7836-41D1-B7B9-6EF93CCCCA9E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017E1-A64B-4921-B477-D4593BEDD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6D868-E109-43C7-B824-9361C54AA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FBA6D-7667-472C-B8AB-973C8761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F8F4-AF0E-4D65-869E-52C0AB345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Spatial niche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CCE14-6EF5-40AF-B197-AB03E324E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900"/>
              <a:t>Rafael D’Andrea</a:t>
            </a:r>
          </a:p>
          <a:p>
            <a:pPr algn="l"/>
            <a:r>
              <a:rPr lang="en-US" sz="1900"/>
              <a:t>Dianzhuo (John) Wang</a:t>
            </a:r>
          </a:p>
          <a:p>
            <a:pPr algn="l"/>
            <a:r>
              <a:rPr lang="en-US" sz="1900"/>
              <a:t>James P O’Dwyer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497EB99-8B8F-4A1F-863D-3ECE2CEED0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53" r="1496" b="-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3204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6805-F0B2-4636-81EC-ED7C42A5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decreases with the number of soil types and/or species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625BB-3248-49E7-8E86-AB84279E3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soil types or more species is worse</a:t>
            </a:r>
          </a:p>
        </p:txBody>
      </p:sp>
    </p:spTree>
    <p:extLst>
      <p:ext uri="{BB962C8B-B14F-4D97-AF65-F5344CB8AC3E}">
        <p14:creationId xmlns:p14="http://schemas.microsoft.com/office/powerpoint/2010/main" val="284827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EBAA7E-9E1E-4092-95FC-3CCA7FB1A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C69F3C-CBC4-4E25-8C65-9EAA6DD03671}"/>
              </a:ext>
            </a:extLst>
          </p:cNvPr>
          <p:cNvSpPr/>
          <p:nvPr/>
        </p:nvSpPr>
        <p:spPr>
          <a:xfrm>
            <a:off x="4042611" y="45720"/>
            <a:ext cx="410036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F1AA0-17F0-4C2A-8E37-7BC315084D1D}"/>
              </a:ext>
            </a:extLst>
          </p:cNvPr>
          <p:cNvSpPr txBox="1"/>
          <p:nvPr/>
        </p:nvSpPr>
        <p:spPr>
          <a:xfrm>
            <a:off x="4822259" y="508034"/>
            <a:ext cx="1251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22.5k sites</a:t>
            </a:r>
          </a:p>
          <a:p>
            <a:pPr algn="ctr"/>
            <a:r>
              <a:rPr lang="en-US" dirty="0"/>
              <a:t>225 cells</a:t>
            </a:r>
          </a:p>
          <a:p>
            <a:pPr algn="ctr"/>
            <a:r>
              <a:rPr lang="en-US" b="1" dirty="0"/>
              <a:t>5 soil types</a:t>
            </a:r>
          </a:p>
          <a:p>
            <a:pPr algn="ctr"/>
            <a:r>
              <a:rPr lang="en-US" dirty="0"/>
              <a:t>10 species</a:t>
            </a:r>
          </a:p>
        </p:txBody>
      </p:sp>
    </p:spTree>
    <p:extLst>
      <p:ext uri="{BB962C8B-B14F-4D97-AF65-F5344CB8AC3E}">
        <p14:creationId xmlns:p14="http://schemas.microsoft.com/office/powerpoint/2010/main" val="102204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0EC376-A695-4017-9660-EFC169C4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2C0D0E-BAB4-4483-9CD6-E438901143CD}"/>
              </a:ext>
            </a:extLst>
          </p:cNvPr>
          <p:cNvSpPr/>
          <p:nvPr/>
        </p:nvSpPr>
        <p:spPr>
          <a:xfrm>
            <a:off x="4042611" y="45720"/>
            <a:ext cx="410036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24167-3501-4B62-BC16-34F905274A47}"/>
              </a:ext>
            </a:extLst>
          </p:cNvPr>
          <p:cNvSpPr txBox="1"/>
          <p:nvPr/>
        </p:nvSpPr>
        <p:spPr>
          <a:xfrm>
            <a:off x="4822258" y="536909"/>
            <a:ext cx="136678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22.5k sites</a:t>
            </a:r>
          </a:p>
          <a:p>
            <a:pPr algn="ctr"/>
            <a:r>
              <a:rPr lang="en-US" dirty="0"/>
              <a:t>225 cells</a:t>
            </a:r>
          </a:p>
          <a:p>
            <a:pPr algn="ctr"/>
            <a:r>
              <a:rPr lang="en-US" b="1" dirty="0"/>
              <a:t>10 soil types</a:t>
            </a:r>
          </a:p>
          <a:p>
            <a:pPr algn="ctr"/>
            <a:r>
              <a:rPr lang="en-US" dirty="0"/>
              <a:t>10 species</a:t>
            </a:r>
          </a:p>
        </p:txBody>
      </p:sp>
    </p:spTree>
    <p:extLst>
      <p:ext uri="{BB962C8B-B14F-4D97-AF65-F5344CB8AC3E}">
        <p14:creationId xmlns:p14="http://schemas.microsoft.com/office/powerpoint/2010/main" val="164164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468949-15A5-4435-AF45-07EE94182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C7BFC7-E7D1-4F2D-AB4A-516E6EC8EEF3}"/>
              </a:ext>
            </a:extLst>
          </p:cNvPr>
          <p:cNvSpPr/>
          <p:nvPr/>
        </p:nvSpPr>
        <p:spPr>
          <a:xfrm>
            <a:off x="4042611" y="45720"/>
            <a:ext cx="410036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06379-D92C-48C9-9E14-57EFC2F1C7E5}"/>
              </a:ext>
            </a:extLst>
          </p:cNvPr>
          <p:cNvSpPr txBox="1"/>
          <p:nvPr/>
        </p:nvSpPr>
        <p:spPr>
          <a:xfrm>
            <a:off x="4822259" y="508034"/>
            <a:ext cx="1251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22.5k sites</a:t>
            </a:r>
          </a:p>
          <a:p>
            <a:pPr algn="ctr"/>
            <a:r>
              <a:rPr lang="en-US" dirty="0"/>
              <a:t>225 cells</a:t>
            </a:r>
          </a:p>
          <a:p>
            <a:pPr algn="ctr"/>
            <a:r>
              <a:rPr lang="en-US" dirty="0"/>
              <a:t>5 soil types</a:t>
            </a:r>
          </a:p>
          <a:p>
            <a:pPr algn="ctr"/>
            <a:r>
              <a:rPr lang="en-US" b="1" dirty="0"/>
              <a:t>50 species</a:t>
            </a:r>
          </a:p>
        </p:txBody>
      </p:sp>
    </p:spTree>
    <p:extLst>
      <p:ext uri="{BB962C8B-B14F-4D97-AF65-F5344CB8AC3E}">
        <p14:creationId xmlns:p14="http://schemas.microsoft.com/office/powerpoint/2010/main" val="148877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4FA5-6CC5-41F7-A299-EDD7792F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the best </a:t>
            </a:r>
            <a:br>
              <a:rPr lang="en-US" dirty="0"/>
            </a:br>
            <a:r>
              <a:rPr lang="en-US" dirty="0"/>
              <a:t>clustering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CAFDA-7193-4EF9-A85D-B8A88B050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multidimensional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2055840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F96F3A-2E56-498F-8D4F-BC8FC8719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568" y="2346960"/>
            <a:ext cx="3567677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14E8D4-B1F7-4FAF-8F8A-098808C37474}"/>
              </a:ext>
            </a:extLst>
          </p:cNvPr>
          <p:cNvSpPr txBox="1"/>
          <p:nvPr/>
        </p:nvSpPr>
        <p:spPr>
          <a:xfrm>
            <a:off x="7268972" y="1005840"/>
            <a:ext cx="4044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Density-based clustering algorithm</a:t>
            </a:r>
          </a:p>
          <a:p>
            <a:pPr algn="ctr"/>
            <a:r>
              <a:rPr lang="en-US" dirty="0"/>
              <a:t>e.g. DBSCAN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922EC9-080F-45C0-A0EC-2E6831509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441" y="2346960"/>
            <a:ext cx="3483293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F7462E-CB69-431E-8307-2A051EC6A673}"/>
              </a:ext>
            </a:extLst>
          </p:cNvPr>
          <p:cNvSpPr txBox="1"/>
          <p:nvPr/>
        </p:nvSpPr>
        <p:spPr>
          <a:xfrm>
            <a:off x="1530711" y="1005840"/>
            <a:ext cx="4044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Centroid-based clustering algorithm</a:t>
            </a:r>
          </a:p>
          <a:p>
            <a:pPr algn="ctr"/>
            <a:r>
              <a:rPr lang="en-US" dirty="0"/>
              <a:t>e.g. PAM </a:t>
            </a:r>
          </a:p>
        </p:txBody>
      </p:sp>
    </p:spTree>
    <p:extLst>
      <p:ext uri="{BB962C8B-B14F-4D97-AF65-F5344CB8AC3E}">
        <p14:creationId xmlns:p14="http://schemas.microsoft.com/office/powerpoint/2010/main" val="346769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BB970F-145B-4726-8E28-CC6D9DC05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3" y="0"/>
            <a:ext cx="853817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04664-A1BC-46EC-B9C8-EED3053AD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481" y="3429000"/>
            <a:ext cx="3153708" cy="3363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499FD9-CC81-4F6F-A0A0-0CC7CE4F24FC}"/>
              </a:ext>
            </a:extLst>
          </p:cNvPr>
          <p:cNvSpPr txBox="1"/>
          <p:nvPr/>
        </p:nvSpPr>
        <p:spPr>
          <a:xfrm>
            <a:off x="5488455" y="3850106"/>
            <a:ext cx="7122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FD6F62-1505-45ED-B1BF-A3BEBB737B46}"/>
              </a:ext>
            </a:extLst>
          </p:cNvPr>
          <p:cNvSpPr txBox="1"/>
          <p:nvPr/>
        </p:nvSpPr>
        <p:spPr>
          <a:xfrm>
            <a:off x="8817191" y="3850106"/>
            <a:ext cx="10198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DBSCAN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6186F-745C-461E-A77F-4642412AC45E}"/>
              </a:ext>
            </a:extLst>
          </p:cNvPr>
          <p:cNvSpPr txBox="1"/>
          <p:nvPr/>
        </p:nvSpPr>
        <p:spPr>
          <a:xfrm>
            <a:off x="8450980" y="596766"/>
            <a:ext cx="363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PAM = partitioning around medoids</a:t>
            </a:r>
          </a:p>
          <a:p>
            <a:endParaRPr lang="en-US" dirty="0"/>
          </a:p>
          <a:p>
            <a:r>
              <a:rPr lang="en-US" dirty="0"/>
              <a:t>DBSCAN = Density-based spatial clustering of applications with noise</a:t>
            </a:r>
          </a:p>
        </p:txBody>
      </p:sp>
    </p:spTree>
    <p:extLst>
      <p:ext uri="{BB962C8B-B14F-4D97-AF65-F5344CB8AC3E}">
        <p14:creationId xmlns:p14="http://schemas.microsoft.com/office/powerpoint/2010/main" val="96427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0A1F1-9053-46EA-A810-17E72A3E9AD9}"/>
              </a:ext>
            </a:extLst>
          </p:cNvPr>
          <p:cNvSpPr txBox="1"/>
          <p:nvPr/>
        </p:nvSpPr>
        <p:spPr>
          <a:xfrm>
            <a:off x="0" y="2569945"/>
            <a:ext cx="182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52BCD-10C4-458A-B8A7-C39A81F5C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30" y="0"/>
            <a:ext cx="8968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05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2DDFA1-CBEF-452E-97C5-657C55E5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915" y="0"/>
            <a:ext cx="853817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3E44F6-BBD4-4648-9781-EB48E9EFC66A}"/>
              </a:ext>
            </a:extLst>
          </p:cNvPr>
          <p:cNvSpPr txBox="1"/>
          <p:nvPr/>
        </p:nvSpPr>
        <p:spPr>
          <a:xfrm>
            <a:off x="0" y="2569945"/>
            <a:ext cx="182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DBSCAN</a:t>
            </a:r>
          </a:p>
        </p:txBody>
      </p:sp>
    </p:spTree>
    <p:extLst>
      <p:ext uri="{BB962C8B-B14F-4D97-AF65-F5344CB8AC3E}">
        <p14:creationId xmlns:p14="http://schemas.microsoft.com/office/powerpoint/2010/main" val="416134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F226-17F9-4962-8E4B-3A9F0CDD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A6C1D-BDD2-462E-8825-EF0837100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4093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previous work, we derived and validated predictions for when resource-consumer niche dynamics would look neutral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Here we want to test these predictions in the context of competition for space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affinity of species </a:t>
                </a:r>
                <a:r>
                  <a:rPr lang="en-US" dirty="0" err="1">
                    <a:sym typeface="Wingdings" panose="05000000000000000000" pitchFamily="2" charset="2"/>
                  </a:rPr>
                  <a:t>i</a:t>
                </a:r>
                <a:r>
                  <a:rPr lang="en-US" dirty="0">
                    <a:sym typeface="Wingdings" panose="05000000000000000000" pitchFamily="2" charset="2"/>
                  </a:rPr>
                  <a:t> for soil type j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A6C1D-BDD2-462E-8825-EF0837100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40935"/>
              </a:xfrm>
              <a:blipFill>
                <a:blip r:embed="rId2"/>
                <a:stretch>
                  <a:fillRect l="-1043" t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00F060-52DD-4D6C-99F5-BA6B5358E285}"/>
                  </a:ext>
                </a:extLst>
              </p:cNvPr>
              <p:cNvSpPr txBox="1"/>
              <p:nvPr/>
            </p:nvSpPr>
            <p:spPr>
              <a:xfrm>
                <a:off x="4090737" y="4119612"/>
                <a:ext cx="3491853" cy="1495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00F060-52DD-4D6C-99F5-BA6B5358E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37" y="4119612"/>
                <a:ext cx="3491853" cy="1495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97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0A49-D105-46D0-BEE9-2F57FA15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 from Species(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E7E17-BE73-46DE-BF05-2CD807312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5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4360-7548-4820-859B-49AA11A5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5D014-8839-4CB9-AD5D-06C6CA72A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sz="2000" dirty="0"/>
              <a:t>Generate a landscape, </a:t>
            </a:r>
            <a:r>
              <a:rPr lang="en-US" sz="2000"/>
              <a:t>SoilType</a:t>
            </a:r>
            <a:r>
              <a:rPr lang="en-US" sz="2000" dirty="0"/>
              <a:t>(</a:t>
            </a:r>
            <a:r>
              <a:rPr lang="en-US" sz="2000"/>
              <a:t>x,y</a:t>
            </a:r>
            <a:r>
              <a:rPr lang="en-US" sz="2000" dirty="0"/>
              <a:t>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Generate a community, Species(</a:t>
            </a:r>
            <a:r>
              <a:rPr lang="en-US" sz="2000"/>
              <a:t>x,y</a:t>
            </a:r>
            <a:r>
              <a:rPr lang="en-US" sz="2000" dirty="0"/>
              <a:t>)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C59EDF-5A1E-404D-B55D-8AEA5D8D6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3F61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EE0385D-4151-43AA-9C6B-0365E1031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E90B9-5E36-4DDB-BDAA-10716B10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407" y="803049"/>
            <a:ext cx="2416013" cy="51023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7160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4360-7548-4820-859B-49AA11A5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253797"/>
            <a:ext cx="6422849" cy="1676603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5D014-8839-4CB9-AD5D-06C6CA72A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1" y="1930400"/>
                <a:ext cx="6422848" cy="464312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Grid the landscape into cells</a:t>
                </a:r>
                <a:br>
                  <a:rPr lang="en-US" sz="2000" dirty="0"/>
                </a:br>
                <a:endParaRPr lang="en-US" sz="2000" dirty="0"/>
              </a:p>
              <a:p>
                <a:r>
                  <a:rPr lang="en-US" sz="2000" dirty="0"/>
                  <a:t>Count abundances in each cell: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cel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𝑆𝑖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000" dirty="0"/>
                </a:br>
                <a:endParaRPr lang="en-US" sz="2000" dirty="0"/>
              </a:p>
              <a:p>
                <a:r>
                  <a:rPr lang="en-US" sz="2000" dirty="0"/>
                  <a:t>Run a clustering algorithm among cells</a:t>
                </a:r>
                <a:br>
                  <a:rPr lang="en-US" sz="2000" dirty="0"/>
                </a:br>
                <a:endParaRPr lang="en-US" sz="2000" dirty="0"/>
              </a:p>
              <a:p>
                <a:r>
                  <a:rPr lang="en-US" sz="2000" dirty="0"/>
                  <a:t>The number of clusters is the estimated number of soil types, NST</a:t>
                </a:r>
                <a:br>
                  <a:rPr lang="en-US" sz="2000" dirty="0"/>
                </a:br>
                <a:endParaRPr lang="en-US" sz="2000" dirty="0"/>
              </a:p>
              <a:p>
                <a:r>
                  <a:rPr lang="en-US" sz="20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. Basically,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br>
                  <a:rPr lang="en-US" sz="2000" dirty="0"/>
                </a:br>
                <a:endParaRPr lang="en-US" sz="2000" dirty="0"/>
              </a:p>
              <a:p>
                <a:r>
                  <a:rPr lang="en-US" sz="2000" dirty="0"/>
                  <a:t>Compare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C,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𝑁𝑆𝑇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NST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5D014-8839-4CB9-AD5D-06C6CA72A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1" y="1930400"/>
                <a:ext cx="6422848" cy="4643120"/>
              </a:xfrm>
              <a:blipFill>
                <a:blip r:embed="rId2"/>
                <a:stretch>
                  <a:fillRect l="-854" t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11C59EDF-5A1E-404D-B55D-8AEA5D8D6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3F61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FEE0385D-4151-43AA-9C6B-0365E1031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1BF45-FDE2-483C-8D4E-E1793714D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724" y="803049"/>
            <a:ext cx="2375380" cy="51023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5802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6805-F0B2-4636-81EC-ED7C42A5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increases with the </a:t>
            </a:r>
            <a:r>
              <a:rPr lang="en-US" dirty="0" err="1"/>
              <a:t>envt</a:t>
            </a:r>
            <a:r>
              <a:rPr lang="en-US" dirty="0"/>
              <a:t> grain-to-cell size ratio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625BB-3248-49E7-8E86-AB84279E3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Smaller cells relative to environment grain is better</a:t>
            </a:r>
          </a:p>
        </p:txBody>
      </p:sp>
    </p:spTree>
    <p:extLst>
      <p:ext uri="{BB962C8B-B14F-4D97-AF65-F5344CB8AC3E}">
        <p14:creationId xmlns:p14="http://schemas.microsoft.com/office/powerpoint/2010/main" val="38858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28A831-3A53-48FE-A69A-4454B158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71C336-82F4-4BA6-AEC8-10A15A98572E}"/>
              </a:ext>
            </a:extLst>
          </p:cNvPr>
          <p:cNvSpPr/>
          <p:nvPr/>
        </p:nvSpPr>
        <p:spPr>
          <a:xfrm>
            <a:off x="4042611" y="45720"/>
            <a:ext cx="410036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4227E-0635-4D5D-B69A-2EFA9A764B16}"/>
              </a:ext>
            </a:extLst>
          </p:cNvPr>
          <p:cNvSpPr txBox="1"/>
          <p:nvPr/>
        </p:nvSpPr>
        <p:spPr>
          <a:xfrm>
            <a:off x="4822259" y="536909"/>
            <a:ext cx="1251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22.5k sites</a:t>
            </a:r>
          </a:p>
          <a:p>
            <a:pPr algn="ctr"/>
            <a:r>
              <a:rPr lang="en-US" dirty="0"/>
              <a:t>225 cells</a:t>
            </a:r>
          </a:p>
          <a:p>
            <a:pPr algn="ctr"/>
            <a:r>
              <a:rPr lang="en-US" dirty="0"/>
              <a:t>5 soil types</a:t>
            </a:r>
          </a:p>
          <a:p>
            <a:pPr algn="ctr"/>
            <a:r>
              <a:rPr lang="en-US" dirty="0"/>
              <a:t>10 species</a:t>
            </a:r>
          </a:p>
        </p:txBody>
      </p:sp>
    </p:spTree>
    <p:extLst>
      <p:ext uri="{BB962C8B-B14F-4D97-AF65-F5344CB8AC3E}">
        <p14:creationId xmlns:p14="http://schemas.microsoft.com/office/powerpoint/2010/main" val="41578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E559A7-F3E6-40F6-97C7-27D355EF6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F8D9FE-29B1-4966-BB5A-AE8D0A53EED4}"/>
              </a:ext>
            </a:extLst>
          </p:cNvPr>
          <p:cNvSpPr/>
          <p:nvPr/>
        </p:nvSpPr>
        <p:spPr>
          <a:xfrm>
            <a:off x="4042611" y="45720"/>
            <a:ext cx="410036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90E2D-03DC-4FBE-969A-651BFB21F354}"/>
              </a:ext>
            </a:extLst>
          </p:cNvPr>
          <p:cNvSpPr txBox="1"/>
          <p:nvPr/>
        </p:nvSpPr>
        <p:spPr>
          <a:xfrm>
            <a:off x="4822259" y="536909"/>
            <a:ext cx="1251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22.5k sites</a:t>
            </a:r>
          </a:p>
          <a:p>
            <a:pPr algn="ctr"/>
            <a:r>
              <a:rPr lang="en-US" b="1" dirty="0"/>
              <a:t>100 cells</a:t>
            </a:r>
          </a:p>
          <a:p>
            <a:pPr algn="ctr"/>
            <a:r>
              <a:rPr lang="en-US" dirty="0"/>
              <a:t>5 soil types</a:t>
            </a:r>
          </a:p>
          <a:p>
            <a:pPr algn="ctr"/>
            <a:r>
              <a:rPr lang="en-US" dirty="0"/>
              <a:t>10 species</a:t>
            </a:r>
          </a:p>
        </p:txBody>
      </p:sp>
    </p:spTree>
    <p:extLst>
      <p:ext uri="{BB962C8B-B14F-4D97-AF65-F5344CB8AC3E}">
        <p14:creationId xmlns:p14="http://schemas.microsoft.com/office/powerpoint/2010/main" val="220960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A43AC6-BDAC-4A6B-A7C2-1F29F32AB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D04378-113E-462A-A58E-0063E27B05E6}"/>
              </a:ext>
            </a:extLst>
          </p:cNvPr>
          <p:cNvSpPr/>
          <p:nvPr/>
        </p:nvSpPr>
        <p:spPr>
          <a:xfrm>
            <a:off x="4042611" y="45720"/>
            <a:ext cx="410036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F91BC-7D62-4127-AB64-604AA233A2FF}"/>
              </a:ext>
            </a:extLst>
          </p:cNvPr>
          <p:cNvSpPr txBox="1"/>
          <p:nvPr/>
        </p:nvSpPr>
        <p:spPr>
          <a:xfrm>
            <a:off x="4822259" y="536909"/>
            <a:ext cx="1251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22.5k sites</a:t>
            </a:r>
          </a:p>
          <a:p>
            <a:pPr algn="ctr"/>
            <a:r>
              <a:rPr lang="en-US" b="1" dirty="0"/>
              <a:t>25 cells</a:t>
            </a:r>
          </a:p>
          <a:p>
            <a:pPr algn="ctr"/>
            <a:r>
              <a:rPr lang="en-US" dirty="0"/>
              <a:t>5 soil types</a:t>
            </a:r>
          </a:p>
          <a:p>
            <a:pPr algn="ctr"/>
            <a:r>
              <a:rPr lang="en-US" dirty="0"/>
              <a:t>10 species</a:t>
            </a:r>
          </a:p>
        </p:txBody>
      </p:sp>
    </p:spTree>
    <p:extLst>
      <p:ext uri="{BB962C8B-B14F-4D97-AF65-F5344CB8AC3E}">
        <p14:creationId xmlns:p14="http://schemas.microsoft.com/office/powerpoint/2010/main" val="96838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308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Spatial niche</vt:lpstr>
      <vt:lpstr>Context</vt:lpstr>
      <vt:lpstr>Estimating C from Species(x,y)</vt:lpstr>
      <vt:lpstr>Approach</vt:lpstr>
      <vt:lpstr>Approach</vt:lpstr>
      <vt:lpstr>Accuracy increases with the envt grain-to-cell size ratio</vt:lpstr>
      <vt:lpstr>PowerPoint Presentation</vt:lpstr>
      <vt:lpstr>PowerPoint Presentation</vt:lpstr>
      <vt:lpstr>PowerPoint Presentation</vt:lpstr>
      <vt:lpstr>Accuracy decreases with the number of soil types and/or species</vt:lpstr>
      <vt:lpstr>PowerPoint Presentation</vt:lpstr>
      <vt:lpstr>PowerPoint Presentation</vt:lpstr>
      <vt:lpstr>PowerPoint Presentation</vt:lpstr>
      <vt:lpstr>Looking for the best  clustering algorithm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niche</dc:title>
  <dc:creator>Rafael D'Andrea</dc:creator>
  <cp:lastModifiedBy>Rafael D'Andrea</cp:lastModifiedBy>
  <cp:revision>6</cp:revision>
  <dcterms:created xsi:type="dcterms:W3CDTF">2019-11-08T19:13:24Z</dcterms:created>
  <dcterms:modified xsi:type="dcterms:W3CDTF">2019-11-11T22:19:16Z</dcterms:modified>
</cp:coreProperties>
</file>