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7" r:id="rId8"/>
    <p:sldId id="270" r:id="rId9"/>
    <p:sldId id="269" r:id="rId10"/>
    <p:sldId id="271" r:id="rId11"/>
    <p:sldId id="274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1EC9-86A3-4A3E-BAB6-ED8B845F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8FB44-BAB1-41FB-9670-36D0E7742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5969-1CFA-4459-BEDA-C21B8739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ECFC1-CB84-4C45-9FC4-30C5B7BB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8B50-2AE7-4F9E-AEBB-3AE94136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CA47-E4C9-42D8-BB0E-56737650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B71DB-35F1-4622-A165-596DC7473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13AE-D3E4-4E27-94CA-BEB7EC7C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5B0D-3814-4AFB-9FF3-1367B835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4110E-B696-42E2-A2D2-EDBC4676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049C8-6A3B-48BB-BD02-4E800B4F9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20455-5E08-42D9-A3FB-FD727EEE3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D356-2758-499C-991E-9B349637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3116-9CC9-4A06-B31B-18CCBE38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708A-8A3B-4C65-9F9D-C8D51FF1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0459-DE4C-438E-A944-83C0EE98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4767-262E-4AC8-B862-1825F447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21C3-5F49-4540-A9E4-DC381E22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275C-EBE2-47D7-B58A-28D4DB38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20C2-A53C-4A4A-9A0E-868918C6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EEC7-F912-4B53-A525-57BA1C9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B61A4-5EE3-4584-BCA1-161B6467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0C42-ED54-40DE-96A2-BED89DF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3C92-F2A8-4CCC-9F1D-6FD9B56D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A77D-7D3E-462E-A95D-07EDC21E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CD8B-5D0A-4D68-A0D0-05B0A9D5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47E8-E289-48E1-B6E0-03E773E4B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FB4B2-4F64-4078-A430-9F183936D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03DA1-A584-4C40-9291-D4C3440E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D4F13-3B3E-411B-83FB-14E06096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F9B83-EBE4-4F6E-BA95-38A51C46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A517-58D6-478A-9AA6-9BAD6C43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1DB09-B8FD-4FB6-8883-B3573A39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66B5-7596-44CC-840E-726161D1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B44E1-184E-45A4-93ED-BE10B9E73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B80A8-2E0E-401F-B598-25C63B862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8F0C5-8394-4A64-AC84-E67B4555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51561-FF55-4128-92D9-EE7D75D2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E4DFB-BAA8-4DB2-82BC-DC864E6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3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761D-4A0B-41AF-B8A4-6C8D732C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EBD97-90C8-4662-8665-F8E686A5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5D22C-2998-4515-B634-65EBFFB0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DF881-5F0E-4832-8453-261BE015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C608D-04C1-4EAC-9F78-7DD2083A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30726-72BE-432E-A12A-ECEB3CF1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A1049-C71E-45C8-8C0D-8CB38E0A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2EEE-ED8F-4176-8F9D-68A2E30D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D089-1782-42B9-8F4D-89DFFBE8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6CC83-E567-4ACA-80A6-14E8FD2B2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A48F5-45AB-4B4E-8366-1E3251C3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88E4-1E4D-420B-B35A-81EC4007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3E9B-A025-42E7-8E66-FD36E452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1EFC-6722-445A-9B64-20DD8801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A724F-D4C1-4E14-8994-03896024E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D230E-6E1E-4916-B8C7-61897B682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23B6-D5AD-45C9-82B7-7379277F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A76CD-28E3-401E-BD23-ADC826EB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9E078-E69B-4D5E-8E77-5B5EB3F8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04337-0713-400C-8D36-477754EE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73D4F-86BC-4B83-8163-FF91ED80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6892-B043-4B9A-9FD7-E81A8871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AFA9-7836-41D1-B7B9-6EF93CCCCA9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17E1-A64B-4921-B477-D4593BEDD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D868-E109-43C7-B824-9361C54A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BA6D-7667-472C-B8AB-973C8761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F8F4-AF0E-4D65-869E-52C0AB345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niche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CCE14-6EF5-40AF-B197-AB03E324E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Rafael D’Andrea</a:t>
            </a:r>
          </a:p>
          <a:p>
            <a:r>
              <a:rPr lang="en-US" dirty="0"/>
              <a:t>John Wang</a:t>
            </a:r>
          </a:p>
          <a:p>
            <a:r>
              <a:rPr lang="en-US" dirty="0"/>
              <a:t>James P O’Dwyer</a:t>
            </a:r>
          </a:p>
        </p:txBody>
      </p:sp>
    </p:spTree>
    <p:extLst>
      <p:ext uri="{BB962C8B-B14F-4D97-AF65-F5344CB8AC3E}">
        <p14:creationId xmlns:p14="http://schemas.microsoft.com/office/powerpoint/2010/main" val="228320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68949-15A5-4435-AF45-07EE94182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C7BFC7-E7D1-4F2D-AB4A-516E6EC8EEF3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06379-D92C-48C9-9E14-57EFC2F1C7E5}"/>
              </a:ext>
            </a:extLst>
          </p:cNvPr>
          <p:cNvSpPr txBox="1"/>
          <p:nvPr/>
        </p:nvSpPr>
        <p:spPr>
          <a:xfrm>
            <a:off x="4822259" y="508034"/>
            <a:ext cx="1251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dirty="0"/>
              <a:t>225 cells</a:t>
            </a:r>
          </a:p>
          <a:p>
            <a:pPr algn="ctr"/>
            <a:r>
              <a:rPr lang="en-US" dirty="0"/>
              <a:t>5 soil types</a:t>
            </a:r>
          </a:p>
          <a:p>
            <a:pPr algn="ctr"/>
            <a:r>
              <a:rPr lang="en-US" b="1" dirty="0"/>
              <a:t>50 species</a:t>
            </a:r>
          </a:p>
        </p:txBody>
      </p:sp>
    </p:spTree>
    <p:extLst>
      <p:ext uri="{BB962C8B-B14F-4D97-AF65-F5344CB8AC3E}">
        <p14:creationId xmlns:p14="http://schemas.microsoft.com/office/powerpoint/2010/main" val="148877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00C00-36A0-4E43-9BA4-B840EC32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87" y="0"/>
            <a:ext cx="986762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13A5B7-1975-425A-8D7D-465EF4FD53ED}"/>
              </a:ext>
            </a:extLst>
          </p:cNvPr>
          <p:cNvSpPr txBox="1"/>
          <p:nvPr/>
        </p:nvSpPr>
        <p:spPr>
          <a:xfrm>
            <a:off x="202131" y="642788"/>
            <a:ext cx="146304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b="1" dirty="0"/>
              <a:t>625 cells</a:t>
            </a:r>
          </a:p>
          <a:p>
            <a:pPr algn="ctr"/>
            <a:r>
              <a:rPr lang="en-US" dirty="0"/>
              <a:t>10 soil types</a:t>
            </a:r>
          </a:p>
          <a:p>
            <a:pPr algn="ctr"/>
            <a:r>
              <a:rPr lang="en-US" b="1" dirty="0"/>
              <a:t>100 species</a:t>
            </a:r>
          </a:p>
        </p:txBody>
      </p:sp>
    </p:spTree>
    <p:extLst>
      <p:ext uri="{BB962C8B-B14F-4D97-AF65-F5344CB8AC3E}">
        <p14:creationId xmlns:p14="http://schemas.microsoft.com/office/powerpoint/2010/main" val="342460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D0AC7-8D12-45F1-9890-DF5D4C84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5" y="200018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5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8AE3F-A096-4F0B-A984-979D9DD4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0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6805-F0B2-4636-81EC-ED7C42A5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increases with the </a:t>
            </a:r>
            <a:r>
              <a:rPr lang="en-US" dirty="0" err="1"/>
              <a:t>envt</a:t>
            </a:r>
            <a:r>
              <a:rPr lang="en-US" dirty="0"/>
              <a:t> grain-to-cell size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625BB-3248-49E7-8E86-AB84279E3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Smaller cells relative to </a:t>
            </a:r>
            <a:r>
              <a:rPr lang="en-US" dirty="0" err="1"/>
              <a:t>envt</a:t>
            </a:r>
            <a:r>
              <a:rPr lang="en-US" dirty="0"/>
              <a:t> grain is better</a:t>
            </a:r>
          </a:p>
        </p:txBody>
      </p:sp>
    </p:spTree>
    <p:extLst>
      <p:ext uri="{BB962C8B-B14F-4D97-AF65-F5344CB8AC3E}">
        <p14:creationId xmlns:p14="http://schemas.microsoft.com/office/powerpoint/2010/main" val="38858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BAA7E-9E1E-4092-95FC-3CCA7FB1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4FE6EA-E292-4C76-9131-C2312EA5E52D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935CA-8002-4880-8AF8-A87F28E55F57}"/>
              </a:ext>
            </a:extLst>
          </p:cNvPr>
          <p:cNvSpPr txBox="1"/>
          <p:nvPr/>
        </p:nvSpPr>
        <p:spPr>
          <a:xfrm>
            <a:off x="4822259" y="536909"/>
            <a:ext cx="1251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dirty="0"/>
              <a:t>225 cells</a:t>
            </a:r>
          </a:p>
          <a:p>
            <a:pPr algn="ctr"/>
            <a:r>
              <a:rPr lang="en-US" dirty="0"/>
              <a:t>5 soil types</a:t>
            </a:r>
          </a:p>
          <a:p>
            <a:pPr algn="ctr"/>
            <a:r>
              <a:rPr lang="en-US" dirty="0"/>
              <a:t>10 species</a:t>
            </a:r>
          </a:p>
        </p:txBody>
      </p:sp>
    </p:spTree>
    <p:extLst>
      <p:ext uri="{BB962C8B-B14F-4D97-AF65-F5344CB8AC3E}">
        <p14:creationId xmlns:p14="http://schemas.microsoft.com/office/powerpoint/2010/main" val="355750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8A831-3A53-48FE-A69A-4454B158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71C336-82F4-4BA6-AEC8-10A15A98572E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4227E-0635-4D5D-B69A-2EFA9A764B16}"/>
              </a:ext>
            </a:extLst>
          </p:cNvPr>
          <p:cNvSpPr txBox="1"/>
          <p:nvPr/>
        </p:nvSpPr>
        <p:spPr>
          <a:xfrm>
            <a:off x="4822259" y="536909"/>
            <a:ext cx="1251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dirty="0"/>
              <a:t>225 cells</a:t>
            </a:r>
          </a:p>
          <a:p>
            <a:pPr algn="ctr"/>
            <a:r>
              <a:rPr lang="en-US" dirty="0"/>
              <a:t>5 soil types</a:t>
            </a:r>
          </a:p>
          <a:p>
            <a:pPr algn="ctr"/>
            <a:r>
              <a:rPr lang="en-US" dirty="0"/>
              <a:t>10 species</a:t>
            </a:r>
          </a:p>
        </p:txBody>
      </p:sp>
    </p:spTree>
    <p:extLst>
      <p:ext uri="{BB962C8B-B14F-4D97-AF65-F5344CB8AC3E}">
        <p14:creationId xmlns:p14="http://schemas.microsoft.com/office/powerpoint/2010/main" val="41578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559A7-F3E6-40F6-97C7-27D355EF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F8D9FE-29B1-4966-BB5A-AE8D0A53EED4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90E2D-03DC-4FBE-969A-651BFB21F354}"/>
              </a:ext>
            </a:extLst>
          </p:cNvPr>
          <p:cNvSpPr txBox="1"/>
          <p:nvPr/>
        </p:nvSpPr>
        <p:spPr>
          <a:xfrm>
            <a:off x="4822259" y="536909"/>
            <a:ext cx="1251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b="1" dirty="0"/>
              <a:t>100 cells</a:t>
            </a:r>
          </a:p>
          <a:p>
            <a:pPr algn="ctr"/>
            <a:r>
              <a:rPr lang="en-US" dirty="0"/>
              <a:t>5 soil types</a:t>
            </a:r>
          </a:p>
          <a:p>
            <a:pPr algn="ctr"/>
            <a:r>
              <a:rPr lang="en-US" dirty="0"/>
              <a:t>10 species</a:t>
            </a:r>
          </a:p>
        </p:txBody>
      </p:sp>
    </p:spTree>
    <p:extLst>
      <p:ext uri="{BB962C8B-B14F-4D97-AF65-F5344CB8AC3E}">
        <p14:creationId xmlns:p14="http://schemas.microsoft.com/office/powerpoint/2010/main" val="220960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43AC6-BDAC-4A6B-A7C2-1F29F32A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D04378-113E-462A-A58E-0063E27B05E6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F91BC-7D62-4127-AB64-604AA233A2FF}"/>
              </a:ext>
            </a:extLst>
          </p:cNvPr>
          <p:cNvSpPr txBox="1"/>
          <p:nvPr/>
        </p:nvSpPr>
        <p:spPr>
          <a:xfrm>
            <a:off x="4822259" y="536909"/>
            <a:ext cx="1251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b="1" dirty="0"/>
              <a:t>25 cells</a:t>
            </a:r>
          </a:p>
          <a:p>
            <a:pPr algn="ctr"/>
            <a:r>
              <a:rPr lang="en-US" dirty="0"/>
              <a:t>5 soil types</a:t>
            </a:r>
          </a:p>
          <a:p>
            <a:pPr algn="ctr"/>
            <a:r>
              <a:rPr lang="en-US" dirty="0"/>
              <a:t>10 species</a:t>
            </a:r>
          </a:p>
        </p:txBody>
      </p:sp>
    </p:spTree>
    <p:extLst>
      <p:ext uri="{BB962C8B-B14F-4D97-AF65-F5344CB8AC3E}">
        <p14:creationId xmlns:p14="http://schemas.microsoft.com/office/powerpoint/2010/main" val="96838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6805-F0B2-4636-81EC-ED7C42A5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decreases with the number of soil types and/or species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625BB-3248-49E7-8E86-AB84279E3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soil types or more species is worse</a:t>
            </a:r>
          </a:p>
        </p:txBody>
      </p:sp>
    </p:spTree>
    <p:extLst>
      <p:ext uri="{BB962C8B-B14F-4D97-AF65-F5344CB8AC3E}">
        <p14:creationId xmlns:p14="http://schemas.microsoft.com/office/powerpoint/2010/main" val="284827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BAA7E-9E1E-4092-95FC-3CCA7FB1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69F3C-CBC4-4E25-8C65-9EAA6DD03671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F1AA0-17F0-4C2A-8E37-7BC315084D1D}"/>
              </a:ext>
            </a:extLst>
          </p:cNvPr>
          <p:cNvSpPr txBox="1"/>
          <p:nvPr/>
        </p:nvSpPr>
        <p:spPr>
          <a:xfrm>
            <a:off x="4822259" y="508034"/>
            <a:ext cx="1251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dirty="0"/>
              <a:t>225 cells</a:t>
            </a:r>
          </a:p>
          <a:p>
            <a:pPr algn="ctr"/>
            <a:r>
              <a:rPr lang="en-US" b="1" dirty="0"/>
              <a:t>5 soil types</a:t>
            </a:r>
          </a:p>
          <a:p>
            <a:pPr algn="ctr"/>
            <a:r>
              <a:rPr lang="en-US" dirty="0"/>
              <a:t>10 species</a:t>
            </a:r>
          </a:p>
        </p:txBody>
      </p:sp>
    </p:spTree>
    <p:extLst>
      <p:ext uri="{BB962C8B-B14F-4D97-AF65-F5344CB8AC3E}">
        <p14:creationId xmlns:p14="http://schemas.microsoft.com/office/powerpoint/2010/main" val="102204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0EC376-A695-4017-9660-EFC169C4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2C0D0E-BAB4-4483-9CD6-E438901143CD}"/>
              </a:ext>
            </a:extLst>
          </p:cNvPr>
          <p:cNvSpPr/>
          <p:nvPr/>
        </p:nvSpPr>
        <p:spPr>
          <a:xfrm>
            <a:off x="4042611" y="45720"/>
            <a:ext cx="4100362" cy="676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24167-3501-4B62-BC16-34F905274A47}"/>
              </a:ext>
            </a:extLst>
          </p:cNvPr>
          <p:cNvSpPr txBox="1"/>
          <p:nvPr/>
        </p:nvSpPr>
        <p:spPr>
          <a:xfrm>
            <a:off x="4822258" y="536909"/>
            <a:ext cx="136678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22.5k sites</a:t>
            </a:r>
          </a:p>
          <a:p>
            <a:pPr algn="ctr"/>
            <a:r>
              <a:rPr lang="en-US" dirty="0"/>
              <a:t>225 cells</a:t>
            </a:r>
          </a:p>
          <a:p>
            <a:pPr algn="ctr"/>
            <a:r>
              <a:rPr lang="en-US" b="1" dirty="0"/>
              <a:t>10 soil types</a:t>
            </a:r>
          </a:p>
          <a:p>
            <a:pPr algn="ctr"/>
            <a:r>
              <a:rPr lang="en-US" dirty="0"/>
              <a:t>10 species</a:t>
            </a:r>
          </a:p>
        </p:txBody>
      </p:sp>
    </p:spTree>
    <p:extLst>
      <p:ext uri="{BB962C8B-B14F-4D97-AF65-F5344CB8AC3E}">
        <p14:creationId xmlns:p14="http://schemas.microsoft.com/office/powerpoint/2010/main" val="164164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117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Spatial niche</vt:lpstr>
      <vt:lpstr>Accuracy increases with the envt grain-to-cell size ratio</vt:lpstr>
      <vt:lpstr>PowerPoint Presentation</vt:lpstr>
      <vt:lpstr>PowerPoint Presentation</vt:lpstr>
      <vt:lpstr>PowerPoint Presentation</vt:lpstr>
      <vt:lpstr>PowerPoint Presentation</vt:lpstr>
      <vt:lpstr>Accuracy decreases with the number of soil types and/or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niche</dc:title>
  <dc:creator>Rafael D'Andrea</dc:creator>
  <cp:lastModifiedBy>Rafael D'Andrea</cp:lastModifiedBy>
  <cp:revision>15</cp:revision>
  <dcterms:created xsi:type="dcterms:W3CDTF">2019-10-24T17:12:56Z</dcterms:created>
  <dcterms:modified xsi:type="dcterms:W3CDTF">2019-10-28T16:50:28Z</dcterms:modified>
</cp:coreProperties>
</file>