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57" r:id="rId3"/>
    <p:sldId id="273" r:id="rId4"/>
    <p:sldId id="274" r:id="rId5"/>
    <p:sldId id="275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3"/>
    <p:restoredTop sz="96197"/>
  </p:normalViewPr>
  <p:slideViewPr>
    <p:cSldViewPr snapToGrid="0" snapToObjects="1">
      <p:cViewPr>
        <p:scale>
          <a:sx n="98" d="100"/>
          <a:sy n="98" d="100"/>
        </p:scale>
        <p:origin x="1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1429E-8545-C649-9375-621CE06B85DD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5F13-B87A-764F-ACA2-E78A882A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5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E5B10E-88E7-3441-B8AE-7B5E413764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564A2-3B01-904D-8DD9-48D69C1F204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7EE3434-61BB-A349-A670-28AC2FD192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6D4D78B-42A9-8D4C-ACCC-548E2B1CE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8E29-2D61-2343-83E0-14CF97DD6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60948-3FE8-F847-B685-B74F3D9EE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243F-1126-0A43-9209-664CFB7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507A-E98D-FC48-8A40-A6CEC02F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EF90-5258-0F45-BD94-5CD9D0EE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4918-7F9E-F241-8E7B-2936327F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7DA81-B03E-7F4B-ABE1-AF1938C30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55F77-D2C2-5549-95FC-F738702F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CB7F-C6A5-A241-990D-04CA386D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88D1-5A31-EA40-84C6-883D31F9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063E6-5666-C343-AADA-6F854C2BC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25EBC-7417-AA49-9EDE-AEC9C288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3971-A156-D040-A3C5-7A8C7A1C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33ED-104C-4B4C-BBBF-EB805886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60F-7F70-7040-B51F-63FCCB54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6C8A-A348-5940-AB15-611B6D18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609A-A087-C14A-9247-7A741DE3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82F3-6E07-B54F-B7B3-18B90C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D7B5-B0F0-244D-B356-A6137DA8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5A83-358B-DE49-A785-AF0508B0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4204-4F9A-DE40-ACA4-2A7C1388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C6237-9E1B-4442-A878-EAAA4BF45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5E1B-F702-8540-B0A5-63B0E51F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C6E9-A479-8641-8602-1DAD602E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6C66-0D40-B146-A981-759F3FB2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05F4-B788-A849-B534-32816E66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E8CC-1B7C-9843-AC4A-F8EA3D4C8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E17C-7220-774C-BC4F-5B8C4013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01A3D-52A4-EA43-A651-3E42EFD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FC849-E4C5-7141-82F1-B8E251FA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39756-9EBF-884B-8885-37BDAAB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3FB1-CC4C-564A-8FF4-5A78CBEA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C5B59-54CD-2245-B438-7F376792C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5CD3A-A222-0442-9358-3DD39CDA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D478-5847-B246-A724-DC4EF10E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B6D5A-FF65-4744-87AB-7A286913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8B313-3CDE-BD4B-85E8-D50ED60B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C8526-66CE-5641-B270-68FBA904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16408-4331-AC43-86EC-2526276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AECC-5E7C-2142-B49D-D1F4E0D7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FB23B-A621-2A41-85D6-AF5DC941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A3FA8-203C-0D48-B0CD-9A2188E4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517DF-44AC-F14B-8819-4DBB00D9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E64A1-1C55-2F42-92BC-27DC825A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8A441-194F-AA44-B4C3-99499E60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3D55-330C-D74C-BF28-760B3693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E387-AE8E-AE47-B3EA-0388E817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83C1-CEE4-054E-A694-2B00D348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FC60B-9993-7745-8391-3A5B898AD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1826-8C5F-4C4F-BC25-4D3B0DD7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422B-B852-6643-908F-0881F1EE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CEB44-FD25-2547-9309-A66D8C24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495F-F9BD-8048-A897-75BC8C56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EE5C6-150C-0045-B331-1FD0E12C9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8B009-FF47-B44F-A054-0CA18D0A2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DDB2-FAD2-6A4B-964D-5CA80C87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AA44F-D3C1-0948-B7C3-EC76C80E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EC11-0814-9749-96E4-E1845AF7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7C808-24A1-4541-A056-678F6F0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30DC-DA1E-B049-B1A0-0E9BBDDA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258B-7975-8A43-90E5-EF68730F8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11C1-C6DA-614F-B1BD-9F5C2CB677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013C-4ED4-8D46-B201-8B2B31906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C5CF-8CF5-EC4E-9607-1A7033006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8ED1-954A-4E47-AC9B-B74CAE56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D826A9B-07E7-D14C-BB2F-8B766EBD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604" y="1690688"/>
            <a:ext cx="7922910" cy="50706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8C6E58-8C70-A04E-BFB6-0F650E1E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1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F211567-B99F-B94B-BE9D-04B3E4B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599" y="3829432"/>
            <a:ext cx="4821858" cy="29051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EE3F81DA-1C14-8449-8057-75DBC7BE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77" y="321734"/>
            <a:ext cx="4418509" cy="290517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61104A0-2A09-854F-98AD-8543E1EA7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28" y="3631096"/>
            <a:ext cx="5360310" cy="27605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66B85A1-2171-5047-ADC4-B2A660512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61" y="466344"/>
            <a:ext cx="4263413" cy="2760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D0154C-43DD-E34A-8A98-D62421771113}"/>
              </a:ext>
            </a:extLst>
          </p:cNvPr>
          <p:cNvSpPr txBox="1"/>
          <p:nvPr/>
        </p:nvSpPr>
        <p:spPr>
          <a:xfrm>
            <a:off x="314793" y="299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607C8-57C8-DC4D-AC8B-C3AD705FFAB7}"/>
              </a:ext>
            </a:extLst>
          </p:cNvPr>
          <p:cNvSpPr txBox="1"/>
          <p:nvPr/>
        </p:nvSpPr>
        <p:spPr>
          <a:xfrm>
            <a:off x="6383756" y="321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45F97-5430-9A49-A744-45DFAD51D484}"/>
              </a:ext>
            </a:extLst>
          </p:cNvPr>
          <p:cNvSpPr txBox="1"/>
          <p:nvPr/>
        </p:nvSpPr>
        <p:spPr>
          <a:xfrm>
            <a:off x="6370820" y="3822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A9944-FDDD-A543-81C7-2BFAFFA5AB8C}"/>
              </a:ext>
            </a:extLst>
          </p:cNvPr>
          <p:cNvSpPr txBox="1"/>
          <p:nvPr/>
        </p:nvSpPr>
        <p:spPr>
          <a:xfrm>
            <a:off x="1514086" y="74951"/>
            <a:ext cx="2573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density estimation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BAE342DC-61F3-3649-9A1E-55FB76D5A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174" y="2358668"/>
            <a:ext cx="1967128" cy="19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4EDA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2015D03-FB4E-294B-8DE1-CAEC0446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46" y="1177925"/>
            <a:ext cx="2243138" cy="1493838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100BA8DB-5E6E-7E4F-9095-F929386A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08" y="4215993"/>
            <a:ext cx="2255838" cy="1493838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76B54AAD-AD0C-5C48-9B74-6057864E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56" y="4200627"/>
            <a:ext cx="2236788" cy="149383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ECC4646-C122-C348-9636-B49DC66A8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443" y="4227106"/>
            <a:ext cx="2252663" cy="14827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1CDF55-9E4E-6649-B699-491D2E680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275" y="1189038"/>
            <a:ext cx="2290763" cy="148272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C8E6BAA-D187-AC4E-8696-C616516B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4700" y="2671763"/>
            <a:ext cx="2192338" cy="148272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827CB3-D00C-BE4C-8384-F0050B533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156" y="1192930"/>
            <a:ext cx="2336800" cy="151606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7425DE7-E78F-7F40-8D0B-DD326BB33B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6236" y="2708993"/>
            <a:ext cx="2168525" cy="151606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616F230-02E7-9D46-95CB-F078C7C92C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0437" y="2708993"/>
            <a:ext cx="2230438" cy="15160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C373C8-F820-FF4D-9652-2CB12BABFE33}"/>
              </a:ext>
            </a:extLst>
          </p:cNvPr>
          <p:cNvSpPr txBox="1"/>
          <p:nvPr/>
        </p:nvSpPr>
        <p:spPr>
          <a:xfrm>
            <a:off x="8674762" y="1740178"/>
            <a:ext cx="153939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dirty="0"/>
              <a:t>hre</a:t>
            </a:r>
            <a:r>
              <a:rPr lang="en-US" altLang="zh-CN" dirty="0"/>
              <a:t>shold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hre</a:t>
            </a:r>
            <a:r>
              <a:rPr lang="en-US" altLang="zh-CN" dirty="0"/>
              <a:t>shold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hre</a:t>
            </a:r>
            <a:r>
              <a:rPr lang="en-US" altLang="zh-CN" dirty="0"/>
              <a:t>shold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57FDAEC-E7CC-F447-8902-1774BB3B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1"/>
            <a:ext cx="10515600" cy="1325563"/>
          </a:xfrm>
        </p:spPr>
        <p:txBody>
          <a:bodyPr/>
          <a:lstStyle/>
          <a:p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469C4-F35D-8946-B9F3-07067F78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dirty="0"/>
              <a:t>Abundance threshold</a:t>
            </a:r>
            <a:endParaRPr lang="en-US" sz="52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C25CB99-DC9C-CD42-B015-93C8E5C4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6" y="2479638"/>
            <a:ext cx="5397380" cy="334637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1C6C59C-C371-2943-A9B8-B0178E9A1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17" y="2479638"/>
            <a:ext cx="5508437" cy="3346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1D76E2-7F37-BF4B-A2F6-AF5611F43724}"/>
              </a:ext>
            </a:extLst>
          </p:cNvPr>
          <p:cNvSpPr txBox="1"/>
          <p:nvPr/>
        </p:nvSpPr>
        <p:spPr>
          <a:xfrm>
            <a:off x="1198181" y="5826014"/>
            <a:ext cx="247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threshold=10m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1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4ED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E3E7747-3669-1E4E-B8ED-43745F74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28" y="2598874"/>
            <a:ext cx="2271713" cy="1501775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E2BC8506-1599-DC4B-9657-6351B1FD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29" y="4090217"/>
            <a:ext cx="2276475" cy="15017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760D67D-93E6-734C-9834-45024BB89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99" y="2598874"/>
            <a:ext cx="2301875" cy="150177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961746C3-A238-5040-A6F3-67DE44E54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299" y="929686"/>
            <a:ext cx="2312988" cy="14859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242FFC8-042A-3143-9CD5-31199DF84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699" y="929686"/>
            <a:ext cx="2360613" cy="14859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F5CEADA-C60B-304C-AD67-C7198F5F9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498" y="929686"/>
            <a:ext cx="2176463" cy="1485900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9629AD05-6084-B84E-8106-3AE79BAA4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5369" y="4077653"/>
            <a:ext cx="2293938" cy="15049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21F1318-FF3F-7642-B393-DDFA69CA80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1858" y="2608263"/>
            <a:ext cx="2324100" cy="150495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298D3D8-1218-1F4D-8861-4476CC302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0718" y="4058785"/>
            <a:ext cx="2232025" cy="15049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EDC167-933D-5741-AA09-60553DAE9651}"/>
              </a:ext>
            </a:extLst>
          </p:cNvPr>
          <p:cNvSpPr/>
          <p:nvPr/>
        </p:nvSpPr>
        <p:spPr>
          <a:xfrm>
            <a:off x="1238498" y="377066"/>
            <a:ext cx="22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Abundance</a:t>
            </a:r>
            <a:r>
              <a:rPr lang="zh-CN" altLang="en-US" dirty="0"/>
              <a:t>  </a:t>
            </a:r>
            <a:r>
              <a:rPr lang="en-US" altLang="zh-CN" dirty="0"/>
              <a:t>threshold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5726F-A1ED-9841-AB21-EE485C66A105}"/>
              </a:ext>
            </a:extLst>
          </p:cNvPr>
          <p:cNvSpPr txBox="1"/>
          <p:nvPr/>
        </p:nvSpPr>
        <p:spPr>
          <a:xfrm>
            <a:off x="8480045" y="929686"/>
            <a:ext cx="196720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dirty="0"/>
              <a:t>hre</a:t>
            </a:r>
            <a:r>
              <a:rPr lang="en-US" altLang="zh-CN" dirty="0"/>
              <a:t>shold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(20549</a:t>
            </a:r>
            <a:r>
              <a:rPr lang="zh-CN" altLang="en-US" dirty="0"/>
              <a:t> </a:t>
            </a:r>
            <a:r>
              <a:rPr lang="en-US" altLang="zh-CN" dirty="0"/>
              <a:t>individuals)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hre</a:t>
            </a:r>
            <a:r>
              <a:rPr lang="en-US" altLang="zh-CN" dirty="0"/>
              <a:t>shold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</a:p>
          <a:p>
            <a:r>
              <a:rPr lang="en-US" altLang="zh-CN" dirty="0"/>
              <a:t>(18536</a:t>
            </a:r>
            <a:r>
              <a:rPr lang="zh-CN" altLang="en-US" dirty="0"/>
              <a:t> </a:t>
            </a:r>
            <a:r>
              <a:rPr lang="en-US" altLang="zh-CN" dirty="0"/>
              <a:t>individuals)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dirty="0"/>
              <a:t>hre</a:t>
            </a:r>
            <a:r>
              <a:rPr lang="en-US" altLang="zh-CN" dirty="0"/>
              <a:t>shold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400</a:t>
            </a:r>
          </a:p>
          <a:p>
            <a:r>
              <a:rPr lang="en-US" altLang="zh-CN" dirty="0"/>
              <a:t>(8870</a:t>
            </a:r>
            <a:r>
              <a:rPr lang="zh-CN" altLang="en-US" dirty="0"/>
              <a:t> </a:t>
            </a:r>
            <a:r>
              <a:rPr lang="en-US" altLang="zh-CN" dirty="0"/>
              <a:t>individuals)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8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>
            <a:extLst>
              <a:ext uri="{FF2B5EF4-FFF2-40B4-BE49-F238E27FC236}">
                <a16:creationId xmlns:a16="http://schemas.microsoft.com/office/drawing/2014/main" id="{A9403799-4DD5-5548-B977-83AF12B43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94" y="4939785"/>
            <a:ext cx="4958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Nitrogen </a:t>
            </a:r>
            <a:r>
              <a:rPr lang="en-US" altLang="en-US" dirty="0" err="1"/>
              <a:t>mineralisation</a:t>
            </a:r>
            <a:r>
              <a:rPr lang="en-US" altLang="en-US" dirty="0"/>
              <a:t>: mg / kg of oven-dried soil 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DCD007ED-8447-2844-B562-4C50C819E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2538"/>
            <a:ext cx="6544491" cy="371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8CF1D2-4709-3447-B80F-FA98811BE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91" y="1376582"/>
            <a:ext cx="4441372" cy="3018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E0E58C-CDB2-AB4A-AFCE-C5B203DC1D2C}"/>
              </a:ext>
            </a:extLst>
          </p:cNvPr>
          <p:cNvSpPr txBox="1"/>
          <p:nvPr/>
        </p:nvSpPr>
        <p:spPr>
          <a:xfrm>
            <a:off x="653143" y="56170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Coincidence?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61</Words>
  <Application>Microsoft Macintosh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Distance threshold</vt:lpstr>
      <vt:lpstr>PowerPoint Presentation</vt:lpstr>
      <vt:lpstr>Distance threshold</vt:lpstr>
      <vt:lpstr>Abundance threshold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Dianzhuo</dc:creator>
  <cp:lastModifiedBy>Wang Dianzhuo</cp:lastModifiedBy>
  <cp:revision>9</cp:revision>
  <dcterms:created xsi:type="dcterms:W3CDTF">2021-04-07T16:08:28Z</dcterms:created>
  <dcterms:modified xsi:type="dcterms:W3CDTF">2021-04-08T14:38:50Z</dcterms:modified>
</cp:coreProperties>
</file>