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88"/>
    <p:restoredTop sz="94787"/>
  </p:normalViewPr>
  <p:slideViewPr>
    <p:cSldViewPr snapToGrid="0" snapToObjects="1">
      <p:cViewPr>
        <p:scale>
          <a:sx n="144" d="100"/>
          <a:sy n="144" d="100"/>
        </p:scale>
        <p:origin x="-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F51E5-88BB-BB4C-8C30-E20D7217C232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5F4C5-D56E-B943-B7CD-60CA1CB3D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2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5F4C5-D56E-B943-B7CD-60CA1CB3DD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7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6F9E-E86A-EE41-8A7C-6951484A2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CAFB8-5A4F-7A4C-95F2-833767E4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50A7-10A6-BE48-BDCC-C3397EF1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19FE-1F0D-8E40-94ED-BBE2B7AE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6EFF-26A9-234A-9EE6-38B823E9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565D-8832-EC4D-9197-87846493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D0AD8-93A0-3341-9FB4-11100A1E2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53AB-9CEF-A944-BEAA-D2F73DB3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4324-9266-F645-837D-BAB9CD5C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225A-229A-0A43-B850-72A2458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2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3570C-174C-704D-BF83-60684234C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6AD7-B89F-EA41-9FC6-DDBA07FE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78BB-201A-AD45-9A9C-1E9C755F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E243-D968-C44F-B0BE-84517CAC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9531-AF4F-9144-9E20-F9850552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7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CE61-C0A6-3A4D-93ED-C7596CCC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092B-FEF2-9846-AC7B-2E7D7CE8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6D55F-B68E-DA43-8701-64C2BE98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4E80-C917-7F41-B5B2-C8D3A4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4BCC-0A97-F843-B327-36BD20ED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A5AB-6843-6549-8380-6B10D5A5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0084-C601-D842-8E2B-01AEF8552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68FB-1FD3-B247-A856-35EDE663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329A-6E09-884E-99D2-343BC17E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9D0E-0D4B-1F48-9992-77CADE34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3B7B-03F7-064B-B08F-4C6F9C9A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28EA-5523-BC40-BF03-77440D859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815F2-56CB-3D4D-B291-C8202406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F46F-3F8B-1241-8C73-30621128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42F4-0688-2C4A-888B-93336855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63C4-10D5-0645-B3AA-FEF5767D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1A20-D0F1-5A49-B08C-2FA95442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7671-4980-794F-A1FF-98AF2BCF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366E6-BEFA-5A40-847E-E6F048776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054B0-0FC6-1C43-9EB8-757417B96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54116-201D-C14A-8778-07FA6491C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C8393-1EC0-6946-BD01-33BD5F21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9E5E6-76B5-394D-9B8A-8B0F6675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4AA37-65D9-9844-8EC4-E71BFBE5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9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DA2B-92E3-4F40-A576-402DE656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1EFF4-4722-144C-A942-0748A371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37EB0-D6F4-154D-A763-FF28E47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896AD-C629-C747-86A5-2AE9733C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DA5C5-66AF-964A-8286-8130BF08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11620-A746-AF43-BAE3-26CC01B9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DB985-727F-464B-9042-3BFC54B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8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B82D-524D-D74B-B102-796845AF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3A3B-B705-6A4B-B9EF-34D9B05D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C8A8D-1FA3-3F44-99CD-022E8D709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44BB-EE1D-394D-8F42-DEB1AE5F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7393F-2CAF-1046-AA26-F8B19A9B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9194B-7E4A-0E45-84FF-5A72268C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EE8D-F2F0-FC4A-B12D-DE629925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826FE-4144-0543-B3C6-86349BAB3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346A-D75C-BA4F-8E7F-058D2700D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C746-7A23-EB4F-8454-CF6B13E8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6498C-508B-D94D-9352-2E22A0B1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8915-523E-A543-BE5D-D7FFF69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69B07-7A4A-8946-9F05-2FF808C8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BCC8-75D5-6A40-8747-4CC1D382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1E4D-F772-464A-8CF4-BF278A2D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CD0D-BDB4-8C44-B7F7-5BD93CF9CC3B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1DFD9-6DB0-F94A-A3A6-BF151D9A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A1D0-E315-5D45-892B-6519350E8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2CFB-6605-CC4D-B74E-2B7C3E385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7CF6-0458-5445-B9A8-4735CA1B6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en-US" dirty="0" err="1"/>
              <a:t>sne</a:t>
            </a:r>
            <a:r>
              <a:rPr lang="en-US" dirty="0"/>
              <a:t> and NMDS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F6157-361D-E643-B93C-E4D1CFD50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7CF6-0458-5445-B9A8-4735CA1B6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6" y="4571216"/>
            <a:ext cx="10906008" cy="1115415"/>
          </a:xfrm>
        </p:spPr>
        <p:txBody>
          <a:bodyPr>
            <a:normAutofit/>
          </a:bodyPr>
          <a:lstStyle/>
          <a:p>
            <a:r>
              <a:rPr lang="en-US" sz="3000" dirty="0"/>
              <a:t>T-</a:t>
            </a:r>
            <a:r>
              <a:rPr lang="en-US" sz="3000" dirty="0" err="1"/>
              <a:t>sne</a:t>
            </a:r>
            <a:r>
              <a:rPr lang="en-US" sz="3000" dirty="0"/>
              <a:t> projection results differ from each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F6157-361D-E643-B93C-E4D1CFD50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96" y="5850117"/>
            <a:ext cx="10906008" cy="497210"/>
          </a:xfrm>
        </p:spPr>
        <p:txBody>
          <a:bodyPr>
            <a:normAutofit/>
          </a:bodyPr>
          <a:lstStyle/>
          <a:p>
            <a:r>
              <a:rPr lang="en-US" dirty="0"/>
              <a:t>Cells=25, S=10, NST =5, dims = 2, perplexity = 2, it = 5000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710E4E-389E-0E4C-ACB7-E11A69632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6" y="1814211"/>
            <a:ext cx="2685705" cy="243727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3F6D93-EB75-8948-A421-C02761E2D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518" y="1820925"/>
            <a:ext cx="2685705" cy="2430563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9B5EB16-20E3-714E-9FA0-97A65791B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0" y="1752178"/>
            <a:ext cx="2637795" cy="249931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525CD-2E9C-9041-9A65-51F4DF86C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662" y="1827639"/>
            <a:ext cx="2685706" cy="24238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6BD3C1-2828-3D47-8F8D-C178982C8631}"/>
              </a:ext>
            </a:extLst>
          </p:cNvPr>
          <p:cNvSpPr txBox="1"/>
          <p:nvPr/>
        </p:nvSpPr>
        <p:spPr>
          <a:xfrm>
            <a:off x="2900156" y="6356350"/>
            <a:ext cx="263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cannot go beyond 3D</a:t>
            </a:r>
          </a:p>
        </p:txBody>
      </p:sp>
    </p:spTree>
    <p:extLst>
      <p:ext uri="{BB962C8B-B14F-4D97-AF65-F5344CB8AC3E}">
        <p14:creationId xmlns:p14="http://schemas.microsoft.com/office/powerpoint/2010/main" val="343787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C266-4E65-8446-AFF3-6AAE043E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850" y="4513900"/>
            <a:ext cx="8841430" cy="972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dirty="0"/>
              <a:t>Tunable parameter “Perplexity” balance local and global aspects.  </a:t>
            </a:r>
            <a:r>
              <a:rPr lang="en-US" sz="3400" dirty="0" err="1"/>
              <a:t>Tsne</a:t>
            </a:r>
            <a:r>
              <a:rPr lang="en-US" sz="3400" dirty="0"/>
              <a:t> is sensitive to parameters. We wouldn’t have this </a:t>
            </a:r>
            <a:r>
              <a:rPr lang="en-US" sz="3400" i="1" dirty="0"/>
              <a:t>a priori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58483-9A91-AA40-94A4-02C8E53D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88" y="1371976"/>
            <a:ext cx="3526424" cy="1984109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E55D36-1E3A-4742-AA3F-7070D4F6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7914" y="1444891"/>
            <a:ext cx="8721366" cy="198410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2C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F04FF7-9802-1E4D-91F1-69D57D252B14}"/>
              </a:ext>
            </a:extLst>
          </p:cNvPr>
          <p:cNvSpPr txBox="1"/>
          <p:nvPr/>
        </p:nvSpPr>
        <p:spPr>
          <a:xfrm>
            <a:off x="2167247" y="6323610"/>
            <a:ext cx="495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from: https://</a:t>
            </a:r>
            <a:r>
              <a:rPr lang="en-US" dirty="0" err="1"/>
              <a:t>distill.pub</a:t>
            </a:r>
            <a:r>
              <a:rPr lang="en-US" dirty="0"/>
              <a:t>/2016/misread-</a:t>
            </a:r>
            <a:r>
              <a:rPr lang="en-US" dirty="0" err="1"/>
              <a:t>tsne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5306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1453-4A16-1545-B7E1-07F9F55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KL-divergence vs. Perplexity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B48647AC-520B-F04E-88BE-9F515C618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110" y="1686413"/>
            <a:ext cx="4806462" cy="4806462"/>
          </a:xfrm>
        </p:spPr>
      </p:pic>
    </p:spTree>
    <p:extLst>
      <p:ext uri="{BB962C8B-B14F-4D97-AF65-F5344CB8AC3E}">
        <p14:creationId xmlns:p14="http://schemas.microsoft.com/office/powerpoint/2010/main" val="109555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86E14-847C-3147-8835-36A0E557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320" y="1565783"/>
            <a:ext cx="2685705" cy="268570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F6AA70E-DC12-9949-AA4F-C7BE8754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25" y="1565783"/>
            <a:ext cx="2685705" cy="268570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08A7BC80-CE3E-384A-A043-BD04C0CF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209" y="1565783"/>
            <a:ext cx="2637795" cy="2637795"/>
          </a:xfrm>
          <a:prstGeom prst="rect">
            <a:avLst/>
          </a:prstGeom>
        </p:spPr>
      </p:pic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63E41526-0AC7-A44A-A9AA-97AE4038B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9141" y="1565782"/>
            <a:ext cx="2685706" cy="2685706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8733B210-462D-42A4-BA20-36743BB5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30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843E-E492-F546-A704-1EBD6417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NMDS stress vs. dimension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C7DAA8-FA23-8A49-96DD-671B3995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stress &lt; 0.05 provides an excellent representation in reduced dimensions</a:t>
            </a:r>
          </a:p>
          <a:p>
            <a:r>
              <a:rPr lang="en-US" sz="2000" dirty="0"/>
              <a:t>&lt; 0.1 is great</a:t>
            </a:r>
          </a:p>
          <a:p>
            <a:r>
              <a:rPr lang="en-US" sz="2000" dirty="0"/>
              <a:t>&lt; 0.2 is okay</a:t>
            </a:r>
          </a:p>
          <a:p>
            <a:r>
              <a:rPr lang="en-US" sz="2000" dirty="0"/>
              <a:t>&lt; 0.3 provides a poor representation.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Cells=25, S=10, NST =5</a:t>
            </a: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9A21C4F-A10A-DB47-A519-549A714F5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" r="4" b="4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2" name="Picture 6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A789A-B686-A947-868A-E108C134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33" y="380198"/>
            <a:ext cx="1894744" cy="1894744"/>
          </a:xfrm>
          <a:prstGeom prst="rect">
            <a:avLst/>
          </a:prstGeom>
        </p:spPr>
      </p:pic>
      <p:pic>
        <p:nvPicPr>
          <p:cNvPr id="60" name="Picture 5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47C524-5D48-8646-9F47-A3AD3D28E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67" y="354081"/>
            <a:ext cx="1894743" cy="1894743"/>
          </a:xfrm>
          <a:prstGeom prst="rect">
            <a:avLst/>
          </a:prstGeom>
        </p:spPr>
      </p:pic>
      <p:pic>
        <p:nvPicPr>
          <p:cNvPr id="58" name="Picture 5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9EA3AE3-2BDE-934C-A161-B4F669F2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781" y="2397609"/>
            <a:ext cx="1894743" cy="1894743"/>
          </a:xfrm>
          <a:prstGeom prst="rect">
            <a:avLst/>
          </a:prstGeom>
        </p:spPr>
      </p:pic>
      <p:pic>
        <p:nvPicPr>
          <p:cNvPr id="54" name="Content Placeholder 5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8DF3721-A7FE-004A-98F3-9DF951167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67729" y="2534447"/>
            <a:ext cx="1757905" cy="1757905"/>
          </a:xfrm>
          <a:prstGeom prst="rect">
            <a:avLst/>
          </a:prstGeom>
        </p:spPr>
      </p:pic>
      <p:pic>
        <p:nvPicPr>
          <p:cNvPr id="56" name="Picture 5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F5A5AE4-8C27-394F-81F4-6973986BB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072" y="2412530"/>
            <a:ext cx="1759410" cy="175941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493C18-3626-5D4B-8426-9515A05D6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0662" y="367571"/>
            <a:ext cx="1984979" cy="19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8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2AB756-44E6-3E47-B1C5-08DEF44C8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 r="3484" b="-2"/>
          <a:stretch/>
        </p:blipFill>
        <p:spPr>
          <a:xfrm>
            <a:off x="1133256" y="3365991"/>
            <a:ext cx="2305458" cy="2624663"/>
          </a:xfrm>
          <a:prstGeom prst="rect">
            <a:avLst/>
          </a:prstGeom>
        </p:spPr>
      </p:pic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65C365DA-8ACE-6C41-A1A4-C83155BCE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7875" y="395410"/>
            <a:ext cx="3301461" cy="2624662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9332FDA-05D9-F549-83C7-CD7CF99AC3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27" r="3473" b="-2"/>
          <a:stretch/>
        </p:blipFill>
        <p:spPr>
          <a:xfrm>
            <a:off x="8286401" y="3365992"/>
            <a:ext cx="2304407" cy="262466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E79D952-E66B-4E4B-AE88-970197119A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80" r="4019" b="-2"/>
          <a:stretch/>
        </p:blipFill>
        <p:spPr>
          <a:xfrm>
            <a:off x="4765006" y="395407"/>
            <a:ext cx="2304435" cy="2624665"/>
          </a:xfrm>
          <a:prstGeom prst="rect">
            <a:avLst/>
          </a:prstGeom>
        </p:spPr>
      </p:pic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6E2B5AE-417A-E04B-BCD6-676E0E0E38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61" r="4238" b="-2"/>
          <a:stretch/>
        </p:blipFill>
        <p:spPr>
          <a:xfrm>
            <a:off x="1133256" y="333607"/>
            <a:ext cx="2321406" cy="264399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62C42FAA-D24F-4940-A697-000D4698ED5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17" r="3483" b="-2"/>
          <a:stretch/>
        </p:blipFill>
        <p:spPr>
          <a:xfrm>
            <a:off x="4765006" y="3429000"/>
            <a:ext cx="2321378" cy="26439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506F9A-DE6F-8045-9D18-C8F10B93514F}"/>
              </a:ext>
            </a:extLst>
          </p:cNvPr>
          <p:cNvSpPr txBox="1"/>
          <p:nvPr/>
        </p:nvSpPr>
        <p:spPr>
          <a:xfrm>
            <a:off x="4482936" y="6270171"/>
            <a:ext cx="229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Cells=25, S=10, NST =5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131</Words>
  <Application>Microsoft Macintosh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t-sne and NMDS</vt:lpstr>
      <vt:lpstr>T-sne projection results differ from each iteration</vt:lpstr>
      <vt:lpstr>Tunable parameter “Perplexity” balance local and global aspects.  Tsne is sensitive to parameters. We wouldn’t have this a priori</vt:lpstr>
      <vt:lpstr>KL-divergence vs. Perplexity</vt:lpstr>
      <vt:lpstr>PowerPoint Presentation</vt:lpstr>
      <vt:lpstr>NMDS stress vs. dimension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 and NMDS</dc:title>
  <dc:creator>Wang Dianzhuo</dc:creator>
  <cp:lastModifiedBy>Wang Dianzhuo</cp:lastModifiedBy>
  <cp:revision>4</cp:revision>
  <dcterms:created xsi:type="dcterms:W3CDTF">2019-11-10T18:05:43Z</dcterms:created>
  <dcterms:modified xsi:type="dcterms:W3CDTF">2019-11-10T23:05:14Z</dcterms:modified>
</cp:coreProperties>
</file>