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52" y="4250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proposta para facilitar as rotinas diárias de troca de informação entre agentes do mercado.</a:t>
            </a:r>
            <a:endParaRPr b="1" sz="24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Um </a:t>
            </a:r>
            <a:r>
              <a:rPr lang="pt-BR" sz="3500">
                <a:solidFill>
                  <a:srgbClr val="FF0000"/>
                </a:solidFill>
              </a:rPr>
              <a:t>padrão</a:t>
            </a:r>
            <a:r>
              <a:rPr lang="pt-BR" sz="3500"/>
              <a:t> para trocar informações entre bancos e distribuidores de produtos de emissão bancária</a:t>
            </a:r>
            <a:r>
              <a:rPr lang="pt-BR" sz="3800"/>
              <a:t> 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