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</p:sldMasterIdLst>
  <p:notesMasterIdLst>
    <p:notesMasterId r:id="rId13"/>
  </p:notesMasterIdLst>
  <p:sldIdLst>
    <p:sldId id="256" r:id="rId3"/>
    <p:sldId id="291" r:id="rId4"/>
    <p:sldId id="341" r:id="rId5"/>
    <p:sldId id="353" r:id="rId6"/>
    <p:sldId id="352" r:id="rId7"/>
    <p:sldId id="355" r:id="rId8"/>
    <p:sldId id="354" r:id="rId9"/>
    <p:sldId id="356" r:id="rId10"/>
    <p:sldId id="357" r:id="rId11"/>
    <p:sldId id="28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FCF"/>
    <a:srgbClr val="D36F6F"/>
    <a:srgbClr val="E61B2B"/>
    <a:srgbClr val="4A56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226" autoAdjust="0"/>
  </p:normalViewPr>
  <p:slideViewPr>
    <p:cSldViewPr snapToGrid="0">
      <p:cViewPr varScale="1">
        <p:scale>
          <a:sx n="75" d="100"/>
          <a:sy n="75" d="100"/>
        </p:scale>
        <p:origin x="540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299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7E98E-9D3C-43DC-9D46-F79317388C42}" type="datetimeFigureOut">
              <a:rPr lang="en-ID" smtClean="0"/>
              <a:t>30/03/2022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04C42-D324-4424-A012-94F32D7A5871}" type="slidenum">
              <a:rPr lang="en-ID" smtClean="0"/>
              <a:t>‹nº›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69528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04C42-D324-4424-A012-94F32D7A5871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564321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04C42-D324-4424-A012-94F32D7A5871}" type="slidenum">
              <a:rPr lang="en-ID" smtClean="0"/>
              <a:t>10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50019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04C42-D324-4424-A012-94F32D7A5871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77590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04C42-D324-4424-A012-94F32D7A5871}" type="slidenum">
              <a:rPr lang="en-ID" smtClean="0"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50166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04C42-D324-4424-A012-94F32D7A5871}" type="slidenum">
              <a:rPr lang="en-ID" smtClean="0"/>
              <a:t>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61628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04C42-D324-4424-A012-94F32D7A5871}" type="slidenum">
              <a:rPr lang="en-ID" smtClean="0"/>
              <a:t>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57950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04C42-D324-4424-A012-94F32D7A5871}" type="slidenum">
              <a:rPr lang="en-ID" smtClean="0"/>
              <a:t>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02955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04C42-D324-4424-A012-94F32D7A5871}" type="slidenum">
              <a:rPr lang="en-ID" smtClean="0"/>
              <a:t>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352291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04C42-D324-4424-A012-94F32D7A5871}" type="slidenum">
              <a:rPr lang="en-ID" smtClean="0"/>
              <a:t>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373913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04C42-D324-4424-A012-94F32D7A5871}" type="slidenum">
              <a:rPr lang="en-ID" smtClean="0"/>
              <a:t>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43878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1122C9-8BED-4D57-B465-80E83F2D72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12192000" cy="685800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7233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B691EB-9E5C-4297-872F-F106F09BA146}"/>
              </a:ext>
            </a:extLst>
          </p:cNvPr>
          <p:cNvSpPr/>
          <p:nvPr userDrawn="1"/>
        </p:nvSpPr>
        <p:spPr>
          <a:xfrm>
            <a:off x="8138160" y="833120"/>
            <a:ext cx="4053840" cy="519176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31BE721C-2175-4341-8EC6-FB5A856DFBA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042457" y="1444408"/>
            <a:ext cx="4538254" cy="3969184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A53087B-61B8-4DF7-B7C4-DDAD053C7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78" y="853956"/>
            <a:ext cx="4538253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6181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4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2CD50C-1E00-4D14-AA0B-48D635F048FB}"/>
              </a:ext>
            </a:extLst>
          </p:cNvPr>
          <p:cNvSpPr/>
          <p:nvPr userDrawn="1"/>
        </p:nvSpPr>
        <p:spPr>
          <a:xfrm>
            <a:off x="5887212" y="0"/>
            <a:ext cx="5528264" cy="1599975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0B5ABED4-2453-4DB5-8D6D-3F3A644C94C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33803" y="443240"/>
            <a:ext cx="4635082" cy="2038888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5A40CA1-9944-4887-BC35-0DAA33B3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79" y="853956"/>
            <a:ext cx="4096512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07639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4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66D6796A-AB63-4279-90FD-B70505FDD50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24602" y="0"/>
            <a:ext cx="5467397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C278850-E8C3-45C9-8D4B-3F7CAF9B43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5742" y="1692149"/>
            <a:ext cx="4787957" cy="230428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4800" b="1"/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16253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FF5DDD1-A932-4554-BC0D-F3FCEDC953ED}"/>
              </a:ext>
            </a:extLst>
          </p:cNvPr>
          <p:cNvSpPr/>
          <p:nvPr userDrawn="1"/>
        </p:nvSpPr>
        <p:spPr>
          <a:xfrm>
            <a:off x="5887212" y="0"/>
            <a:ext cx="5528264" cy="3429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D229985D-ABAE-438D-A425-C9AE06E45FC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33803" y="443240"/>
            <a:ext cx="4635082" cy="4005258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A8C3ED8-3C0A-42CA-A845-B87567096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79" y="853956"/>
            <a:ext cx="4096512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3807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4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B4824960-1FAB-4796-B4E9-36F01229069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000234" y="0"/>
            <a:ext cx="519176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3AB82C2-FF08-4562-B770-D96C00C55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79" y="853956"/>
            <a:ext cx="4096512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71440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2A82D9-311E-4F31-AB25-1934E4AC4679}"/>
              </a:ext>
            </a:extLst>
          </p:cNvPr>
          <p:cNvSpPr/>
          <p:nvPr userDrawn="1"/>
        </p:nvSpPr>
        <p:spPr>
          <a:xfrm>
            <a:off x="9010834" y="0"/>
            <a:ext cx="3181165" cy="211670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40F89D7C-D3EE-40A4-A6F0-FDC7825DBF5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72446" y="366341"/>
            <a:ext cx="7053212" cy="1750359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B89B27-7C35-45E6-AFD3-6180DCF65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79" y="853956"/>
            <a:ext cx="4096512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9415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4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2AC6E2-DDA6-466E-9ABE-F95E83FAE342}"/>
              </a:ext>
            </a:extLst>
          </p:cNvPr>
          <p:cNvSpPr/>
          <p:nvPr userDrawn="1"/>
        </p:nvSpPr>
        <p:spPr>
          <a:xfrm>
            <a:off x="5202316" y="0"/>
            <a:ext cx="6989684" cy="211670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F88CDDFC-E22C-452A-8C2A-33126279A74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202313" y="366340"/>
            <a:ext cx="6623345" cy="3333638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9BC867F-3817-472E-A491-ED16C8729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79" y="853956"/>
            <a:ext cx="4096512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8028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4" grpId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D00B0ED-525A-4CF9-8EE5-7390A80C73C9}"/>
              </a:ext>
            </a:extLst>
          </p:cNvPr>
          <p:cNvSpPr/>
          <p:nvPr userDrawn="1"/>
        </p:nvSpPr>
        <p:spPr>
          <a:xfrm>
            <a:off x="5202316" y="0"/>
            <a:ext cx="6989684" cy="211670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2AD10D0-1AF1-4A50-B2E6-908B6EF0C6E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567486" y="366340"/>
            <a:ext cx="6258172" cy="3413214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E46F4A5-068D-49DF-84BD-954046DD2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79" y="853956"/>
            <a:ext cx="4096512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1638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8DCEF00-DC8C-4604-A1E7-CC1030B0D949}"/>
              </a:ext>
            </a:extLst>
          </p:cNvPr>
          <p:cNvSpPr/>
          <p:nvPr userDrawn="1"/>
        </p:nvSpPr>
        <p:spPr>
          <a:xfrm>
            <a:off x="5202316" y="4741299"/>
            <a:ext cx="6989684" cy="211670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CD37956-7D32-4EDF-843E-C11D701D5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138" y="1135138"/>
            <a:ext cx="4223128" cy="230428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4800"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DF486FAE-46E1-42D5-B4A8-059463FC5BD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87922" y="-1"/>
            <a:ext cx="4537736" cy="649165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9032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5" grpId="0" animBg="1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600A9C52-5F38-42AD-8D21-7352DB2ED1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13002" y="0"/>
            <a:ext cx="369392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5AC02D46-730F-4B58-8DBF-0F81185D3D5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781204" y="1698861"/>
            <a:ext cx="1755648" cy="1755648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9FB32F5E-7B9C-49E1-B7E5-EC5C2E3AF11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468150" y="1698861"/>
            <a:ext cx="1755648" cy="1755648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84ED6A1-656D-4A29-83D7-59D5F5E9F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79" y="853956"/>
            <a:ext cx="4096512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96470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97BE38E-0F56-4FD5-8BD3-ECE7F70E1245}"/>
              </a:ext>
            </a:extLst>
          </p:cNvPr>
          <p:cNvGrpSpPr/>
          <p:nvPr userDrawn="1"/>
        </p:nvGrpSpPr>
        <p:grpSpPr>
          <a:xfrm>
            <a:off x="479231" y="6262544"/>
            <a:ext cx="689183" cy="116678"/>
            <a:chOff x="3386625" y="3424718"/>
            <a:chExt cx="5399693" cy="914162"/>
          </a:xfrm>
          <a:gradFill>
            <a:gsLst>
              <a:gs pos="0">
                <a:schemeClr val="accent1">
                  <a:alpha val="78000"/>
                </a:schemeClr>
              </a:gs>
              <a:gs pos="100000">
                <a:schemeClr val="accent2"/>
              </a:gs>
            </a:gsLst>
            <a:lin ang="6600000" scaled="0"/>
          </a:gradFill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2C90077F-B5A4-449B-9C59-858032171C95}"/>
                </a:ext>
              </a:extLst>
            </p:cNvPr>
            <p:cNvSpPr/>
            <p:nvPr/>
          </p:nvSpPr>
          <p:spPr>
            <a:xfrm>
              <a:off x="3386625" y="3425217"/>
              <a:ext cx="676522" cy="913011"/>
            </a:xfrm>
            <a:custGeom>
              <a:avLst/>
              <a:gdLst>
                <a:gd name="connsiteX0" fmla="*/ 416904 w 676522"/>
                <a:gd name="connsiteY0" fmla="*/ 156713 h 913011"/>
                <a:gd name="connsiteX1" fmla="*/ 252340 w 676522"/>
                <a:gd name="connsiteY1" fmla="*/ 236640 h 913011"/>
                <a:gd name="connsiteX2" fmla="*/ 193822 w 676522"/>
                <a:gd name="connsiteY2" fmla="*/ 459222 h 913011"/>
                <a:gd name="connsiteX3" fmla="*/ 416690 w 676522"/>
                <a:gd name="connsiteY3" fmla="*/ 756235 h 913011"/>
                <a:gd name="connsiteX4" fmla="*/ 643268 w 676522"/>
                <a:gd name="connsiteY4" fmla="*/ 709493 h 913011"/>
                <a:gd name="connsiteX5" fmla="*/ 643268 w 676522"/>
                <a:gd name="connsiteY5" fmla="*/ 867419 h 913011"/>
                <a:gd name="connsiteX6" fmla="*/ 399134 w 676522"/>
                <a:gd name="connsiteY6" fmla="*/ 912949 h 913011"/>
                <a:gd name="connsiteX7" fmla="*/ 102692 w 676522"/>
                <a:gd name="connsiteY7" fmla="*/ 795414 h 913011"/>
                <a:gd name="connsiteX8" fmla="*/ 0 w 676522"/>
                <a:gd name="connsiteY8" fmla="*/ 458009 h 913011"/>
                <a:gd name="connsiteX9" fmla="*/ 50454 w 676522"/>
                <a:gd name="connsiteY9" fmla="*/ 215374 h 913011"/>
                <a:gd name="connsiteX10" fmla="*/ 195321 w 676522"/>
                <a:gd name="connsiteY10" fmla="*/ 55592 h 913011"/>
                <a:gd name="connsiteX11" fmla="*/ 416547 w 676522"/>
                <a:gd name="connsiteY11" fmla="*/ 0 h 913011"/>
                <a:gd name="connsiteX12" fmla="*/ 676523 w 676522"/>
                <a:gd name="connsiteY12" fmla="*/ 62585 h 913011"/>
                <a:gd name="connsiteX13" fmla="*/ 615793 w 676522"/>
                <a:gd name="connsiteY13" fmla="*/ 215659 h 913011"/>
                <a:gd name="connsiteX14" fmla="*/ 515884 w 676522"/>
                <a:gd name="connsiteY14" fmla="*/ 174340 h 913011"/>
                <a:gd name="connsiteX15" fmla="*/ 416904 w 676522"/>
                <a:gd name="connsiteY15" fmla="*/ 156713 h 91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76522" h="913011">
                  <a:moveTo>
                    <a:pt x="416904" y="156713"/>
                  </a:moveTo>
                  <a:cubicBezTo>
                    <a:pt x="346061" y="156713"/>
                    <a:pt x="291212" y="183353"/>
                    <a:pt x="252340" y="236640"/>
                  </a:cubicBezTo>
                  <a:cubicBezTo>
                    <a:pt x="213469" y="289927"/>
                    <a:pt x="193965" y="364116"/>
                    <a:pt x="193822" y="459222"/>
                  </a:cubicBezTo>
                  <a:cubicBezTo>
                    <a:pt x="193822" y="657276"/>
                    <a:pt x="268111" y="756286"/>
                    <a:pt x="416690" y="756235"/>
                  </a:cubicBezTo>
                  <a:cubicBezTo>
                    <a:pt x="479061" y="756235"/>
                    <a:pt x="554585" y="740657"/>
                    <a:pt x="643268" y="709493"/>
                  </a:cubicBezTo>
                  <a:lnTo>
                    <a:pt x="643268" y="867419"/>
                  </a:lnTo>
                  <a:cubicBezTo>
                    <a:pt x="565717" y="898648"/>
                    <a:pt x="482729" y="914126"/>
                    <a:pt x="399134" y="912949"/>
                  </a:cubicBezTo>
                  <a:cubicBezTo>
                    <a:pt x="269874" y="912949"/>
                    <a:pt x="171058" y="873770"/>
                    <a:pt x="102692" y="795414"/>
                  </a:cubicBezTo>
                  <a:cubicBezTo>
                    <a:pt x="34326" y="717057"/>
                    <a:pt x="93" y="604589"/>
                    <a:pt x="0" y="458009"/>
                  </a:cubicBezTo>
                  <a:cubicBezTo>
                    <a:pt x="0" y="365665"/>
                    <a:pt x="16820" y="284789"/>
                    <a:pt x="50454" y="215374"/>
                  </a:cubicBezTo>
                  <a:cubicBezTo>
                    <a:pt x="81490" y="148699"/>
                    <a:pt x="132001" y="92993"/>
                    <a:pt x="195321" y="55592"/>
                  </a:cubicBezTo>
                  <a:cubicBezTo>
                    <a:pt x="258263" y="18576"/>
                    <a:pt x="332003" y="50"/>
                    <a:pt x="416547" y="0"/>
                  </a:cubicBezTo>
                  <a:cubicBezTo>
                    <a:pt x="502803" y="0"/>
                    <a:pt x="589460" y="20859"/>
                    <a:pt x="676523" y="62585"/>
                  </a:cubicBezTo>
                  <a:lnTo>
                    <a:pt x="615793" y="215659"/>
                  </a:lnTo>
                  <a:cubicBezTo>
                    <a:pt x="583244" y="200124"/>
                    <a:pt x="549896" y="186329"/>
                    <a:pt x="515884" y="174340"/>
                  </a:cubicBezTo>
                  <a:cubicBezTo>
                    <a:pt x="484113" y="162944"/>
                    <a:pt x="450651" y="156985"/>
                    <a:pt x="416904" y="156713"/>
                  </a:cubicBez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20AE8D1-43DB-4166-AC25-6F673A922610}"/>
                </a:ext>
              </a:extLst>
            </p:cNvPr>
            <p:cNvSpPr/>
            <p:nvPr/>
          </p:nvSpPr>
          <p:spPr>
            <a:xfrm>
              <a:off x="4241699" y="3424718"/>
              <a:ext cx="845510" cy="914162"/>
            </a:xfrm>
            <a:custGeom>
              <a:avLst/>
              <a:gdLst>
                <a:gd name="connsiteX0" fmla="*/ 845511 w 845510"/>
                <a:gd name="connsiteY0" fmla="*/ 456653 h 914162"/>
                <a:gd name="connsiteX1" fmla="*/ 736182 w 845510"/>
                <a:gd name="connsiteY1" fmla="*/ 795628 h 914162"/>
                <a:gd name="connsiteX2" fmla="*/ 422755 w 845510"/>
                <a:gd name="connsiteY2" fmla="*/ 914162 h 914162"/>
                <a:gd name="connsiteX3" fmla="*/ 109328 w 845510"/>
                <a:gd name="connsiteY3" fmla="*/ 795700 h 914162"/>
                <a:gd name="connsiteX4" fmla="*/ 0 w 845510"/>
                <a:gd name="connsiteY4" fmla="*/ 455511 h 914162"/>
                <a:gd name="connsiteX5" fmla="*/ 109685 w 845510"/>
                <a:gd name="connsiteY5" fmla="*/ 116893 h 914162"/>
                <a:gd name="connsiteX6" fmla="*/ 423683 w 845510"/>
                <a:gd name="connsiteY6" fmla="*/ 0 h 914162"/>
                <a:gd name="connsiteX7" fmla="*/ 736825 w 845510"/>
                <a:gd name="connsiteY7" fmla="*/ 117821 h 914162"/>
                <a:gd name="connsiteX8" fmla="*/ 845511 w 845510"/>
                <a:gd name="connsiteY8" fmla="*/ 456653 h 914162"/>
                <a:gd name="connsiteX9" fmla="*/ 197462 w 845510"/>
                <a:gd name="connsiteY9" fmla="*/ 456653 h 914162"/>
                <a:gd name="connsiteX10" fmla="*/ 253910 w 845510"/>
                <a:gd name="connsiteY10" fmla="*/ 680805 h 914162"/>
                <a:gd name="connsiteX11" fmla="*/ 422755 w 845510"/>
                <a:gd name="connsiteY11" fmla="*/ 756164 h 914162"/>
                <a:gd name="connsiteX12" fmla="*/ 648120 w 845510"/>
                <a:gd name="connsiteY12" fmla="*/ 456439 h 914162"/>
                <a:gd name="connsiteX13" fmla="*/ 423969 w 845510"/>
                <a:gd name="connsiteY13" fmla="*/ 156713 h 914162"/>
                <a:gd name="connsiteX14" fmla="*/ 254552 w 845510"/>
                <a:gd name="connsiteY14" fmla="*/ 232359 h 914162"/>
                <a:gd name="connsiteX15" fmla="*/ 197462 w 845510"/>
                <a:gd name="connsiteY15" fmla="*/ 456653 h 914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45510" h="914162">
                  <a:moveTo>
                    <a:pt x="845511" y="456653"/>
                  </a:moveTo>
                  <a:cubicBezTo>
                    <a:pt x="845511" y="603661"/>
                    <a:pt x="809066" y="716650"/>
                    <a:pt x="736182" y="795628"/>
                  </a:cubicBezTo>
                  <a:cubicBezTo>
                    <a:pt x="663299" y="874605"/>
                    <a:pt x="558824" y="914112"/>
                    <a:pt x="422755" y="914162"/>
                  </a:cubicBezTo>
                  <a:cubicBezTo>
                    <a:pt x="286737" y="914162"/>
                    <a:pt x="182262" y="874677"/>
                    <a:pt x="109328" y="795700"/>
                  </a:cubicBezTo>
                  <a:cubicBezTo>
                    <a:pt x="36395" y="716722"/>
                    <a:pt x="-50" y="603326"/>
                    <a:pt x="0" y="455511"/>
                  </a:cubicBezTo>
                  <a:cubicBezTo>
                    <a:pt x="0" y="307697"/>
                    <a:pt x="36559" y="194822"/>
                    <a:pt x="109685" y="116893"/>
                  </a:cubicBezTo>
                  <a:cubicBezTo>
                    <a:pt x="182811" y="38964"/>
                    <a:pt x="287472" y="0"/>
                    <a:pt x="423683" y="0"/>
                  </a:cubicBezTo>
                  <a:cubicBezTo>
                    <a:pt x="560180" y="0"/>
                    <a:pt x="664555" y="39271"/>
                    <a:pt x="736825" y="117821"/>
                  </a:cubicBezTo>
                  <a:cubicBezTo>
                    <a:pt x="809094" y="196370"/>
                    <a:pt x="845318" y="309309"/>
                    <a:pt x="845511" y="456653"/>
                  </a:cubicBezTo>
                  <a:close/>
                  <a:moveTo>
                    <a:pt x="197462" y="456653"/>
                  </a:moveTo>
                  <a:cubicBezTo>
                    <a:pt x="197462" y="555898"/>
                    <a:pt x="216280" y="630615"/>
                    <a:pt x="253910" y="680805"/>
                  </a:cubicBezTo>
                  <a:cubicBezTo>
                    <a:pt x="291540" y="730994"/>
                    <a:pt x="347824" y="756114"/>
                    <a:pt x="422755" y="756164"/>
                  </a:cubicBezTo>
                  <a:cubicBezTo>
                    <a:pt x="573046" y="756164"/>
                    <a:pt x="648170" y="656256"/>
                    <a:pt x="648120" y="456439"/>
                  </a:cubicBezTo>
                  <a:cubicBezTo>
                    <a:pt x="648070" y="256622"/>
                    <a:pt x="573353" y="156713"/>
                    <a:pt x="423969" y="156713"/>
                  </a:cubicBezTo>
                  <a:cubicBezTo>
                    <a:pt x="349087" y="156713"/>
                    <a:pt x="292610" y="181926"/>
                    <a:pt x="254552" y="232359"/>
                  </a:cubicBezTo>
                  <a:cubicBezTo>
                    <a:pt x="216495" y="282791"/>
                    <a:pt x="197462" y="357551"/>
                    <a:pt x="197462" y="456653"/>
                  </a:cubicBez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9574AD2-6171-418B-9DB5-2BAFC0A871A6}"/>
                </a:ext>
              </a:extLst>
            </p:cNvPr>
            <p:cNvSpPr/>
            <p:nvPr/>
          </p:nvSpPr>
          <p:spPr>
            <a:xfrm>
              <a:off x="5333484" y="3437706"/>
              <a:ext cx="736753" cy="888043"/>
            </a:xfrm>
            <a:custGeom>
              <a:avLst/>
              <a:gdLst>
                <a:gd name="connsiteX0" fmla="*/ 736753 w 736753"/>
                <a:gd name="connsiteY0" fmla="*/ 435529 h 888043"/>
                <a:gd name="connsiteX1" fmla="*/ 611939 w 736753"/>
                <a:gd name="connsiteY1" fmla="*/ 771364 h 888043"/>
                <a:gd name="connsiteX2" fmla="*/ 251484 w 736753"/>
                <a:gd name="connsiteY2" fmla="*/ 888043 h 888043"/>
                <a:gd name="connsiteX3" fmla="*/ 0 w 736753"/>
                <a:gd name="connsiteY3" fmla="*/ 888043 h 888043"/>
                <a:gd name="connsiteX4" fmla="*/ 0 w 736753"/>
                <a:gd name="connsiteY4" fmla="*/ 0 h 888043"/>
                <a:gd name="connsiteX5" fmla="*/ 278816 w 736753"/>
                <a:gd name="connsiteY5" fmla="*/ 0 h 888043"/>
                <a:gd name="connsiteX6" fmla="*/ 616506 w 736753"/>
                <a:gd name="connsiteY6" fmla="*/ 114823 h 888043"/>
                <a:gd name="connsiteX7" fmla="*/ 736753 w 736753"/>
                <a:gd name="connsiteY7" fmla="*/ 435529 h 888043"/>
                <a:gd name="connsiteX8" fmla="*/ 541218 w 736753"/>
                <a:gd name="connsiteY8" fmla="*/ 440382 h 888043"/>
                <a:gd name="connsiteX9" fmla="*/ 288521 w 736753"/>
                <a:gd name="connsiteY9" fmla="*/ 154287 h 888043"/>
                <a:gd name="connsiteX10" fmla="*/ 188042 w 736753"/>
                <a:gd name="connsiteY10" fmla="*/ 154287 h 888043"/>
                <a:gd name="connsiteX11" fmla="*/ 188042 w 736753"/>
                <a:gd name="connsiteY11" fmla="*/ 732329 h 888043"/>
                <a:gd name="connsiteX12" fmla="*/ 268825 w 736753"/>
                <a:gd name="connsiteY12" fmla="*/ 732329 h 888043"/>
                <a:gd name="connsiteX13" fmla="*/ 541218 w 736753"/>
                <a:gd name="connsiteY13" fmla="*/ 440382 h 888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36753" h="888043">
                  <a:moveTo>
                    <a:pt x="736753" y="435529"/>
                  </a:moveTo>
                  <a:cubicBezTo>
                    <a:pt x="736753" y="581681"/>
                    <a:pt x="695149" y="693629"/>
                    <a:pt x="611939" y="771364"/>
                  </a:cubicBezTo>
                  <a:cubicBezTo>
                    <a:pt x="528730" y="849100"/>
                    <a:pt x="408576" y="887993"/>
                    <a:pt x="251484" y="888043"/>
                  </a:cubicBezTo>
                  <a:lnTo>
                    <a:pt x="0" y="888043"/>
                  </a:lnTo>
                  <a:lnTo>
                    <a:pt x="0" y="0"/>
                  </a:lnTo>
                  <a:lnTo>
                    <a:pt x="278816" y="0"/>
                  </a:lnTo>
                  <a:cubicBezTo>
                    <a:pt x="423733" y="0"/>
                    <a:pt x="536294" y="38272"/>
                    <a:pt x="616506" y="114823"/>
                  </a:cubicBezTo>
                  <a:cubicBezTo>
                    <a:pt x="696719" y="191375"/>
                    <a:pt x="736803" y="298277"/>
                    <a:pt x="736753" y="435529"/>
                  </a:cubicBezTo>
                  <a:close/>
                  <a:moveTo>
                    <a:pt x="541218" y="440382"/>
                  </a:moveTo>
                  <a:cubicBezTo>
                    <a:pt x="541218" y="249650"/>
                    <a:pt x="456988" y="154287"/>
                    <a:pt x="288521" y="154287"/>
                  </a:cubicBezTo>
                  <a:lnTo>
                    <a:pt x="188042" y="154287"/>
                  </a:lnTo>
                  <a:lnTo>
                    <a:pt x="188042" y="732329"/>
                  </a:lnTo>
                  <a:lnTo>
                    <a:pt x="268825" y="732329"/>
                  </a:lnTo>
                  <a:cubicBezTo>
                    <a:pt x="450423" y="732471"/>
                    <a:pt x="541218" y="635154"/>
                    <a:pt x="541218" y="440382"/>
                  </a:cubicBez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34D9461-2305-4E2D-9E9E-512FE769A3D3}"/>
                </a:ext>
              </a:extLst>
            </p:cNvPr>
            <p:cNvSpPr/>
            <p:nvPr/>
          </p:nvSpPr>
          <p:spPr>
            <a:xfrm>
              <a:off x="7317808" y="3437706"/>
              <a:ext cx="511388" cy="888043"/>
            </a:xfrm>
            <a:custGeom>
              <a:avLst/>
              <a:gdLst>
                <a:gd name="connsiteX0" fmla="*/ 511388 w 511388"/>
                <a:gd name="connsiteY0" fmla="*/ 888043 h 888043"/>
                <a:gd name="connsiteX1" fmla="*/ 0 w 511388"/>
                <a:gd name="connsiteY1" fmla="*/ 888043 h 888043"/>
                <a:gd name="connsiteX2" fmla="*/ 0 w 511388"/>
                <a:gd name="connsiteY2" fmla="*/ 0 h 888043"/>
                <a:gd name="connsiteX3" fmla="*/ 511388 w 511388"/>
                <a:gd name="connsiteY3" fmla="*/ 0 h 888043"/>
                <a:gd name="connsiteX4" fmla="*/ 511388 w 511388"/>
                <a:gd name="connsiteY4" fmla="*/ 154287 h 888043"/>
                <a:gd name="connsiteX5" fmla="*/ 188256 w 511388"/>
                <a:gd name="connsiteY5" fmla="*/ 154287 h 888043"/>
                <a:gd name="connsiteX6" fmla="*/ 188256 w 511388"/>
                <a:gd name="connsiteY6" fmla="*/ 349251 h 888043"/>
                <a:gd name="connsiteX7" fmla="*/ 488980 w 511388"/>
                <a:gd name="connsiteY7" fmla="*/ 349251 h 888043"/>
                <a:gd name="connsiteX8" fmla="*/ 488980 w 511388"/>
                <a:gd name="connsiteY8" fmla="*/ 503539 h 888043"/>
                <a:gd name="connsiteX9" fmla="*/ 188256 w 511388"/>
                <a:gd name="connsiteY9" fmla="*/ 503539 h 888043"/>
                <a:gd name="connsiteX10" fmla="*/ 188256 w 511388"/>
                <a:gd name="connsiteY10" fmla="*/ 732543 h 888043"/>
                <a:gd name="connsiteX11" fmla="*/ 511388 w 511388"/>
                <a:gd name="connsiteY11" fmla="*/ 732543 h 888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11388" h="888043">
                  <a:moveTo>
                    <a:pt x="511388" y="888043"/>
                  </a:moveTo>
                  <a:lnTo>
                    <a:pt x="0" y="888043"/>
                  </a:lnTo>
                  <a:lnTo>
                    <a:pt x="0" y="0"/>
                  </a:lnTo>
                  <a:lnTo>
                    <a:pt x="511388" y="0"/>
                  </a:lnTo>
                  <a:lnTo>
                    <a:pt x="511388" y="154287"/>
                  </a:lnTo>
                  <a:lnTo>
                    <a:pt x="188256" y="154287"/>
                  </a:lnTo>
                  <a:lnTo>
                    <a:pt x="188256" y="349251"/>
                  </a:lnTo>
                  <a:lnTo>
                    <a:pt x="488980" y="349251"/>
                  </a:lnTo>
                  <a:lnTo>
                    <a:pt x="488980" y="503539"/>
                  </a:lnTo>
                  <a:lnTo>
                    <a:pt x="188256" y="503539"/>
                  </a:lnTo>
                  <a:lnTo>
                    <a:pt x="188256" y="732543"/>
                  </a:lnTo>
                  <a:lnTo>
                    <a:pt x="511388" y="732543"/>
                  </a:ln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1D92C0F-7905-465D-8962-98FC21FA2DA0}"/>
                </a:ext>
              </a:extLst>
            </p:cNvPr>
            <p:cNvSpPr/>
            <p:nvPr/>
          </p:nvSpPr>
          <p:spPr>
            <a:xfrm>
              <a:off x="8076683" y="3437706"/>
              <a:ext cx="709635" cy="888043"/>
            </a:xfrm>
            <a:custGeom>
              <a:avLst/>
              <a:gdLst>
                <a:gd name="connsiteX0" fmla="*/ 188327 w 709635"/>
                <a:gd name="connsiteY0" fmla="*/ 547284 h 888043"/>
                <a:gd name="connsiteX1" fmla="*/ 188327 w 709635"/>
                <a:gd name="connsiteY1" fmla="*/ 888043 h 888043"/>
                <a:gd name="connsiteX2" fmla="*/ 0 w 709635"/>
                <a:gd name="connsiteY2" fmla="*/ 888043 h 888043"/>
                <a:gd name="connsiteX3" fmla="*/ 0 w 709635"/>
                <a:gd name="connsiteY3" fmla="*/ 0 h 888043"/>
                <a:gd name="connsiteX4" fmla="*/ 258763 w 709635"/>
                <a:gd name="connsiteY4" fmla="*/ 0 h 888043"/>
                <a:gd name="connsiteX5" fmla="*/ 526589 w 709635"/>
                <a:gd name="connsiteY5" fmla="*/ 65868 h 888043"/>
                <a:gd name="connsiteX6" fmla="*/ 613366 w 709635"/>
                <a:gd name="connsiteY6" fmla="*/ 266042 h 888043"/>
                <a:gd name="connsiteX7" fmla="*/ 570549 w 709635"/>
                <a:gd name="connsiteY7" fmla="*/ 405414 h 888043"/>
                <a:gd name="connsiteX8" fmla="*/ 448518 w 709635"/>
                <a:gd name="connsiteY8" fmla="*/ 501112 h 888043"/>
                <a:gd name="connsiteX9" fmla="*/ 709635 w 709635"/>
                <a:gd name="connsiteY9" fmla="*/ 888043 h 888043"/>
                <a:gd name="connsiteX10" fmla="*/ 500470 w 709635"/>
                <a:gd name="connsiteY10" fmla="*/ 888043 h 888043"/>
                <a:gd name="connsiteX11" fmla="*/ 288521 w 709635"/>
                <a:gd name="connsiteY11" fmla="*/ 547284 h 888043"/>
                <a:gd name="connsiteX12" fmla="*/ 188327 w 709635"/>
                <a:gd name="connsiteY12" fmla="*/ 394210 h 888043"/>
                <a:gd name="connsiteX13" fmla="*/ 249414 w 709635"/>
                <a:gd name="connsiteY13" fmla="*/ 394210 h 888043"/>
                <a:gd name="connsiteX14" fmla="*/ 381222 w 709635"/>
                <a:gd name="connsiteY14" fmla="*/ 364452 h 888043"/>
                <a:gd name="connsiteX15" fmla="*/ 424040 w 709635"/>
                <a:gd name="connsiteY15" fmla="*/ 270895 h 888043"/>
                <a:gd name="connsiteX16" fmla="*/ 380651 w 709635"/>
                <a:gd name="connsiteY16" fmla="*/ 180977 h 888043"/>
                <a:gd name="connsiteX17" fmla="*/ 246131 w 709635"/>
                <a:gd name="connsiteY17" fmla="*/ 154287 h 888043"/>
                <a:gd name="connsiteX18" fmla="*/ 189041 w 709635"/>
                <a:gd name="connsiteY18" fmla="*/ 154287 h 888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09635" h="888043">
                  <a:moveTo>
                    <a:pt x="188327" y="547284"/>
                  </a:moveTo>
                  <a:lnTo>
                    <a:pt x="188327" y="888043"/>
                  </a:lnTo>
                  <a:lnTo>
                    <a:pt x="0" y="888043"/>
                  </a:lnTo>
                  <a:lnTo>
                    <a:pt x="0" y="0"/>
                  </a:lnTo>
                  <a:lnTo>
                    <a:pt x="258763" y="0"/>
                  </a:lnTo>
                  <a:cubicBezTo>
                    <a:pt x="379460" y="0"/>
                    <a:pt x="468735" y="21958"/>
                    <a:pt x="526589" y="65868"/>
                  </a:cubicBezTo>
                  <a:cubicBezTo>
                    <a:pt x="584443" y="109778"/>
                    <a:pt x="613366" y="176503"/>
                    <a:pt x="613366" y="266042"/>
                  </a:cubicBezTo>
                  <a:cubicBezTo>
                    <a:pt x="614195" y="315861"/>
                    <a:pt x="599208" y="364658"/>
                    <a:pt x="570549" y="405414"/>
                  </a:cubicBezTo>
                  <a:cubicBezTo>
                    <a:pt x="542003" y="446184"/>
                    <a:pt x="501326" y="478083"/>
                    <a:pt x="448518" y="501112"/>
                  </a:cubicBezTo>
                  <a:cubicBezTo>
                    <a:pt x="582109" y="700929"/>
                    <a:pt x="669151" y="829904"/>
                    <a:pt x="709635" y="888043"/>
                  </a:cubicBezTo>
                  <a:lnTo>
                    <a:pt x="500470" y="888043"/>
                  </a:lnTo>
                  <a:lnTo>
                    <a:pt x="288521" y="547284"/>
                  </a:lnTo>
                  <a:close/>
                  <a:moveTo>
                    <a:pt x="188327" y="394210"/>
                  </a:moveTo>
                  <a:lnTo>
                    <a:pt x="249414" y="394210"/>
                  </a:lnTo>
                  <a:cubicBezTo>
                    <a:pt x="308931" y="394210"/>
                    <a:pt x="352870" y="384291"/>
                    <a:pt x="381222" y="364452"/>
                  </a:cubicBezTo>
                  <a:cubicBezTo>
                    <a:pt x="409575" y="344613"/>
                    <a:pt x="423847" y="313427"/>
                    <a:pt x="424040" y="270895"/>
                  </a:cubicBezTo>
                  <a:cubicBezTo>
                    <a:pt x="424040" y="228791"/>
                    <a:pt x="409575" y="198818"/>
                    <a:pt x="380651" y="180977"/>
                  </a:cubicBezTo>
                  <a:cubicBezTo>
                    <a:pt x="351728" y="163136"/>
                    <a:pt x="306883" y="154237"/>
                    <a:pt x="246131" y="154287"/>
                  </a:cubicBezTo>
                  <a:lnTo>
                    <a:pt x="189041" y="154287"/>
                  </a:ln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17C0EE-6E14-4BB3-A0BD-05A8C4692183}"/>
                </a:ext>
              </a:extLst>
            </p:cNvPr>
            <p:cNvSpPr/>
            <p:nvPr/>
          </p:nvSpPr>
          <p:spPr>
            <a:xfrm>
              <a:off x="6439684" y="3425431"/>
              <a:ext cx="513244" cy="912735"/>
            </a:xfrm>
            <a:custGeom>
              <a:avLst/>
              <a:gdLst>
                <a:gd name="connsiteX0" fmla="*/ 513244 w 513244"/>
                <a:gd name="connsiteY0" fmla="*/ 0 h 912735"/>
                <a:gd name="connsiteX1" fmla="*/ 172913 w 513244"/>
                <a:gd name="connsiteY1" fmla="*/ 912735 h 912735"/>
                <a:gd name="connsiteX2" fmla="*/ 0 w 513244"/>
                <a:gd name="connsiteY2" fmla="*/ 912735 h 912735"/>
                <a:gd name="connsiteX3" fmla="*/ 340331 w 513244"/>
                <a:gd name="connsiteY3" fmla="*/ 0 h 912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3244" h="912735">
                  <a:moveTo>
                    <a:pt x="513244" y="0"/>
                  </a:moveTo>
                  <a:lnTo>
                    <a:pt x="172913" y="912735"/>
                  </a:lnTo>
                  <a:lnTo>
                    <a:pt x="0" y="912735"/>
                  </a:lnTo>
                  <a:lnTo>
                    <a:pt x="340331" y="0"/>
                  </a:ln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73026332-F601-4C38-BC4D-3304015740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45517" y="6197106"/>
            <a:ext cx="2649827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2">
                    <a:lumMod val="85000"/>
                  </a:schemeClr>
                </a:solidFill>
              </a:defRPr>
            </a:lvl1pPr>
          </a:lstStyle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C34B1AF9-D2ED-4DA6-9DCF-8870CDCD04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12192000" cy="2908472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DAEB3624-D84B-495A-9C75-8B2440AC756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46823" y="3914025"/>
            <a:ext cx="1478597" cy="1299292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26" name="Picture Placeholder 2">
            <a:extLst>
              <a:ext uri="{FF2B5EF4-FFF2-40B4-BE49-F238E27FC236}">
                <a16:creationId xmlns:a16="http://schemas.microsoft.com/office/drawing/2014/main" id="{0D15C9FA-AE4D-4197-8962-4882D5119FF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79898" y="3909226"/>
            <a:ext cx="6412102" cy="2948774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ACE4451-A6A0-416A-B65E-106F9E3C5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79" y="853956"/>
            <a:ext cx="4096512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6706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 animBg="1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E25E52-6422-4D9A-93DB-E619D9AE4CDC}"/>
              </a:ext>
            </a:extLst>
          </p:cNvPr>
          <p:cNvSpPr/>
          <p:nvPr userDrawn="1"/>
        </p:nvSpPr>
        <p:spPr>
          <a:xfrm>
            <a:off x="6199298" y="2286000"/>
            <a:ext cx="4620988" cy="2286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E7386521-F03E-47D8-83DE-7CB1A0C21FB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199298" y="2560321"/>
            <a:ext cx="1737360" cy="173736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E06BEA25-A94F-4CC3-9677-8FA19E65900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99298" y="359338"/>
            <a:ext cx="1737360" cy="173736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49094352-D33E-44FD-AE60-DA812392CD2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99298" y="4761302"/>
            <a:ext cx="1737360" cy="173736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930FD3E-1AD7-4225-B71D-352D4286B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79" y="853956"/>
            <a:ext cx="4096512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01889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14" grpId="0" animBg="1"/>
      <p:bldP spid="15" grpId="0" animBg="1"/>
      <p:bldP spid="16" grpId="0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069BB6F-DD27-457F-AD3E-C1EDBB011084}"/>
              </a:ext>
            </a:extLst>
          </p:cNvPr>
          <p:cNvSpPr/>
          <p:nvPr userDrawn="1"/>
        </p:nvSpPr>
        <p:spPr>
          <a:xfrm>
            <a:off x="4937760" y="0"/>
            <a:ext cx="7254239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A1579454-E85F-4589-8B5A-F7530EA7F80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68835" y="526962"/>
            <a:ext cx="6192089" cy="633103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A639FB2-9CF9-4541-91AE-F6890C83E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79" y="853956"/>
            <a:ext cx="4096512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45773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0" grpId="0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A7227995-7DDE-4D0B-B319-197F0CE9D18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1539" y="790113"/>
            <a:ext cx="4811696" cy="336463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A5637B8-EB7C-42B3-9C7F-1D0634EB8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808" y="853956"/>
            <a:ext cx="4096512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54630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3785B37B-A8C6-40B1-8AA9-E8F5C537B39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788239" y="1118587"/>
            <a:ext cx="5557421" cy="3080552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FEE23B3-561F-446D-B6DD-2A5D8509F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79" y="853956"/>
            <a:ext cx="4096512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8933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4318FEC-9F25-4F10-9FF2-103E807453E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75619" y="0"/>
            <a:ext cx="5415279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1A5CF267-33C2-4A30-9D0C-AB2C84A6107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587969" y="949911"/>
            <a:ext cx="2375301" cy="5184559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BF6FEE5-8F7B-45B6-A441-D9EA27933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79" y="853956"/>
            <a:ext cx="4096512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63119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BF2AE66-46A6-4D7A-A4F4-BBF7BC63F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78" y="853956"/>
            <a:ext cx="7466861" cy="769441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3354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9762795-2444-4E20-A9F9-504A32C8209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110846" y="1306487"/>
            <a:ext cx="3154969" cy="4245026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218A95ED-C84F-448C-8E08-847B34EA436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77021" y="1306487"/>
            <a:ext cx="3154969" cy="4245026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EB28DAA-5371-4181-9C2B-E00903A84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79" y="853956"/>
            <a:ext cx="4096512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DBBC61E-AA8F-4432-9DE6-3DB2B0E27E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33258" y="1502432"/>
            <a:ext cx="2710146" cy="1796143"/>
          </a:xfrm>
          <a:prstGeom prst="rect">
            <a:avLst/>
          </a:prstGeom>
          <a:solidFill>
            <a:schemeClr val="bg2">
              <a:lumMod val="6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D4A78970-C2D6-489F-A74D-0BE394E4BE6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599432" y="1502432"/>
            <a:ext cx="2710146" cy="1796143"/>
          </a:xfrm>
          <a:prstGeom prst="rect">
            <a:avLst/>
          </a:prstGeom>
          <a:solidFill>
            <a:schemeClr val="bg2">
              <a:lumMod val="6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63393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4" grpId="0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EB28DAA-5371-4181-9C2B-E00903A84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79" y="853956"/>
            <a:ext cx="4096512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E046E433-2328-4A21-8F93-37EA6E80560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958068" y="1818168"/>
            <a:ext cx="5501959" cy="5039832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839224E3-649E-40ED-AF3D-2B4E969695E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899803" y="1001877"/>
            <a:ext cx="1618488" cy="1618488"/>
          </a:xfrm>
          <a:prstGeom prst="rect">
            <a:avLst/>
          </a:prstGeom>
          <a:solidFill>
            <a:schemeClr val="bg2">
              <a:lumMod val="6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0281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9" grpId="0" animBg="1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88940F6B-B0E9-4CF4-A31E-C82630DAA0B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7716" y="731520"/>
            <a:ext cx="5449800" cy="5048912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8CB9B21-723A-41E6-9FB3-5386E224D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3814" y="1127048"/>
            <a:ext cx="4096512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97935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B691EB-9E5C-4297-872F-F106F09BA146}"/>
              </a:ext>
            </a:extLst>
          </p:cNvPr>
          <p:cNvSpPr/>
          <p:nvPr userDrawn="1"/>
        </p:nvSpPr>
        <p:spPr>
          <a:xfrm>
            <a:off x="8138160" y="833120"/>
            <a:ext cx="4053840" cy="519176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31BE721C-2175-4341-8EC6-FB5A856DFBA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042457" y="1444408"/>
            <a:ext cx="4538254" cy="3969184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A53087B-61B8-4DF7-B7C4-DDAD053C7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78" y="853956"/>
            <a:ext cx="4538253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9253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4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97BE38E-0F56-4FD5-8BD3-ECE7F70E1245}"/>
              </a:ext>
            </a:extLst>
          </p:cNvPr>
          <p:cNvGrpSpPr/>
          <p:nvPr userDrawn="1"/>
        </p:nvGrpSpPr>
        <p:grpSpPr>
          <a:xfrm>
            <a:off x="479231" y="6262544"/>
            <a:ext cx="689183" cy="116678"/>
            <a:chOff x="3386625" y="3424718"/>
            <a:chExt cx="5399693" cy="914162"/>
          </a:xfrm>
          <a:gradFill>
            <a:gsLst>
              <a:gs pos="0">
                <a:schemeClr val="accent1">
                  <a:alpha val="78000"/>
                </a:schemeClr>
              </a:gs>
              <a:gs pos="100000">
                <a:schemeClr val="accent2"/>
              </a:gs>
            </a:gsLst>
            <a:lin ang="6600000" scaled="0"/>
          </a:gradFill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2C90077F-B5A4-449B-9C59-858032171C95}"/>
                </a:ext>
              </a:extLst>
            </p:cNvPr>
            <p:cNvSpPr/>
            <p:nvPr/>
          </p:nvSpPr>
          <p:spPr>
            <a:xfrm>
              <a:off x="3386625" y="3425217"/>
              <a:ext cx="676522" cy="913011"/>
            </a:xfrm>
            <a:custGeom>
              <a:avLst/>
              <a:gdLst>
                <a:gd name="connsiteX0" fmla="*/ 416904 w 676522"/>
                <a:gd name="connsiteY0" fmla="*/ 156713 h 913011"/>
                <a:gd name="connsiteX1" fmla="*/ 252340 w 676522"/>
                <a:gd name="connsiteY1" fmla="*/ 236640 h 913011"/>
                <a:gd name="connsiteX2" fmla="*/ 193822 w 676522"/>
                <a:gd name="connsiteY2" fmla="*/ 459222 h 913011"/>
                <a:gd name="connsiteX3" fmla="*/ 416690 w 676522"/>
                <a:gd name="connsiteY3" fmla="*/ 756235 h 913011"/>
                <a:gd name="connsiteX4" fmla="*/ 643268 w 676522"/>
                <a:gd name="connsiteY4" fmla="*/ 709493 h 913011"/>
                <a:gd name="connsiteX5" fmla="*/ 643268 w 676522"/>
                <a:gd name="connsiteY5" fmla="*/ 867419 h 913011"/>
                <a:gd name="connsiteX6" fmla="*/ 399134 w 676522"/>
                <a:gd name="connsiteY6" fmla="*/ 912949 h 913011"/>
                <a:gd name="connsiteX7" fmla="*/ 102692 w 676522"/>
                <a:gd name="connsiteY7" fmla="*/ 795414 h 913011"/>
                <a:gd name="connsiteX8" fmla="*/ 0 w 676522"/>
                <a:gd name="connsiteY8" fmla="*/ 458009 h 913011"/>
                <a:gd name="connsiteX9" fmla="*/ 50454 w 676522"/>
                <a:gd name="connsiteY9" fmla="*/ 215374 h 913011"/>
                <a:gd name="connsiteX10" fmla="*/ 195321 w 676522"/>
                <a:gd name="connsiteY10" fmla="*/ 55592 h 913011"/>
                <a:gd name="connsiteX11" fmla="*/ 416547 w 676522"/>
                <a:gd name="connsiteY11" fmla="*/ 0 h 913011"/>
                <a:gd name="connsiteX12" fmla="*/ 676523 w 676522"/>
                <a:gd name="connsiteY12" fmla="*/ 62585 h 913011"/>
                <a:gd name="connsiteX13" fmla="*/ 615793 w 676522"/>
                <a:gd name="connsiteY13" fmla="*/ 215659 h 913011"/>
                <a:gd name="connsiteX14" fmla="*/ 515884 w 676522"/>
                <a:gd name="connsiteY14" fmla="*/ 174340 h 913011"/>
                <a:gd name="connsiteX15" fmla="*/ 416904 w 676522"/>
                <a:gd name="connsiteY15" fmla="*/ 156713 h 91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76522" h="913011">
                  <a:moveTo>
                    <a:pt x="416904" y="156713"/>
                  </a:moveTo>
                  <a:cubicBezTo>
                    <a:pt x="346061" y="156713"/>
                    <a:pt x="291212" y="183353"/>
                    <a:pt x="252340" y="236640"/>
                  </a:cubicBezTo>
                  <a:cubicBezTo>
                    <a:pt x="213469" y="289927"/>
                    <a:pt x="193965" y="364116"/>
                    <a:pt x="193822" y="459222"/>
                  </a:cubicBezTo>
                  <a:cubicBezTo>
                    <a:pt x="193822" y="657276"/>
                    <a:pt x="268111" y="756286"/>
                    <a:pt x="416690" y="756235"/>
                  </a:cubicBezTo>
                  <a:cubicBezTo>
                    <a:pt x="479061" y="756235"/>
                    <a:pt x="554585" y="740657"/>
                    <a:pt x="643268" y="709493"/>
                  </a:cubicBezTo>
                  <a:lnTo>
                    <a:pt x="643268" y="867419"/>
                  </a:lnTo>
                  <a:cubicBezTo>
                    <a:pt x="565717" y="898648"/>
                    <a:pt x="482729" y="914126"/>
                    <a:pt x="399134" y="912949"/>
                  </a:cubicBezTo>
                  <a:cubicBezTo>
                    <a:pt x="269874" y="912949"/>
                    <a:pt x="171058" y="873770"/>
                    <a:pt x="102692" y="795414"/>
                  </a:cubicBezTo>
                  <a:cubicBezTo>
                    <a:pt x="34326" y="717057"/>
                    <a:pt x="93" y="604589"/>
                    <a:pt x="0" y="458009"/>
                  </a:cubicBezTo>
                  <a:cubicBezTo>
                    <a:pt x="0" y="365665"/>
                    <a:pt x="16820" y="284789"/>
                    <a:pt x="50454" y="215374"/>
                  </a:cubicBezTo>
                  <a:cubicBezTo>
                    <a:pt x="81490" y="148699"/>
                    <a:pt x="132001" y="92993"/>
                    <a:pt x="195321" y="55592"/>
                  </a:cubicBezTo>
                  <a:cubicBezTo>
                    <a:pt x="258263" y="18576"/>
                    <a:pt x="332003" y="50"/>
                    <a:pt x="416547" y="0"/>
                  </a:cubicBezTo>
                  <a:cubicBezTo>
                    <a:pt x="502803" y="0"/>
                    <a:pt x="589460" y="20859"/>
                    <a:pt x="676523" y="62585"/>
                  </a:cubicBezTo>
                  <a:lnTo>
                    <a:pt x="615793" y="215659"/>
                  </a:lnTo>
                  <a:cubicBezTo>
                    <a:pt x="583244" y="200124"/>
                    <a:pt x="549896" y="186329"/>
                    <a:pt x="515884" y="174340"/>
                  </a:cubicBezTo>
                  <a:cubicBezTo>
                    <a:pt x="484113" y="162944"/>
                    <a:pt x="450651" y="156985"/>
                    <a:pt x="416904" y="156713"/>
                  </a:cubicBez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20AE8D1-43DB-4166-AC25-6F673A922610}"/>
                </a:ext>
              </a:extLst>
            </p:cNvPr>
            <p:cNvSpPr/>
            <p:nvPr/>
          </p:nvSpPr>
          <p:spPr>
            <a:xfrm>
              <a:off x="4241699" y="3424718"/>
              <a:ext cx="845510" cy="914162"/>
            </a:xfrm>
            <a:custGeom>
              <a:avLst/>
              <a:gdLst>
                <a:gd name="connsiteX0" fmla="*/ 845511 w 845510"/>
                <a:gd name="connsiteY0" fmla="*/ 456653 h 914162"/>
                <a:gd name="connsiteX1" fmla="*/ 736182 w 845510"/>
                <a:gd name="connsiteY1" fmla="*/ 795628 h 914162"/>
                <a:gd name="connsiteX2" fmla="*/ 422755 w 845510"/>
                <a:gd name="connsiteY2" fmla="*/ 914162 h 914162"/>
                <a:gd name="connsiteX3" fmla="*/ 109328 w 845510"/>
                <a:gd name="connsiteY3" fmla="*/ 795700 h 914162"/>
                <a:gd name="connsiteX4" fmla="*/ 0 w 845510"/>
                <a:gd name="connsiteY4" fmla="*/ 455511 h 914162"/>
                <a:gd name="connsiteX5" fmla="*/ 109685 w 845510"/>
                <a:gd name="connsiteY5" fmla="*/ 116893 h 914162"/>
                <a:gd name="connsiteX6" fmla="*/ 423683 w 845510"/>
                <a:gd name="connsiteY6" fmla="*/ 0 h 914162"/>
                <a:gd name="connsiteX7" fmla="*/ 736825 w 845510"/>
                <a:gd name="connsiteY7" fmla="*/ 117821 h 914162"/>
                <a:gd name="connsiteX8" fmla="*/ 845511 w 845510"/>
                <a:gd name="connsiteY8" fmla="*/ 456653 h 914162"/>
                <a:gd name="connsiteX9" fmla="*/ 197462 w 845510"/>
                <a:gd name="connsiteY9" fmla="*/ 456653 h 914162"/>
                <a:gd name="connsiteX10" fmla="*/ 253910 w 845510"/>
                <a:gd name="connsiteY10" fmla="*/ 680805 h 914162"/>
                <a:gd name="connsiteX11" fmla="*/ 422755 w 845510"/>
                <a:gd name="connsiteY11" fmla="*/ 756164 h 914162"/>
                <a:gd name="connsiteX12" fmla="*/ 648120 w 845510"/>
                <a:gd name="connsiteY12" fmla="*/ 456439 h 914162"/>
                <a:gd name="connsiteX13" fmla="*/ 423969 w 845510"/>
                <a:gd name="connsiteY13" fmla="*/ 156713 h 914162"/>
                <a:gd name="connsiteX14" fmla="*/ 254552 w 845510"/>
                <a:gd name="connsiteY14" fmla="*/ 232359 h 914162"/>
                <a:gd name="connsiteX15" fmla="*/ 197462 w 845510"/>
                <a:gd name="connsiteY15" fmla="*/ 456653 h 914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45510" h="914162">
                  <a:moveTo>
                    <a:pt x="845511" y="456653"/>
                  </a:moveTo>
                  <a:cubicBezTo>
                    <a:pt x="845511" y="603661"/>
                    <a:pt x="809066" y="716650"/>
                    <a:pt x="736182" y="795628"/>
                  </a:cubicBezTo>
                  <a:cubicBezTo>
                    <a:pt x="663299" y="874605"/>
                    <a:pt x="558824" y="914112"/>
                    <a:pt x="422755" y="914162"/>
                  </a:cubicBezTo>
                  <a:cubicBezTo>
                    <a:pt x="286737" y="914162"/>
                    <a:pt x="182262" y="874677"/>
                    <a:pt x="109328" y="795700"/>
                  </a:cubicBezTo>
                  <a:cubicBezTo>
                    <a:pt x="36395" y="716722"/>
                    <a:pt x="-50" y="603326"/>
                    <a:pt x="0" y="455511"/>
                  </a:cubicBezTo>
                  <a:cubicBezTo>
                    <a:pt x="0" y="307697"/>
                    <a:pt x="36559" y="194822"/>
                    <a:pt x="109685" y="116893"/>
                  </a:cubicBezTo>
                  <a:cubicBezTo>
                    <a:pt x="182811" y="38964"/>
                    <a:pt x="287472" y="0"/>
                    <a:pt x="423683" y="0"/>
                  </a:cubicBezTo>
                  <a:cubicBezTo>
                    <a:pt x="560180" y="0"/>
                    <a:pt x="664555" y="39271"/>
                    <a:pt x="736825" y="117821"/>
                  </a:cubicBezTo>
                  <a:cubicBezTo>
                    <a:pt x="809094" y="196370"/>
                    <a:pt x="845318" y="309309"/>
                    <a:pt x="845511" y="456653"/>
                  </a:cubicBezTo>
                  <a:close/>
                  <a:moveTo>
                    <a:pt x="197462" y="456653"/>
                  </a:moveTo>
                  <a:cubicBezTo>
                    <a:pt x="197462" y="555898"/>
                    <a:pt x="216280" y="630615"/>
                    <a:pt x="253910" y="680805"/>
                  </a:cubicBezTo>
                  <a:cubicBezTo>
                    <a:pt x="291540" y="730994"/>
                    <a:pt x="347824" y="756114"/>
                    <a:pt x="422755" y="756164"/>
                  </a:cubicBezTo>
                  <a:cubicBezTo>
                    <a:pt x="573046" y="756164"/>
                    <a:pt x="648170" y="656256"/>
                    <a:pt x="648120" y="456439"/>
                  </a:cubicBezTo>
                  <a:cubicBezTo>
                    <a:pt x="648070" y="256622"/>
                    <a:pt x="573353" y="156713"/>
                    <a:pt x="423969" y="156713"/>
                  </a:cubicBezTo>
                  <a:cubicBezTo>
                    <a:pt x="349087" y="156713"/>
                    <a:pt x="292610" y="181926"/>
                    <a:pt x="254552" y="232359"/>
                  </a:cubicBezTo>
                  <a:cubicBezTo>
                    <a:pt x="216495" y="282791"/>
                    <a:pt x="197462" y="357551"/>
                    <a:pt x="197462" y="456653"/>
                  </a:cubicBez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9574AD2-6171-418B-9DB5-2BAFC0A871A6}"/>
                </a:ext>
              </a:extLst>
            </p:cNvPr>
            <p:cNvSpPr/>
            <p:nvPr/>
          </p:nvSpPr>
          <p:spPr>
            <a:xfrm>
              <a:off x="5333484" y="3437706"/>
              <a:ext cx="736753" cy="888043"/>
            </a:xfrm>
            <a:custGeom>
              <a:avLst/>
              <a:gdLst>
                <a:gd name="connsiteX0" fmla="*/ 736753 w 736753"/>
                <a:gd name="connsiteY0" fmla="*/ 435529 h 888043"/>
                <a:gd name="connsiteX1" fmla="*/ 611939 w 736753"/>
                <a:gd name="connsiteY1" fmla="*/ 771364 h 888043"/>
                <a:gd name="connsiteX2" fmla="*/ 251484 w 736753"/>
                <a:gd name="connsiteY2" fmla="*/ 888043 h 888043"/>
                <a:gd name="connsiteX3" fmla="*/ 0 w 736753"/>
                <a:gd name="connsiteY3" fmla="*/ 888043 h 888043"/>
                <a:gd name="connsiteX4" fmla="*/ 0 w 736753"/>
                <a:gd name="connsiteY4" fmla="*/ 0 h 888043"/>
                <a:gd name="connsiteX5" fmla="*/ 278816 w 736753"/>
                <a:gd name="connsiteY5" fmla="*/ 0 h 888043"/>
                <a:gd name="connsiteX6" fmla="*/ 616506 w 736753"/>
                <a:gd name="connsiteY6" fmla="*/ 114823 h 888043"/>
                <a:gd name="connsiteX7" fmla="*/ 736753 w 736753"/>
                <a:gd name="connsiteY7" fmla="*/ 435529 h 888043"/>
                <a:gd name="connsiteX8" fmla="*/ 541218 w 736753"/>
                <a:gd name="connsiteY8" fmla="*/ 440382 h 888043"/>
                <a:gd name="connsiteX9" fmla="*/ 288521 w 736753"/>
                <a:gd name="connsiteY9" fmla="*/ 154287 h 888043"/>
                <a:gd name="connsiteX10" fmla="*/ 188042 w 736753"/>
                <a:gd name="connsiteY10" fmla="*/ 154287 h 888043"/>
                <a:gd name="connsiteX11" fmla="*/ 188042 w 736753"/>
                <a:gd name="connsiteY11" fmla="*/ 732329 h 888043"/>
                <a:gd name="connsiteX12" fmla="*/ 268825 w 736753"/>
                <a:gd name="connsiteY12" fmla="*/ 732329 h 888043"/>
                <a:gd name="connsiteX13" fmla="*/ 541218 w 736753"/>
                <a:gd name="connsiteY13" fmla="*/ 440382 h 888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36753" h="888043">
                  <a:moveTo>
                    <a:pt x="736753" y="435529"/>
                  </a:moveTo>
                  <a:cubicBezTo>
                    <a:pt x="736753" y="581681"/>
                    <a:pt x="695149" y="693629"/>
                    <a:pt x="611939" y="771364"/>
                  </a:cubicBezTo>
                  <a:cubicBezTo>
                    <a:pt x="528730" y="849100"/>
                    <a:pt x="408576" y="887993"/>
                    <a:pt x="251484" y="888043"/>
                  </a:cubicBezTo>
                  <a:lnTo>
                    <a:pt x="0" y="888043"/>
                  </a:lnTo>
                  <a:lnTo>
                    <a:pt x="0" y="0"/>
                  </a:lnTo>
                  <a:lnTo>
                    <a:pt x="278816" y="0"/>
                  </a:lnTo>
                  <a:cubicBezTo>
                    <a:pt x="423733" y="0"/>
                    <a:pt x="536294" y="38272"/>
                    <a:pt x="616506" y="114823"/>
                  </a:cubicBezTo>
                  <a:cubicBezTo>
                    <a:pt x="696719" y="191375"/>
                    <a:pt x="736803" y="298277"/>
                    <a:pt x="736753" y="435529"/>
                  </a:cubicBezTo>
                  <a:close/>
                  <a:moveTo>
                    <a:pt x="541218" y="440382"/>
                  </a:moveTo>
                  <a:cubicBezTo>
                    <a:pt x="541218" y="249650"/>
                    <a:pt x="456988" y="154287"/>
                    <a:pt x="288521" y="154287"/>
                  </a:cubicBezTo>
                  <a:lnTo>
                    <a:pt x="188042" y="154287"/>
                  </a:lnTo>
                  <a:lnTo>
                    <a:pt x="188042" y="732329"/>
                  </a:lnTo>
                  <a:lnTo>
                    <a:pt x="268825" y="732329"/>
                  </a:lnTo>
                  <a:cubicBezTo>
                    <a:pt x="450423" y="732471"/>
                    <a:pt x="541218" y="635154"/>
                    <a:pt x="541218" y="440382"/>
                  </a:cubicBez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34D9461-2305-4E2D-9E9E-512FE769A3D3}"/>
                </a:ext>
              </a:extLst>
            </p:cNvPr>
            <p:cNvSpPr/>
            <p:nvPr/>
          </p:nvSpPr>
          <p:spPr>
            <a:xfrm>
              <a:off x="7317808" y="3437706"/>
              <a:ext cx="511388" cy="888043"/>
            </a:xfrm>
            <a:custGeom>
              <a:avLst/>
              <a:gdLst>
                <a:gd name="connsiteX0" fmla="*/ 511388 w 511388"/>
                <a:gd name="connsiteY0" fmla="*/ 888043 h 888043"/>
                <a:gd name="connsiteX1" fmla="*/ 0 w 511388"/>
                <a:gd name="connsiteY1" fmla="*/ 888043 h 888043"/>
                <a:gd name="connsiteX2" fmla="*/ 0 w 511388"/>
                <a:gd name="connsiteY2" fmla="*/ 0 h 888043"/>
                <a:gd name="connsiteX3" fmla="*/ 511388 w 511388"/>
                <a:gd name="connsiteY3" fmla="*/ 0 h 888043"/>
                <a:gd name="connsiteX4" fmla="*/ 511388 w 511388"/>
                <a:gd name="connsiteY4" fmla="*/ 154287 h 888043"/>
                <a:gd name="connsiteX5" fmla="*/ 188256 w 511388"/>
                <a:gd name="connsiteY5" fmla="*/ 154287 h 888043"/>
                <a:gd name="connsiteX6" fmla="*/ 188256 w 511388"/>
                <a:gd name="connsiteY6" fmla="*/ 349251 h 888043"/>
                <a:gd name="connsiteX7" fmla="*/ 488980 w 511388"/>
                <a:gd name="connsiteY7" fmla="*/ 349251 h 888043"/>
                <a:gd name="connsiteX8" fmla="*/ 488980 w 511388"/>
                <a:gd name="connsiteY8" fmla="*/ 503539 h 888043"/>
                <a:gd name="connsiteX9" fmla="*/ 188256 w 511388"/>
                <a:gd name="connsiteY9" fmla="*/ 503539 h 888043"/>
                <a:gd name="connsiteX10" fmla="*/ 188256 w 511388"/>
                <a:gd name="connsiteY10" fmla="*/ 732543 h 888043"/>
                <a:gd name="connsiteX11" fmla="*/ 511388 w 511388"/>
                <a:gd name="connsiteY11" fmla="*/ 732543 h 888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11388" h="888043">
                  <a:moveTo>
                    <a:pt x="511388" y="888043"/>
                  </a:moveTo>
                  <a:lnTo>
                    <a:pt x="0" y="888043"/>
                  </a:lnTo>
                  <a:lnTo>
                    <a:pt x="0" y="0"/>
                  </a:lnTo>
                  <a:lnTo>
                    <a:pt x="511388" y="0"/>
                  </a:lnTo>
                  <a:lnTo>
                    <a:pt x="511388" y="154287"/>
                  </a:lnTo>
                  <a:lnTo>
                    <a:pt x="188256" y="154287"/>
                  </a:lnTo>
                  <a:lnTo>
                    <a:pt x="188256" y="349251"/>
                  </a:lnTo>
                  <a:lnTo>
                    <a:pt x="488980" y="349251"/>
                  </a:lnTo>
                  <a:lnTo>
                    <a:pt x="488980" y="503539"/>
                  </a:lnTo>
                  <a:lnTo>
                    <a:pt x="188256" y="503539"/>
                  </a:lnTo>
                  <a:lnTo>
                    <a:pt x="188256" y="732543"/>
                  </a:lnTo>
                  <a:lnTo>
                    <a:pt x="511388" y="732543"/>
                  </a:ln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1D92C0F-7905-465D-8962-98FC21FA2DA0}"/>
                </a:ext>
              </a:extLst>
            </p:cNvPr>
            <p:cNvSpPr/>
            <p:nvPr/>
          </p:nvSpPr>
          <p:spPr>
            <a:xfrm>
              <a:off x="8076683" y="3437706"/>
              <a:ext cx="709635" cy="888043"/>
            </a:xfrm>
            <a:custGeom>
              <a:avLst/>
              <a:gdLst>
                <a:gd name="connsiteX0" fmla="*/ 188327 w 709635"/>
                <a:gd name="connsiteY0" fmla="*/ 547284 h 888043"/>
                <a:gd name="connsiteX1" fmla="*/ 188327 w 709635"/>
                <a:gd name="connsiteY1" fmla="*/ 888043 h 888043"/>
                <a:gd name="connsiteX2" fmla="*/ 0 w 709635"/>
                <a:gd name="connsiteY2" fmla="*/ 888043 h 888043"/>
                <a:gd name="connsiteX3" fmla="*/ 0 w 709635"/>
                <a:gd name="connsiteY3" fmla="*/ 0 h 888043"/>
                <a:gd name="connsiteX4" fmla="*/ 258763 w 709635"/>
                <a:gd name="connsiteY4" fmla="*/ 0 h 888043"/>
                <a:gd name="connsiteX5" fmla="*/ 526589 w 709635"/>
                <a:gd name="connsiteY5" fmla="*/ 65868 h 888043"/>
                <a:gd name="connsiteX6" fmla="*/ 613366 w 709635"/>
                <a:gd name="connsiteY6" fmla="*/ 266042 h 888043"/>
                <a:gd name="connsiteX7" fmla="*/ 570549 w 709635"/>
                <a:gd name="connsiteY7" fmla="*/ 405414 h 888043"/>
                <a:gd name="connsiteX8" fmla="*/ 448518 w 709635"/>
                <a:gd name="connsiteY8" fmla="*/ 501112 h 888043"/>
                <a:gd name="connsiteX9" fmla="*/ 709635 w 709635"/>
                <a:gd name="connsiteY9" fmla="*/ 888043 h 888043"/>
                <a:gd name="connsiteX10" fmla="*/ 500470 w 709635"/>
                <a:gd name="connsiteY10" fmla="*/ 888043 h 888043"/>
                <a:gd name="connsiteX11" fmla="*/ 288521 w 709635"/>
                <a:gd name="connsiteY11" fmla="*/ 547284 h 888043"/>
                <a:gd name="connsiteX12" fmla="*/ 188327 w 709635"/>
                <a:gd name="connsiteY12" fmla="*/ 394210 h 888043"/>
                <a:gd name="connsiteX13" fmla="*/ 249414 w 709635"/>
                <a:gd name="connsiteY13" fmla="*/ 394210 h 888043"/>
                <a:gd name="connsiteX14" fmla="*/ 381222 w 709635"/>
                <a:gd name="connsiteY14" fmla="*/ 364452 h 888043"/>
                <a:gd name="connsiteX15" fmla="*/ 424040 w 709635"/>
                <a:gd name="connsiteY15" fmla="*/ 270895 h 888043"/>
                <a:gd name="connsiteX16" fmla="*/ 380651 w 709635"/>
                <a:gd name="connsiteY16" fmla="*/ 180977 h 888043"/>
                <a:gd name="connsiteX17" fmla="*/ 246131 w 709635"/>
                <a:gd name="connsiteY17" fmla="*/ 154287 h 888043"/>
                <a:gd name="connsiteX18" fmla="*/ 189041 w 709635"/>
                <a:gd name="connsiteY18" fmla="*/ 154287 h 888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09635" h="888043">
                  <a:moveTo>
                    <a:pt x="188327" y="547284"/>
                  </a:moveTo>
                  <a:lnTo>
                    <a:pt x="188327" y="888043"/>
                  </a:lnTo>
                  <a:lnTo>
                    <a:pt x="0" y="888043"/>
                  </a:lnTo>
                  <a:lnTo>
                    <a:pt x="0" y="0"/>
                  </a:lnTo>
                  <a:lnTo>
                    <a:pt x="258763" y="0"/>
                  </a:lnTo>
                  <a:cubicBezTo>
                    <a:pt x="379460" y="0"/>
                    <a:pt x="468735" y="21958"/>
                    <a:pt x="526589" y="65868"/>
                  </a:cubicBezTo>
                  <a:cubicBezTo>
                    <a:pt x="584443" y="109778"/>
                    <a:pt x="613366" y="176503"/>
                    <a:pt x="613366" y="266042"/>
                  </a:cubicBezTo>
                  <a:cubicBezTo>
                    <a:pt x="614195" y="315861"/>
                    <a:pt x="599208" y="364658"/>
                    <a:pt x="570549" y="405414"/>
                  </a:cubicBezTo>
                  <a:cubicBezTo>
                    <a:pt x="542003" y="446184"/>
                    <a:pt x="501326" y="478083"/>
                    <a:pt x="448518" y="501112"/>
                  </a:cubicBezTo>
                  <a:cubicBezTo>
                    <a:pt x="582109" y="700929"/>
                    <a:pt x="669151" y="829904"/>
                    <a:pt x="709635" y="888043"/>
                  </a:cubicBezTo>
                  <a:lnTo>
                    <a:pt x="500470" y="888043"/>
                  </a:lnTo>
                  <a:lnTo>
                    <a:pt x="288521" y="547284"/>
                  </a:lnTo>
                  <a:close/>
                  <a:moveTo>
                    <a:pt x="188327" y="394210"/>
                  </a:moveTo>
                  <a:lnTo>
                    <a:pt x="249414" y="394210"/>
                  </a:lnTo>
                  <a:cubicBezTo>
                    <a:pt x="308931" y="394210"/>
                    <a:pt x="352870" y="384291"/>
                    <a:pt x="381222" y="364452"/>
                  </a:cubicBezTo>
                  <a:cubicBezTo>
                    <a:pt x="409575" y="344613"/>
                    <a:pt x="423847" y="313427"/>
                    <a:pt x="424040" y="270895"/>
                  </a:cubicBezTo>
                  <a:cubicBezTo>
                    <a:pt x="424040" y="228791"/>
                    <a:pt x="409575" y="198818"/>
                    <a:pt x="380651" y="180977"/>
                  </a:cubicBezTo>
                  <a:cubicBezTo>
                    <a:pt x="351728" y="163136"/>
                    <a:pt x="306883" y="154237"/>
                    <a:pt x="246131" y="154287"/>
                  </a:cubicBezTo>
                  <a:lnTo>
                    <a:pt x="189041" y="154287"/>
                  </a:ln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17C0EE-6E14-4BB3-A0BD-05A8C4692183}"/>
                </a:ext>
              </a:extLst>
            </p:cNvPr>
            <p:cNvSpPr/>
            <p:nvPr/>
          </p:nvSpPr>
          <p:spPr>
            <a:xfrm>
              <a:off x="6439684" y="3425431"/>
              <a:ext cx="513244" cy="912735"/>
            </a:xfrm>
            <a:custGeom>
              <a:avLst/>
              <a:gdLst>
                <a:gd name="connsiteX0" fmla="*/ 513244 w 513244"/>
                <a:gd name="connsiteY0" fmla="*/ 0 h 912735"/>
                <a:gd name="connsiteX1" fmla="*/ 172913 w 513244"/>
                <a:gd name="connsiteY1" fmla="*/ 912735 h 912735"/>
                <a:gd name="connsiteX2" fmla="*/ 0 w 513244"/>
                <a:gd name="connsiteY2" fmla="*/ 912735 h 912735"/>
                <a:gd name="connsiteX3" fmla="*/ 340331 w 513244"/>
                <a:gd name="connsiteY3" fmla="*/ 0 h 912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3244" h="912735">
                  <a:moveTo>
                    <a:pt x="513244" y="0"/>
                  </a:moveTo>
                  <a:lnTo>
                    <a:pt x="172913" y="912735"/>
                  </a:lnTo>
                  <a:lnTo>
                    <a:pt x="0" y="912735"/>
                  </a:lnTo>
                  <a:lnTo>
                    <a:pt x="340331" y="0"/>
                  </a:ln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73026332-F601-4C38-BC4D-3304015740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45517" y="6197106"/>
            <a:ext cx="2649827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2">
                    <a:lumMod val="85000"/>
                  </a:schemeClr>
                </a:solidFill>
              </a:defRPr>
            </a:lvl1pPr>
          </a:lstStyle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C34B1AF9-D2ED-4DA6-9DCF-8870CDCD04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12192000" cy="2908472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7D8E65AF-3AD6-4C40-BC37-00C7EB43C30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10807" y="3914025"/>
            <a:ext cx="2513512" cy="1857968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60459AC4-A8B8-475C-806A-854796512C7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944511" y="3902916"/>
            <a:ext cx="4223544" cy="2955084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61121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 animBg="1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FF5DDD1-A932-4554-BC0D-F3FCEDC953ED}"/>
              </a:ext>
            </a:extLst>
          </p:cNvPr>
          <p:cNvSpPr/>
          <p:nvPr userDrawn="1"/>
        </p:nvSpPr>
        <p:spPr>
          <a:xfrm>
            <a:off x="5887212" y="0"/>
            <a:ext cx="5528264" cy="3429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D229985D-ABAE-438D-A425-C9AE06E45FC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33803" y="443240"/>
            <a:ext cx="4635082" cy="4005258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A8C3ED8-3C0A-42CA-A845-B87567096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79" y="853956"/>
            <a:ext cx="4096512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1907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4" grpId="0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B4824960-1FAB-4796-B4E9-36F01229069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000234" y="0"/>
            <a:ext cx="519176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3AB82C2-FF08-4562-B770-D96C00C55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79" y="853956"/>
            <a:ext cx="4096512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53803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2A82D9-311E-4F31-AB25-1934E4AC4679}"/>
              </a:ext>
            </a:extLst>
          </p:cNvPr>
          <p:cNvSpPr/>
          <p:nvPr userDrawn="1"/>
        </p:nvSpPr>
        <p:spPr>
          <a:xfrm>
            <a:off x="9010834" y="0"/>
            <a:ext cx="3181165" cy="211670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40F89D7C-D3EE-40A4-A6F0-FDC7825DBF5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72446" y="366341"/>
            <a:ext cx="7053212" cy="1750359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B89B27-7C35-45E6-AFD3-6180DCF65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79" y="853956"/>
            <a:ext cx="4096512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3173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4" grpId="0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D00B0ED-525A-4CF9-8EE5-7390A80C73C9}"/>
              </a:ext>
            </a:extLst>
          </p:cNvPr>
          <p:cNvSpPr/>
          <p:nvPr userDrawn="1"/>
        </p:nvSpPr>
        <p:spPr>
          <a:xfrm>
            <a:off x="5202316" y="0"/>
            <a:ext cx="6989684" cy="211670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2AD10D0-1AF1-4A50-B2E6-908B6EF0C6E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567486" y="366340"/>
            <a:ext cx="6258172" cy="3413214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E46F4A5-068D-49DF-84BD-954046DD2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79" y="853956"/>
            <a:ext cx="4096512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68653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8DCEF00-DC8C-4604-A1E7-CC1030B0D949}"/>
              </a:ext>
            </a:extLst>
          </p:cNvPr>
          <p:cNvSpPr/>
          <p:nvPr userDrawn="1"/>
        </p:nvSpPr>
        <p:spPr>
          <a:xfrm>
            <a:off x="5202316" y="4741299"/>
            <a:ext cx="6989684" cy="211670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CD37956-7D32-4EDF-843E-C11D701D5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138" y="1135138"/>
            <a:ext cx="4223128" cy="230428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4800"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DF486FAE-46E1-42D5-B4A8-059463FC5BD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87922" y="-1"/>
            <a:ext cx="4537736" cy="649165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00328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5" grpId="0" animBg="1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600A9C52-5F38-42AD-8D21-7352DB2ED1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13002" y="0"/>
            <a:ext cx="369392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5AC02D46-730F-4B58-8DBF-0F81185D3D5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781204" y="1698861"/>
            <a:ext cx="1755648" cy="1755648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9FB32F5E-7B9C-49E1-B7E5-EC5C2E3AF11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468150" y="1698861"/>
            <a:ext cx="1755648" cy="1755648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84ED6A1-656D-4A29-83D7-59D5F5E9F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79" y="853956"/>
            <a:ext cx="4096512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7403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E25E52-6422-4D9A-93DB-E619D9AE4CDC}"/>
              </a:ext>
            </a:extLst>
          </p:cNvPr>
          <p:cNvSpPr/>
          <p:nvPr userDrawn="1"/>
        </p:nvSpPr>
        <p:spPr>
          <a:xfrm>
            <a:off x="6199298" y="2286000"/>
            <a:ext cx="4620988" cy="2286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E7386521-F03E-47D8-83DE-7CB1A0C21FB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199298" y="2560321"/>
            <a:ext cx="1737360" cy="173736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E06BEA25-A94F-4CC3-9677-8FA19E65900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99298" y="359338"/>
            <a:ext cx="1737360" cy="173736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49094352-D33E-44FD-AE60-DA812392CD2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99298" y="4761302"/>
            <a:ext cx="1737360" cy="173736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930FD3E-1AD7-4225-B71D-352D4286B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79" y="853956"/>
            <a:ext cx="4096512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51788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14" grpId="0" animBg="1"/>
      <p:bldP spid="15" grpId="0" animBg="1"/>
      <p:bldP spid="16" grpId="0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069BB6F-DD27-457F-AD3E-C1EDBB011084}"/>
              </a:ext>
            </a:extLst>
          </p:cNvPr>
          <p:cNvSpPr/>
          <p:nvPr userDrawn="1"/>
        </p:nvSpPr>
        <p:spPr>
          <a:xfrm>
            <a:off x="4937760" y="0"/>
            <a:ext cx="7254239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A1579454-E85F-4589-8B5A-F7530EA7F80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68835" y="526962"/>
            <a:ext cx="6192089" cy="633103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A639FB2-9CF9-4541-91AE-F6890C83E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79" y="853956"/>
            <a:ext cx="4096512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23985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0" grpId="0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A7227995-7DDE-4D0B-B319-197F0CE9D18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1539" y="790113"/>
            <a:ext cx="4811696" cy="336463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A5637B8-EB7C-42B3-9C7F-1D0634EB8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808" y="853956"/>
            <a:ext cx="4096512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5334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3785B37B-A8C6-40B1-8AA9-E8F5C537B39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788239" y="1118587"/>
            <a:ext cx="5557421" cy="3080552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FEE23B3-561F-446D-B6DD-2A5D8509F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79" y="853956"/>
            <a:ext cx="4096512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81088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2">
            <a:extLst>
              <a:ext uri="{FF2B5EF4-FFF2-40B4-BE49-F238E27FC236}">
                <a16:creationId xmlns:a16="http://schemas.microsoft.com/office/drawing/2014/main" id="{E73BFFC6-5AFC-4B8F-A3F6-FB7EB96F8E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084013" y="2465496"/>
            <a:ext cx="1745866" cy="1743289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id="{5E50FBB4-1328-42E6-BDBE-E4E3A40397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084013" y="4364690"/>
            <a:ext cx="1745866" cy="1743289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FA085B1B-D5F9-426B-BB10-F963BE07C82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5397622" cy="6857998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45D3FB1C-1BC6-44FD-8631-1CEFDDB90C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45517" y="6197106"/>
            <a:ext cx="2649827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E6EA594-C043-4AFF-ADAB-0225D848A91D}"/>
              </a:ext>
            </a:extLst>
          </p:cNvPr>
          <p:cNvSpPr/>
          <p:nvPr userDrawn="1"/>
        </p:nvSpPr>
        <p:spPr>
          <a:xfrm>
            <a:off x="11460479" y="0"/>
            <a:ext cx="731520" cy="73152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1736134-C290-4882-BF1A-6EE02722B337}"/>
              </a:ext>
            </a:extLst>
          </p:cNvPr>
          <p:cNvSpPr/>
          <p:nvPr userDrawn="1"/>
        </p:nvSpPr>
        <p:spPr>
          <a:xfrm>
            <a:off x="9591124" y="3528803"/>
            <a:ext cx="1339760" cy="3745757"/>
          </a:xfrm>
          <a:custGeom>
            <a:avLst/>
            <a:gdLst>
              <a:gd name="connsiteX0" fmla="*/ 0 w 988165"/>
              <a:gd name="connsiteY0" fmla="*/ 1208535 h 2762753"/>
              <a:gd name="connsiteX1" fmla="*/ 326273 w 988165"/>
              <a:gd name="connsiteY1" fmla="*/ 903529 h 2762753"/>
              <a:gd name="connsiteX2" fmla="*/ 326273 w 988165"/>
              <a:gd name="connsiteY2" fmla="*/ 556633 h 2762753"/>
              <a:gd name="connsiteX3" fmla="*/ 888971 w 988165"/>
              <a:gd name="connsiteY3" fmla="*/ 0 h 2762753"/>
              <a:gd name="connsiteX4" fmla="*/ 988166 w 988165"/>
              <a:gd name="connsiteY4" fmla="*/ 0 h 2762753"/>
              <a:gd name="connsiteX5" fmla="*/ 988166 w 988165"/>
              <a:gd name="connsiteY5" fmla="*/ 306433 h 2762753"/>
              <a:gd name="connsiteX6" fmla="*/ 946633 w 988165"/>
              <a:gd name="connsiteY6" fmla="*/ 306433 h 2762753"/>
              <a:gd name="connsiteX7" fmla="*/ 720911 w 988165"/>
              <a:gd name="connsiteY7" fmla="*/ 588318 h 2762753"/>
              <a:gd name="connsiteX8" fmla="*/ 720911 w 988165"/>
              <a:gd name="connsiteY8" fmla="*/ 902316 h 2762753"/>
              <a:gd name="connsiteX9" fmla="*/ 381936 w 988165"/>
              <a:gd name="connsiteY9" fmla="*/ 1372385 h 2762753"/>
              <a:gd name="connsiteX10" fmla="*/ 720911 w 988165"/>
              <a:gd name="connsiteY10" fmla="*/ 1850518 h 2762753"/>
              <a:gd name="connsiteX11" fmla="*/ 720911 w 988165"/>
              <a:gd name="connsiteY11" fmla="*/ 2164873 h 2762753"/>
              <a:gd name="connsiteX12" fmla="*/ 955053 w 988165"/>
              <a:gd name="connsiteY12" fmla="*/ 2456320 h 2762753"/>
              <a:gd name="connsiteX13" fmla="*/ 988166 w 988165"/>
              <a:gd name="connsiteY13" fmla="*/ 2456320 h 2762753"/>
              <a:gd name="connsiteX14" fmla="*/ 988166 w 988165"/>
              <a:gd name="connsiteY14" fmla="*/ 2762754 h 2762753"/>
              <a:gd name="connsiteX15" fmla="*/ 888971 w 988165"/>
              <a:gd name="connsiteY15" fmla="*/ 2762754 h 2762753"/>
              <a:gd name="connsiteX16" fmla="*/ 326273 w 988165"/>
              <a:gd name="connsiteY16" fmla="*/ 2211330 h 2762753"/>
              <a:gd name="connsiteX17" fmla="*/ 326273 w 988165"/>
              <a:gd name="connsiteY17" fmla="*/ 1850590 h 2762753"/>
              <a:gd name="connsiteX18" fmla="*/ 0 w 988165"/>
              <a:gd name="connsiteY18" fmla="*/ 1548295 h 2762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8165" h="2762753">
                <a:moveTo>
                  <a:pt x="0" y="1208535"/>
                </a:moveTo>
                <a:cubicBezTo>
                  <a:pt x="285881" y="1208535"/>
                  <a:pt x="326273" y="1100777"/>
                  <a:pt x="326273" y="903529"/>
                </a:cubicBezTo>
                <a:lnTo>
                  <a:pt x="326273" y="556633"/>
                </a:lnTo>
                <a:cubicBezTo>
                  <a:pt x="326273" y="171272"/>
                  <a:pt x="575473" y="0"/>
                  <a:pt x="888971" y="0"/>
                </a:cubicBezTo>
                <a:lnTo>
                  <a:pt x="988166" y="0"/>
                </a:lnTo>
                <a:lnTo>
                  <a:pt x="988166" y="306433"/>
                </a:lnTo>
                <a:lnTo>
                  <a:pt x="946633" y="306433"/>
                </a:lnTo>
                <a:cubicBezTo>
                  <a:pt x="766369" y="306433"/>
                  <a:pt x="720911" y="416261"/>
                  <a:pt x="720911" y="588318"/>
                </a:cubicBezTo>
                <a:lnTo>
                  <a:pt x="720911" y="902316"/>
                </a:lnTo>
                <a:cubicBezTo>
                  <a:pt x="720911" y="1152729"/>
                  <a:pt x="626640" y="1332279"/>
                  <a:pt x="381936" y="1372385"/>
                </a:cubicBezTo>
                <a:cubicBezTo>
                  <a:pt x="635061" y="1413490"/>
                  <a:pt x="720911" y="1592469"/>
                  <a:pt x="720911" y="1850518"/>
                </a:cubicBezTo>
                <a:lnTo>
                  <a:pt x="720911" y="2164873"/>
                </a:lnTo>
                <a:cubicBezTo>
                  <a:pt x="720911" y="2339499"/>
                  <a:pt x="785138" y="2456320"/>
                  <a:pt x="955053" y="2456320"/>
                </a:cubicBezTo>
                <a:lnTo>
                  <a:pt x="988166" y="2456320"/>
                </a:lnTo>
                <a:lnTo>
                  <a:pt x="988166" y="2762754"/>
                </a:lnTo>
                <a:lnTo>
                  <a:pt x="888971" y="2762754"/>
                </a:lnTo>
                <a:cubicBezTo>
                  <a:pt x="605516" y="2762754"/>
                  <a:pt x="326273" y="2621883"/>
                  <a:pt x="326273" y="2211330"/>
                </a:cubicBezTo>
                <a:lnTo>
                  <a:pt x="326273" y="1850590"/>
                </a:lnTo>
                <a:cubicBezTo>
                  <a:pt x="326273" y="1665545"/>
                  <a:pt x="287665" y="1550864"/>
                  <a:pt x="0" y="1548295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36" name="Picture Placeholder 2">
            <a:extLst>
              <a:ext uri="{FF2B5EF4-FFF2-40B4-BE49-F238E27FC236}">
                <a16:creationId xmlns:a16="http://schemas.microsoft.com/office/drawing/2014/main" id="{06935B9E-EB5A-46AE-832D-C76EFE70102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184974" y="2465496"/>
            <a:ext cx="1745866" cy="1743289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37" name="Picture Placeholder 2">
            <a:extLst>
              <a:ext uri="{FF2B5EF4-FFF2-40B4-BE49-F238E27FC236}">
                <a16:creationId xmlns:a16="http://schemas.microsoft.com/office/drawing/2014/main" id="{A805E079-0459-4784-914A-BC5472E7591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84974" y="4364690"/>
            <a:ext cx="1745866" cy="1743289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4A14BFE6-9B91-4305-874F-8172E6BD37E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982260" y="2462918"/>
            <a:ext cx="1745866" cy="1743289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43" name="Picture Placeholder 2">
            <a:extLst>
              <a:ext uri="{FF2B5EF4-FFF2-40B4-BE49-F238E27FC236}">
                <a16:creationId xmlns:a16="http://schemas.microsoft.com/office/drawing/2014/main" id="{5AE30283-09B0-4B59-BBC9-C16AFBCB841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982260" y="4362112"/>
            <a:ext cx="1745866" cy="1743289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00C560AD-FB30-43CB-877C-5D33FE8A7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853956"/>
            <a:ext cx="4096512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68453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17" grpId="0" animBg="1"/>
      <p:bldP spid="15" grpId="0" animBg="1"/>
      <p:bldP spid="21" grpId="0" animBg="1"/>
      <p:bldP spid="36" grpId="0" animBg="1"/>
      <p:bldP spid="37" grpId="0" animBg="1"/>
      <p:bldP spid="42" grpId="0" animBg="1"/>
      <p:bldP spid="43" grpId="0" animBg="1"/>
      <p:bldP spid="47" grpId="0"/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4318FEC-9F25-4F10-9FF2-103E807453E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75619" y="0"/>
            <a:ext cx="5415279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1A5CF267-33C2-4A30-9D0C-AB2C84A6107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587969" y="949911"/>
            <a:ext cx="2375301" cy="5184559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BF6FEE5-8F7B-45B6-A441-D9EA27933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79" y="853956"/>
            <a:ext cx="4096512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19622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BF2AE66-46A6-4D7A-A4F4-BBF7BC63F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78" y="853956"/>
            <a:ext cx="7466861" cy="769441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10247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9762795-2444-4E20-A9F9-504A32C8209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110846" y="1306487"/>
            <a:ext cx="3154969" cy="4245026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218A95ED-C84F-448C-8E08-847B34EA436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77021" y="1306487"/>
            <a:ext cx="3154969" cy="4245026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EB28DAA-5371-4181-9C2B-E00903A84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79" y="853956"/>
            <a:ext cx="4096512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DBBC61E-AA8F-4432-9DE6-3DB2B0E27E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33258" y="1502432"/>
            <a:ext cx="2710146" cy="1796143"/>
          </a:xfrm>
          <a:prstGeom prst="rect">
            <a:avLst/>
          </a:prstGeom>
          <a:solidFill>
            <a:schemeClr val="bg2">
              <a:lumMod val="6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D4A78970-C2D6-489F-A74D-0BE394E4BE6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599432" y="1502432"/>
            <a:ext cx="2710146" cy="1796143"/>
          </a:xfrm>
          <a:prstGeom prst="rect">
            <a:avLst/>
          </a:prstGeom>
          <a:solidFill>
            <a:schemeClr val="bg2">
              <a:lumMod val="6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25845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4" grpId="0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EB28DAA-5371-4181-9C2B-E00903A84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79" y="853956"/>
            <a:ext cx="4096512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E046E433-2328-4A21-8F93-37EA6E80560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958068" y="1818168"/>
            <a:ext cx="5501959" cy="5039832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839224E3-649E-40ED-AF3D-2B4E969695E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899803" y="1001877"/>
            <a:ext cx="1618488" cy="1618488"/>
          </a:xfrm>
          <a:prstGeom prst="rect">
            <a:avLst/>
          </a:prstGeom>
          <a:solidFill>
            <a:schemeClr val="bg2">
              <a:lumMod val="6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86946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9" grpId="0" animBg="1"/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88940F6B-B0E9-4CF4-A31E-C82630DAA0B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7716" y="731520"/>
            <a:ext cx="5449800" cy="5048912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8CB9B21-723A-41E6-9FB3-5386E224D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3814" y="1127048"/>
            <a:ext cx="4096512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2004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E18F8B-5D8F-421C-8893-A3E84956215C}"/>
              </a:ext>
            </a:extLst>
          </p:cNvPr>
          <p:cNvSpPr/>
          <p:nvPr userDrawn="1"/>
        </p:nvSpPr>
        <p:spPr>
          <a:xfrm>
            <a:off x="0" y="0"/>
            <a:ext cx="731520" cy="73152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05EF8E20-71E8-464C-A986-BCABEA287D4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1519" y="731520"/>
            <a:ext cx="11460481" cy="612648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1C81A9A4-ADDC-4B0C-99C3-CF87BDD1BE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78258" y="6197106"/>
            <a:ext cx="2649827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E9CD7E3-E841-4685-87AF-D2ECF2D76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1824" y="1908540"/>
            <a:ext cx="4787957" cy="230428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4800" b="1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378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3774E30E-77D9-4348-97EE-4AF4707A79D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26A2D435-4E6A-44EC-AEEE-BAF1D110B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2567" y="2032956"/>
            <a:ext cx="6726866" cy="156966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defRPr sz="4800" b="1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24799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B691EB-9E5C-4297-872F-F106F09BA146}"/>
              </a:ext>
            </a:extLst>
          </p:cNvPr>
          <p:cNvSpPr/>
          <p:nvPr userDrawn="1"/>
        </p:nvSpPr>
        <p:spPr>
          <a:xfrm>
            <a:off x="8138160" y="833120"/>
            <a:ext cx="4053840" cy="519176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31BE721C-2175-4341-8EC6-FB5A856DFBA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042457" y="1444408"/>
            <a:ext cx="4538254" cy="3969184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A53087B-61B8-4DF7-B7C4-DDAD053C7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78" y="853956"/>
            <a:ext cx="4538253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83166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4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2A82D9-311E-4F31-AB25-1934E4AC4679}"/>
              </a:ext>
            </a:extLst>
          </p:cNvPr>
          <p:cNvSpPr/>
          <p:nvPr userDrawn="1"/>
        </p:nvSpPr>
        <p:spPr>
          <a:xfrm>
            <a:off x="9010834" y="0"/>
            <a:ext cx="3181165" cy="211670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40F89D7C-D3EE-40A4-A6F0-FDC7825DBF5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72446" y="366341"/>
            <a:ext cx="7053212" cy="1750359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B89B27-7C35-45E6-AFD3-6180DCF65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79" y="853956"/>
            <a:ext cx="4096512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2449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4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A7227995-7DDE-4D0B-B319-197F0CE9D18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1539" y="790113"/>
            <a:ext cx="4811696" cy="336463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A5637B8-EB7C-42B3-9C7F-1D0634EB8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808" y="853956"/>
            <a:ext cx="4096512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23363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2.xml"/><Relationship Id="rId18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35.xml"/><Relationship Id="rId3" Type="http://schemas.openxmlformats.org/officeDocument/2006/relationships/slideLayout" Target="../slideLayouts/slideLayout12.xml"/><Relationship Id="rId21" Type="http://schemas.openxmlformats.org/officeDocument/2006/relationships/slideLayout" Target="../slideLayouts/slideLayout30.xml"/><Relationship Id="rId34" Type="http://schemas.openxmlformats.org/officeDocument/2006/relationships/slideLayout" Target="../slideLayouts/slideLayout43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42.xml"/><Relationship Id="rId2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25.xml"/><Relationship Id="rId20" Type="http://schemas.openxmlformats.org/officeDocument/2006/relationships/slideLayout" Target="../slideLayouts/slideLayout29.xml"/><Relationship Id="rId29" Type="http://schemas.openxmlformats.org/officeDocument/2006/relationships/slideLayout" Target="../slideLayouts/slideLayout38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41.xml"/><Relationship Id="rId5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32.xml"/><Relationship Id="rId28" Type="http://schemas.openxmlformats.org/officeDocument/2006/relationships/slideLayout" Target="../slideLayouts/slideLayout37.xml"/><Relationship Id="rId36" Type="http://schemas.openxmlformats.org/officeDocument/2006/relationships/theme" Target="../theme/theme2.xml"/><Relationship Id="rId10" Type="http://schemas.openxmlformats.org/officeDocument/2006/relationships/slideLayout" Target="../slideLayouts/slideLayout19.xml"/><Relationship Id="rId19" Type="http://schemas.openxmlformats.org/officeDocument/2006/relationships/slideLayout" Target="../slideLayouts/slideLayout28.xml"/><Relationship Id="rId31" Type="http://schemas.openxmlformats.org/officeDocument/2006/relationships/slideLayout" Target="../slideLayouts/slideLayout40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31.xml"/><Relationship Id="rId27" Type="http://schemas.openxmlformats.org/officeDocument/2006/relationships/slideLayout" Target="../slideLayouts/slideLayout36.xml"/><Relationship Id="rId30" Type="http://schemas.openxmlformats.org/officeDocument/2006/relationships/slideLayout" Target="../slideLayouts/slideLayout39.xml"/><Relationship Id="rId35" Type="http://schemas.openxmlformats.org/officeDocument/2006/relationships/slideLayout" Target="../slideLayouts/slideLayout44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A90162-09E6-452A-A83E-8BD202282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5A72D-300A-446F-B964-2F7182556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634F2-0CFC-461F-8632-C0BB49B0EF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E9889-EDE6-45BF-9996-70801A61A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D"/>
              <a:t>Developer Presentation Template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3FBEC-CBCC-4B75-A10C-60E682AFFA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C9443-EF7B-4926-8072-203EE1050896}" type="slidenum">
              <a:rPr lang="en-ID" smtClean="0"/>
              <a:t>‹nº›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93963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3" r:id="rId3"/>
    <p:sldLayoutId id="2147483669" r:id="rId4"/>
    <p:sldLayoutId id="2147483674" r:id="rId5"/>
    <p:sldLayoutId id="2147483679" r:id="rId6"/>
    <p:sldLayoutId id="2147484060" r:id="rId7"/>
    <p:sldLayoutId id="2147484063" r:id="rId8"/>
    <p:sldLayoutId id="2147484053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DAF189A-0EFC-4FB0-9B40-DA5CFFE5E3D0}"/>
              </a:ext>
            </a:extLst>
          </p:cNvPr>
          <p:cNvGrpSpPr/>
          <p:nvPr userDrawn="1"/>
        </p:nvGrpSpPr>
        <p:grpSpPr>
          <a:xfrm>
            <a:off x="479231" y="6262544"/>
            <a:ext cx="689183" cy="116678"/>
            <a:chOff x="3386625" y="3424718"/>
            <a:chExt cx="5399693" cy="914162"/>
          </a:xfrm>
          <a:gradFill>
            <a:gsLst>
              <a:gs pos="0">
                <a:schemeClr val="accent1">
                  <a:alpha val="78000"/>
                </a:schemeClr>
              </a:gs>
              <a:gs pos="100000">
                <a:schemeClr val="accent2"/>
              </a:gs>
            </a:gsLst>
            <a:lin ang="6600000" scaled="0"/>
          </a:gra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EEC96EF-B96F-45BB-BFCF-F4880AC2A72B}"/>
                </a:ext>
              </a:extLst>
            </p:cNvPr>
            <p:cNvSpPr/>
            <p:nvPr/>
          </p:nvSpPr>
          <p:spPr>
            <a:xfrm>
              <a:off x="3386625" y="3425217"/>
              <a:ext cx="676522" cy="913011"/>
            </a:xfrm>
            <a:custGeom>
              <a:avLst/>
              <a:gdLst>
                <a:gd name="connsiteX0" fmla="*/ 416904 w 676522"/>
                <a:gd name="connsiteY0" fmla="*/ 156713 h 913011"/>
                <a:gd name="connsiteX1" fmla="*/ 252340 w 676522"/>
                <a:gd name="connsiteY1" fmla="*/ 236640 h 913011"/>
                <a:gd name="connsiteX2" fmla="*/ 193822 w 676522"/>
                <a:gd name="connsiteY2" fmla="*/ 459222 h 913011"/>
                <a:gd name="connsiteX3" fmla="*/ 416690 w 676522"/>
                <a:gd name="connsiteY3" fmla="*/ 756235 h 913011"/>
                <a:gd name="connsiteX4" fmla="*/ 643268 w 676522"/>
                <a:gd name="connsiteY4" fmla="*/ 709493 h 913011"/>
                <a:gd name="connsiteX5" fmla="*/ 643268 w 676522"/>
                <a:gd name="connsiteY5" fmla="*/ 867419 h 913011"/>
                <a:gd name="connsiteX6" fmla="*/ 399134 w 676522"/>
                <a:gd name="connsiteY6" fmla="*/ 912949 h 913011"/>
                <a:gd name="connsiteX7" fmla="*/ 102692 w 676522"/>
                <a:gd name="connsiteY7" fmla="*/ 795414 h 913011"/>
                <a:gd name="connsiteX8" fmla="*/ 0 w 676522"/>
                <a:gd name="connsiteY8" fmla="*/ 458009 h 913011"/>
                <a:gd name="connsiteX9" fmla="*/ 50454 w 676522"/>
                <a:gd name="connsiteY9" fmla="*/ 215374 h 913011"/>
                <a:gd name="connsiteX10" fmla="*/ 195321 w 676522"/>
                <a:gd name="connsiteY10" fmla="*/ 55592 h 913011"/>
                <a:gd name="connsiteX11" fmla="*/ 416547 w 676522"/>
                <a:gd name="connsiteY11" fmla="*/ 0 h 913011"/>
                <a:gd name="connsiteX12" fmla="*/ 676523 w 676522"/>
                <a:gd name="connsiteY12" fmla="*/ 62585 h 913011"/>
                <a:gd name="connsiteX13" fmla="*/ 615793 w 676522"/>
                <a:gd name="connsiteY13" fmla="*/ 215659 h 913011"/>
                <a:gd name="connsiteX14" fmla="*/ 515884 w 676522"/>
                <a:gd name="connsiteY14" fmla="*/ 174340 h 913011"/>
                <a:gd name="connsiteX15" fmla="*/ 416904 w 676522"/>
                <a:gd name="connsiteY15" fmla="*/ 156713 h 91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76522" h="913011">
                  <a:moveTo>
                    <a:pt x="416904" y="156713"/>
                  </a:moveTo>
                  <a:cubicBezTo>
                    <a:pt x="346061" y="156713"/>
                    <a:pt x="291212" y="183353"/>
                    <a:pt x="252340" y="236640"/>
                  </a:cubicBezTo>
                  <a:cubicBezTo>
                    <a:pt x="213469" y="289927"/>
                    <a:pt x="193965" y="364116"/>
                    <a:pt x="193822" y="459222"/>
                  </a:cubicBezTo>
                  <a:cubicBezTo>
                    <a:pt x="193822" y="657276"/>
                    <a:pt x="268111" y="756286"/>
                    <a:pt x="416690" y="756235"/>
                  </a:cubicBezTo>
                  <a:cubicBezTo>
                    <a:pt x="479061" y="756235"/>
                    <a:pt x="554585" y="740657"/>
                    <a:pt x="643268" y="709493"/>
                  </a:cubicBezTo>
                  <a:lnTo>
                    <a:pt x="643268" y="867419"/>
                  </a:lnTo>
                  <a:cubicBezTo>
                    <a:pt x="565717" y="898648"/>
                    <a:pt x="482729" y="914126"/>
                    <a:pt x="399134" y="912949"/>
                  </a:cubicBezTo>
                  <a:cubicBezTo>
                    <a:pt x="269874" y="912949"/>
                    <a:pt x="171058" y="873770"/>
                    <a:pt x="102692" y="795414"/>
                  </a:cubicBezTo>
                  <a:cubicBezTo>
                    <a:pt x="34326" y="717057"/>
                    <a:pt x="93" y="604589"/>
                    <a:pt x="0" y="458009"/>
                  </a:cubicBezTo>
                  <a:cubicBezTo>
                    <a:pt x="0" y="365665"/>
                    <a:pt x="16820" y="284789"/>
                    <a:pt x="50454" y="215374"/>
                  </a:cubicBezTo>
                  <a:cubicBezTo>
                    <a:pt x="81490" y="148699"/>
                    <a:pt x="132001" y="92993"/>
                    <a:pt x="195321" y="55592"/>
                  </a:cubicBezTo>
                  <a:cubicBezTo>
                    <a:pt x="258263" y="18576"/>
                    <a:pt x="332003" y="50"/>
                    <a:pt x="416547" y="0"/>
                  </a:cubicBezTo>
                  <a:cubicBezTo>
                    <a:pt x="502803" y="0"/>
                    <a:pt x="589460" y="20859"/>
                    <a:pt x="676523" y="62585"/>
                  </a:cubicBezTo>
                  <a:lnTo>
                    <a:pt x="615793" y="215659"/>
                  </a:lnTo>
                  <a:cubicBezTo>
                    <a:pt x="583244" y="200124"/>
                    <a:pt x="549896" y="186329"/>
                    <a:pt x="515884" y="174340"/>
                  </a:cubicBezTo>
                  <a:cubicBezTo>
                    <a:pt x="484113" y="162944"/>
                    <a:pt x="450651" y="156985"/>
                    <a:pt x="416904" y="156713"/>
                  </a:cubicBez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E3FE5B8-DAE4-41EB-A28F-B894AE8D53F7}"/>
                </a:ext>
              </a:extLst>
            </p:cNvPr>
            <p:cNvSpPr/>
            <p:nvPr/>
          </p:nvSpPr>
          <p:spPr>
            <a:xfrm>
              <a:off x="4241699" y="3424718"/>
              <a:ext cx="845510" cy="914162"/>
            </a:xfrm>
            <a:custGeom>
              <a:avLst/>
              <a:gdLst>
                <a:gd name="connsiteX0" fmla="*/ 845511 w 845510"/>
                <a:gd name="connsiteY0" fmla="*/ 456653 h 914162"/>
                <a:gd name="connsiteX1" fmla="*/ 736182 w 845510"/>
                <a:gd name="connsiteY1" fmla="*/ 795628 h 914162"/>
                <a:gd name="connsiteX2" fmla="*/ 422755 w 845510"/>
                <a:gd name="connsiteY2" fmla="*/ 914162 h 914162"/>
                <a:gd name="connsiteX3" fmla="*/ 109328 w 845510"/>
                <a:gd name="connsiteY3" fmla="*/ 795700 h 914162"/>
                <a:gd name="connsiteX4" fmla="*/ 0 w 845510"/>
                <a:gd name="connsiteY4" fmla="*/ 455511 h 914162"/>
                <a:gd name="connsiteX5" fmla="*/ 109685 w 845510"/>
                <a:gd name="connsiteY5" fmla="*/ 116893 h 914162"/>
                <a:gd name="connsiteX6" fmla="*/ 423683 w 845510"/>
                <a:gd name="connsiteY6" fmla="*/ 0 h 914162"/>
                <a:gd name="connsiteX7" fmla="*/ 736825 w 845510"/>
                <a:gd name="connsiteY7" fmla="*/ 117821 h 914162"/>
                <a:gd name="connsiteX8" fmla="*/ 845511 w 845510"/>
                <a:gd name="connsiteY8" fmla="*/ 456653 h 914162"/>
                <a:gd name="connsiteX9" fmla="*/ 197462 w 845510"/>
                <a:gd name="connsiteY9" fmla="*/ 456653 h 914162"/>
                <a:gd name="connsiteX10" fmla="*/ 253910 w 845510"/>
                <a:gd name="connsiteY10" fmla="*/ 680805 h 914162"/>
                <a:gd name="connsiteX11" fmla="*/ 422755 w 845510"/>
                <a:gd name="connsiteY11" fmla="*/ 756164 h 914162"/>
                <a:gd name="connsiteX12" fmla="*/ 648120 w 845510"/>
                <a:gd name="connsiteY12" fmla="*/ 456439 h 914162"/>
                <a:gd name="connsiteX13" fmla="*/ 423969 w 845510"/>
                <a:gd name="connsiteY13" fmla="*/ 156713 h 914162"/>
                <a:gd name="connsiteX14" fmla="*/ 254552 w 845510"/>
                <a:gd name="connsiteY14" fmla="*/ 232359 h 914162"/>
                <a:gd name="connsiteX15" fmla="*/ 197462 w 845510"/>
                <a:gd name="connsiteY15" fmla="*/ 456653 h 914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45510" h="914162">
                  <a:moveTo>
                    <a:pt x="845511" y="456653"/>
                  </a:moveTo>
                  <a:cubicBezTo>
                    <a:pt x="845511" y="603661"/>
                    <a:pt x="809066" y="716650"/>
                    <a:pt x="736182" y="795628"/>
                  </a:cubicBezTo>
                  <a:cubicBezTo>
                    <a:pt x="663299" y="874605"/>
                    <a:pt x="558824" y="914112"/>
                    <a:pt x="422755" y="914162"/>
                  </a:cubicBezTo>
                  <a:cubicBezTo>
                    <a:pt x="286737" y="914162"/>
                    <a:pt x="182262" y="874677"/>
                    <a:pt x="109328" y="795700"/>
                  </a:cubicBezTo>
                  <a:cubicBezTo>
                    <a:pt x="36395" y="716722"/>
                    <a:pt x="-50" y="603326"/>
                    <a:pt x="0" y="455511"/>
                  </a:cubicBezTo>
                  <a:cubicBezTo>
                    <a:pt x="0" y="307697"/>
                    <a:pt x="36559" y="194822"/>
                    <a:pt x="109685" y="116893"/>
                  </a:cubicBezTo>
                  <a:cubicBezTo>
                    <a:pt x="182811" y="38964"/>
                    <a:pt x="287472" y="0"/>
                    <a:pt x="423683" y="0"/>
                  </a:cubicBezTo>
                  <a:cubicBezTo>
                    <a:pt x="560180" y="0"/>
                    <a:pt x="664555" y="39271"/>
                    <a:pt x="736825" y="117821"/>
                  </a:cubicBezTo>
                  <a:cubicBezTo>
                    <a:pt x="809094" y="196370"/>
                    <a:pt x="845318" y="309309"/>
                    <a:pt x="845511" y="456653"/>
                  </a:cubicBezTo>
                  <a:close/>
                  <a:moveTo>
                    <a:pt x="197462" y="456653"/>
                  </a:moveTo>
                  <a:cubicBezTo>
                    <a:pt x="197462" y="555898"/>
                    <a:pt x="216280" y="630615"/>
                    <a:pt x="253910" y="680805"/>
                  </a:cubicBezTo>
                  <a:cubicBezTo>
                    <a:pt x="291540" y="730994"/>
                    <a:pt x="347824" y="756114"/>
                    <a:pt x="422755" y="756164"/>
                  </a:cubicBezTo>
                  <a:cubicBezTo>
                    <a:pt x="573046" y="756164"/>
                    <a:pt x="648170" y="656256"/>
                    <a:pt x="648120" y="456439"/>
                  </a:cubicBezTo>
                  <a:cubicBezTo>
                    <a:pt x="648070" y="256622"/>
                    <a:pt x="573353" y="156713"/>
                    <a:pt x="423969" y="156713"/>
                  </a:cubicBezTo>
                  <a:cubicBezTo>
                    <a:pt x="349087" y="156713"/>
                    <a:pt x="292610" y="181926"/>
                    <a:pt x="254552" y="232359"/>
                  </a:cubicBezTo>
                  <a:cubicBezTo>
                    <a:pt x="216495" y="282791"/>
                    <a:pt x="197462" y="357551"/>
                    <a:pt x="197462" y="456653"/>
                  </a:cubicBez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955BA18-20FE-4FC9-B737-5CD5D1CFFDC6}"/>
                </a:ext>
              </a:extLst>
            </p:cNvPr>
            <p:cNvSpPr/>
            <p:nvPr/>
          </p:nvSpPr>
          <p:spPr>
            <a:xfrm>
              <a:off x="5333484" y="3437706"/>
              <a:ext cx="736753" cy="888043"/>
            </a:xfrm>
            <a:custGeom>
              <a:avLst/>
              <a:gdLst>
                <a:gd name="connsiteX0" fmla="*/ 736753 w 736753"/>
                <a:gd name="connsiteY0" fmla="*/ 435529 h 888043"/>
                <a:gd name="connsiteX1" fmla="*/ 611939 w 736753"/>
                <a:gd name="connsiteY1" fmla="*/ 771364 h 888043"/>
                <a:gd name="connsiteX2" fmla="*/ 251484 w 736753"/>
                <a:gd name="connsiteY2" fmla="*/ 888043 h 888043"/>
                <a:gd name="connsiteX3" fmla="*/ 0 w 736753"/>
                <a:gd name="connsiteY3" fmla="*/ 888043 h 888043"/>
                <a:gd name="connsiteX4" fmla="*/ 0 w 736753"/>
                <a:gd name="connsiteY4" fmla="*/ 0 h 888043"/>
                <a:gd name="connsiteX5" fmla="*/ 278816 w 736753"/>
                <a:gd name="connsiteY5" fmla="*/ 0 h 888043"/>
                <a:gd name="connsiteX6" fmla="*/ 616506 w 736753"/>
                <a:gd name="connsiteY6" fmla="*/ 114823 h 888043"/>
                <a:gd name="connsiteX7" fmla="*/ 736753 w 736753"/>
                <a:gd name="connsiteY7" fmla="*/ 435529 h 888043"/>
                <a:gd name="connsiteX8" fmla="*/ 541218 w 736753"/>
                <a:gd name="connsiteY8" fmla="*/ 440382 h 888043"/>
                <a:gd name="connsiteX9" fmla="*/ 288521 w 736753"/>
                <a:gd name="connsiteY9" fmla="*/ 154287 h 888043"/>
                <a:gd name="connsiteX10" fmla="*/ 188042 w 736753"/>
                <a:gd name="connsiteY10" fmla="*/ 154287 h 888043"/>
                <a:gd name="connsiteX11" fmla="*/ 188042 w 736753"/>
                <a:gd name="connsiteY11" fmla="*/ 732329 h 888043"/>
                <a:gd name="connsiteX12" fmla="*/ 268825 w 736753"/>
                <a:gd name="connsiteY12" fmla="*/ 732329 h 888043"/>
                <a:gd name="connsiteX13" fmla="*/ 541218 w 736753"/>
                <a:gd name="connsiteY13" fmla="*/ 440382 h 888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36753" h="888043">
                  <a:moveTo>
                    <a:pt x="736753" y="435529"/>
                  </a:moveTo>
                  <a:cubicBezTo>
                    <a:pt x="736753" y="581681"/>
                    <a:pt x="695149" y="693629"/>
                    <a:pt x="611939" y="771364"/>
                  </a:cubicBezTo>
                  <a:cubicBezTo>
                    <a:pt x="528730" y="849100"/>
                    <a:pt x="408576" y="887993"/>
                    <a:pt x="251484" y="888043"/>
                  </a:cubicBezTo>
                  <a:lnTo>
                    <a:pt x="0" y="888043"/>
                  </a:lnTo>
                  <a:lnTo>
                    <a:pt x="0" y="0"/>
                  </a:lnTo>
                  <a:lnTo>
                    <a:pt x="278816" y="0"/>
                  </a:lnTo>
                  <a:cubicBezTo>
                    <a:pt x="423733" y="0"/>
                    <a:pt x="536294" y="38272"/>
                    <a:pt x="616506" y="114823"/>
                  </a:cubicBezTo>
                  <a:cubicBezTo>
                    <a:pt x="696719" y="191375"/>
                    <a:pt x="736803" y="298277"/>
                    <a:pt x="736753" y="435529"/>
                  </a:cubicBezTo>
                  <a:close/>
                  <a:moveTo>
                    <a:pt x="541218" y="440382"/>
                  </a:moveTo>
                  <a:cubicBezTo>
                    <a:pt x="541218" y="249650"/>
                    <a:pt x="456988" y="154287"/>
                    <a:pt x="288521" y="154287"/>
                  </a:cubicBezTo>
                  <a:lnTo>
                    <a:pt x="188042" y="154287"/>
                  </a:lnTo>
                  <a:lnTo>
                    <a:pt x="188042" y="732329"/>
                  </a:lnTo>
                  <a:lnTo>
                    <a:pt x="268825" y="732329"/>
                  </a:lnTo>
                  <a:cubicBezTo>
                    <a:pt x="450423" y="732471"/>
                    <a:pt x="541218" y="635154"/>
                    <a:pt x="541218" y="440382"/>
                  </a:cubicBez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C74D486-20C5-43F1-9C91-52F98D944A2F}"/>
                </a:ext>
              </a:extLst>
            </p:cNvPr>
            <p:cNvSpPr/>
            <p:nvPr/>
          </p:nvSpPr>
          <p:spPr>
            <a:xfrm>
              <a:off x="7317808" y="3437706"/>
              <a:ext cx="511388" cy="888043"/>
            </a:xfrm>
            <a:custGeom>
              <a:avLst/>
              <a:gdLst>
                <a:gd name="connsiteX0" fmla="*/ 511388 w 511388"/>
                <a:gd name="connsiteY0" fmla="*/ 888043 h 888043"/>
                <a:gd name="connsiteX1" fmla="*/ 0 w 511388"/>
                <a:gd name="connsiteY1" fmla="*/ 888043 h 888043"/>
                <a:gd name="connsiteX2" fmla="*/ 0 w 511388"/>
                <a:gd name="connsiteY2" fmla="*/ 0 h 888043"/>
                <a:gd name="connsiteX3" fmla="*/ 511388 w 511388"/>
                <a:gd name="connsiteY3" fmla="*/ 0 h 888043"/>
                <a:gd name="connsiteX4" fmla="*/ 511388 w 511388"/>
                <a:gd name="connsiteY4" fmla="*/ 154287 h 888043"/>
                <a:gd name="connsiteX5" fmla="*/ 188256 w 511388"/>
                <a:gd name="connsiteY5" fmla="*/ 154287 h 888043"/>
                <a:gd name="connsiteX6" fmla="*/ 188256 w 511388"/>
                <a:gd name="connsiteY6" fmla="*/ 349251 h 888043"/>
                <a:gd name="connsiteX7" fmla="*/ 488980 w 511388"/>
                <a:gd name="connsiteY7" fmla="*/ 349251 h 888043"/>
                <a:gd name="connsiteX8" fmla="*/ 488980 w 511388"/>
                <a:gd name="connsiteY8" fmla="*/ 503539 h 888043"/>
                <a:gd name="connsiteX9" fmla="*/ 188256 w 511388"/>
                <a:gd name="connsiteY9" fmla="*/ 503539 h 888043"/>
                <a:gd name="connsiteX10" fmla="*/ 188256 w 511388"/>
                <a:gd name="connsiteY10" fmla="*/ 732543 h 888043"/>
                <a:gd name="connsiteX11" fmla="*/ 511388 w 511388"/>
                <a:gd name="connsiteY11" fmla="*/ 732543 h 888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11388" h="888043">
                  <a:moveTo>
                    <a:pt x="511388" y="888043"/>
                  </a:moveTo>
                  <a:lnTo>
                    <a:pt x="0" y="888043"/>
                  </a:lnTo>
                  <a:lnTo>
                    <a:pt x="0" y="0"/>
                  </a:lnTo>
                  <a:lnTo>
                    <a:pt x="511388" y="0"/>
                  </a:lnTo>
                  <a:lnTo>
                    <a:pt x="511388" y="154287"/>
                  </a:lnTo>
                  <a:lnTo>
                    <a:pt x="188256" y="154287"/>
                  </a:lnTo>
                  <a:lnTo>
                    <a:pt x="188256" y="349251"/>
                  </a:lnTo>
                  <a:lnTo>
                    <a:pt x="488980" y="349251"/>
                  </a:lnTo>
                  <a:lnTo>
                    <a:pt x="488980" y="503539"/>
                  </a:lnTo>
                  <a:lnTo>
                    <a:pt x="188256" y="503539"/>
                  </a:lnTo>
                  <a:lnTo>
                    <a:pt x="188256" y="732543"/>
                  </a:lnTo>
                  <a:lnTo>
                    <a:pt x="511388" y="732543"/>
                  </a:ln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63A5CA8-D724-410F-B2D0-573845AC9809}"/>
                </a:ext>
              </a:extLst>
            </p:cNvPr>
            <p:cNvSpPr/>
            <p:nvPr/>
          </p:nvSpPr>
          <p:spPr>
            <a:xfrm>
              <a:off x="8076683" y="3437706"/>
              <a:ext cx="709635" cy="888043"/>
            </a:xfrm>
            <a:custGeom>
              <a:avLst/>
              <a:gdLst>
                <a:gd name="connsiteX0" fmla="*/ 188327 w 709635"/>
                <a:gd name="connsiteY0" fmla="*/ 547284 h 888043"/>
                <a:gd name="connsiteX1" fmla="*/ 188327 w 709635"/>
                <a:gd name="connsiteY1" fmla="*/ 888043 h 888043"/>
                <a:gd name="connsiteX2" fmla="*/ 0 w 709635"/>
                <a:gd name="connsiteY2" fmla="*/ 888043 h 888043"/>
                <a:gd name="connsiteX3" fmla="*/ 0 w 709635"/>
                <a:gd name="connsiteY3" fmla="*/ 0 h 888043"/>
                <a:gd name="connsiteX4" fmla="*/ 258763 w 709635"/>
                <a:gd name="connsiteY4" fmla="*/ 0 h 888043"/>
                <a:gd name="connsiteX5" fmla="*/ 526589 w 709635"/>
                <a:gd name="connsiteY5" fmla="*/ 65868 h 888043"/>
                <a:gd name="connsiteX6" fmla="*/ 613366 w 709635"/>
                <a:gd name="connsiteY6" fmla="*/ 266042 h 888043"/>
                <a:gd name="connsiteX7" fmla="*/ 570549 w 709635"/>
                <a:gd name="connsiteY7" fmla="*/ 405414 h 888043"/>
                <a:gd name="connsiteX8" fmla="*/ 448518 w 709635"/>
                <a:gd name="connsiteY8" fmla="*/ 501112 h 888043"/>
                <a:gd name="connsiteX9" fmla="*/ 709635 w 709635"/>
                <a:gd name="connsiteY9" fmla="*/ 888043 h 888043"/>
                <a:gd name="connsiteX10" fmla="*/ 500470 w 709635"/>
                <a:gd name="connsiteY10" fmla="*/ 888043 h 888043"/>
                <a:gd name="connsiteX11" fmla="*/ 288521 w 709635"/>
                <a:gd name="connsiteY11" fmla="*/ 547284 h 888043"/>
                <a:gd name="connsiteX12" fmla="*/ 188327 w 709635"/>
                <a:gd name="connsiteY12" fmla="*/ 394210 h 888043"/>
                <a:gd name="connsiteX13" fmla="*/ 249414 w 709635"/>
                <a:gd name="connsiteY13" fmla="*/ 394210 h 888043"/>
                <a:gd name="connsiteX14" fmla="*/ 381222 w 709635"/>
                <a:gd name="connsiteY14" fmla="*/ 364452 h 888043"/>
                <a:gd name="connsiteX15" fmla="*/ 424040 w 709635"/>
                <a:gd name="connsiteY15" fmla="*/ 270895 h 888043"/>
                <a:gd name="connsiteX16" fmla="*/ 380651 w 709635"/>
                <a:gd name="connsiteY16" fmla="*/ 180977 h 888043"/>
                <a:gd name="connsiteX17" fmla="*/ 246131 w 709635"/>
                <a:gd name="connsiteY17" fmla="*/ 154287 h 888043"/>
                <a:gd name="connsiteX18" fmla="*/ 189041 w 709635"/>
                <a:gd name="connsiteY18" fmla="*/ 154287 h 888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09635" h="888043">
                  <a:moveTo>
                    <a:pt x="188327" y="547284"/>
                  </a:moveTo>
                  <a:lnTo>
                    <a:pt x="188327" y="888043"/>
                  </a:lnTo>
                  <a:lnTo>
                    <a:pt x="0" y="888043"/>
                  </a:lnTo>
                  <a:lnTo>
                    <a:pt x="0" y="0"/>
                  </a:lnTo>
                  <a:lnTo>
                    <a:pt x="258763" y="0"/>
                  </a:lnTo>
                  <a:cubicBezTo>
                    <a:pt x="379460" y="0"/>
                    <a:pt x="468735" y="21958"/>
                    <a:pt x="526589" y="65868"/>
                  </a:cubicBezTo>
                  <a:cubicBezTo>
                    <a:pt x="584443" y="109778"/>
                    <a:pt x="613366" y="176503"/>
                    <a:pt x="613366" y="266042"/>
                  </a:cubicBezTo>
                  <a:cubicBezTo>
                    <a:pt x="614195" y="315861"/>
                    <a:pt x="599208" y="364658"/>
                    <a:pt x="570549" y="405414"/>
                  </a:cubicBezTo>
                  <a:cubicBezTo>
                    <a:pt x="542003" y="446184"/>
                    <a:pt x="501326" y="478083"/>
                    <a:pt x="448518" y="501112"/>
                  </a:cubicBezTo>
                  <a:cubicBezTo>
                    <a:pt x="582109" y="700929"/>
                    <a:pt x="669151" y="829904"/>
                    <a:pt x="709635" y="888043"/>
                  </a:cubicBezTo>
                  <a:lnTo>
                    <a:pt x="500470" y="888043"/>
                  </a:lnTo>
                  <a:lnTo>
                    <a:pt x="288521" y="547284"/>
                  </a:lnTo>
                  <a:close/>
                  <a:moveTo>
                    <a:pt x="188327" y="394210"/>
                  </a:moveTo>
                  <a:lnTo>
                    <a:pt x="249414" y="394210"/>
                  </a:lnTo>
                  <a:cubicBezTo>
                    <a:pt x="308931" y="394210"/>
                    <a:pt x="352870" y="384291"/>
                    <a:pt x="381222" y="364452"/>
                  </a:cubicBezTo>
                  <a:cubicBezTo>
                    <a:pt x="409575" y="344613"/>
                    <a:pt x="423847" y="313427"/>
                    <a:pt x="424040" y="270895"/>
                  </a:cubicBezTo>
                  <a:cubicBezTo>
                    <a:pt x="424040" y="228791"/>
                    <a:pt x="409575" y="198818"/>
                    <a:pt x="380651" y="180977"/>
                  </a:cubicBezTo>
                  <a:cubicBezTo>
                    <a:pt x="351728" y="163136"/>
                    <a:pt x="306883" y="154237"/>
                    <a:pt x="246131" y="154287"/>
                  </a:cubicBezTo>
                  <a:lnTo>
                    <a:pt x="189041" y="154287"/>
                  </a:ln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AD1BC94-C3FD-4AB3-A30A-5342F215F341}"/>
                </a:ext>
              </a:extLst>
            </p:cNvPr>
            <p:cNvSpPr/>
            <p:nvPr/>
          </p:nvSpPr>
          <p:spPr>
            <a:xfrm>
              <a:off x="6439684" y="3425431"/>
              <a:ext cx="513244" cy="912735"/>
            </a:xfrm>
            <a:custGeom>
              <a:avLst/>
              <a:gdLst>
                <a:gd name="connsiteX0" fmla="*/ 513244 w 513244"/>
                <a:gd name="connsiteY0" fmla="*/ 0 h 912735"/>
                <a:gd name="connsiteX1" fmla="*/ 172913 w 513244"/>
                <a:gd name="connsiteY1" fmla="*/ 912735 h 912735"/>
                <a:gd name="connsiteX2" fmla="*/ 0 w 513244"/>
                <a:gd name="connsiteY2" fmla="*/ 912735 h 912735"/>
                <a:gd name="connsiteX3" fmla="*/ 340331 w 513244"/>
                <a:gd name="connsiteY3" fmla="*/ 0 h 912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3244" h="912735">
                  <a:moveTo>
                    <a:pt x="513244" y="0"/>
                  </a:moveTo>
                  <a:lnTo>
                    <a:pt x="172913" y="912735"/>
                  </a:lnTo>
                  <a:lnTo>
                    <a:pt x="0" y="912735"/>
                  </a:lnTo>
                  <a:lnTo>
                    <a:pt x="340331" y="0"/>
                  </a:ln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EF617896-20EC-414B-9AB4-77CA5CE2EE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45517" y="6197106"/>
            <a:ext cx="2649827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2">
                    <a:lumMod val="85000"/>
                  </a:schemeClr>
                </a:solidFill>
              </a:defRPr>
            </a:lvl1pPr>
          </a:lstStyle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9CA96E2-62EC-4FAC-9FD2-F07FBECEBCF9}"/>
              </a:ext>
            </a:extLst>
          </p:cNvPr>
          <p:cNvSpPr/>
          <p:nvPr userDrawn="1"/>
        </p:nvSpPr>
        <p:spPr>
          <a:xfrm>
            <a:off x="9591124" y="3528803"/>
            <a:ext cx="1339760" cy="3745757"/>
          </a:xfrm>
          <a:custGeom>
            <a:avLst/>
            <a:gdLst>
              <a:gd name="connsiteX0" fmla="*/ 0 w 988165"/>
              <a:gd name="connsiteY0" fmla="*/ 1208535 h 2762753"/>
              <a:gd name="connsiteX1" fmla="*/ 326273 w 988165"/>
              <a:gd name="connsiteY1" fmla="*/ 903529 h 2762753"/>
              <a:gd name="connsiteX2" fmla="*/ 326273 w 988165"/>
              <a:gd name="connsiteY2" fmla="*/ 556633 h 2762753"/>
              <a:gd name="connsiteX3" fmla="*/ 888971 w 988165"/>
              <a:gd name="connsiteY3" fmla="*/ 0 h 2762753"/>
              <a:gd name="connsiteX4" fmla="*/ 988166 w 988165"/>
              <a:gd name="connsiteY4" fmla="*/ 0 h 2762753"/>
              <a:gd name="connsiteX5" fmla="*/ 988166 w 988165"/>
              <a:gd name="connsiteY5" fmla="*/ 306433 h 2762753"/>
              <a:gd name="connsiteX6" fmla="*/ 946633 w 988165"/>
              <a:gd name="connsiteY6" fmla="*/ 306433 h 2762753"/>
              <a:gd name="connsiteX7" fmla="*/ 720911 w 988165"/>
              <a:gd name="connsiteY7" fmla="*/ 588318 h 2762753"/>
              <a:gd name="connsiteX8" fmla="*/ 720911 w 988165"/>
              <a:gd name="connsiteY8" fmla="*/ 902316 h 2762753"/>
              <a:gd name="connsiteX9" fmla="*/ 381936 w 988165"/>
              <a:gd name="connsiteY9" fmla="*/ 1372385 h 2762753"/>
              <a:gd name="connsiteX10" fmla="*/ 720911 w 988165"/>
              <a:gd name="connsiteY10" fmla="*/ 1850518 h 2762753"/>
              <a:gd name="connsiteX11" fmla="*/ 720911 w 988165"/>
              <a:gd name="connsiteY11" fmla="*/ 2164873 h 2762753"/>
              <a:gd name="connsiteX12" fmla="*/ 955053 w 988165"/>
              <a:gd name="connsiteY12" fmla="*/ 2456320 h 2762753"/>
              <a:gd name="connsiteX13" fmla="*/ 988166 w 988165"/>
              <a:gd name="connsiteY13" fmla="*/ 2456320 h 2762753"/>
              <a:gd name="connsiteX14" fmla="*/ 988166 w 988165"/>
              <a:gd name="connsiteY14" fmla="*/ 2762754 h 2762753"/>
              <a:gd name="connsiteX15" fmla="*/ 888971 w 988165"/>
              <a:gd name="connsiteY15" fmla="*/ 2762754 h 2762753"/>
              <a:gd name="connsiteX16" fmla="*/ 326273 w 988165"/>
              <a:gd name="connsiteY16" fmla="*/ 2211330 h 2762753"/>
              <a:gd name="connsiteX17" fmla="*/ 326273 w 988165"/>
              <a:gd name="connsiteY17" fmla="*/ 1850590 h 2762753"/>
              <a:gd name="connsiteX18" fmla="*/ 0 w 988165"/>
              <a:gd name="connsiteY18" fmla="*/ 1548295 h 2762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8165" h="2762753">
                <a:moveTo>
                  <a:pt x="0" y="1208535"/>
                </a:moveTo>
                <a:cubicBezTo>
                  <a:pt x="285881" y="1208535"/>
                  <a:pt x="326273" y="1100777"/>
                  <a:pt x="326273" y="903529"/>
                </a:cubicBezTo>
                <a:lnTo>
                  <a:pt x="326273" y="556633"/>
                </a:lnTo>
                <a:cubicBezTo>
                  <a:pt x="326273" y="171272"/>
                  <a:pt x="575473" y="0"/>
                  <a:pt x="888971" y="0"/>
                </a:cubicBezTo>
                <a:lnTo>
                  <a:pt x="988166" y="0"/>
                </a:lnTo>
                <a:lnTo>
                  <a:pt x="988166" y="306433"/>
                </a:lnTo>
                <a:lnTo>
                  <a:pt x="946633" y="306433"/>
                </a:lnTo>
                <a:cubicBezTo>
                  <a:pt x="766369" y="306433"/>
                  <a:pt x="720911" y="416261"/>
                  <a:pt x="720911" y="588318"/>
                </a:cubicBezTo>
                <a:lnTo>
                  <a:pt x="720911" y="902316"/>
                </a:lnTo>
                <a:cubicBezTo>
                  <a:pt x="720911" y="1152729"/>
                  <a:pt x="626640" y="1332279"/>
                  <a:pt x="381936" y="1372385"/>
                </a:cubicBezTo>
                <a:cubicBezTo>
                  <a:pt x="635061" y="1413490"/>
                  <a:pt x="720911" y="1592469"/>
                  <a:pt x="720911" y="1850518"/>
                </a:cubicBezTo>
                <a:lnTo>
                  <a:pt x="720911" y="2164873"/>
                </a:lnTo>
                <a:cubicBezTo>
                  <a:pt x="720911" y="2339499"/>
                  <a:pt x="785138" y="2456320"/>
                  <a:pt x="955053" y="2456320"/>
                </a:cubicBezTo>
                <a:lnTo>
                  <a:pt x="988166" y="2456320"/>
                </a:lnTo>
                <a:lnTo>
                  <a:pt x="988166" y="2762754"/>
                </a:lnTo>
                <a:lnTo>
                  <a:pt x="888971" y="2762754"/>
                </a:lnTo>
                <a:cubicBezTo>
                  <a:pt x="605516" y="2762754"/>
                  <a:pt x="326273" y="2621883"/>
                  <a:pt x="326273" y="2211330"/>
                </a:cubicBezTo>
                <a:lnTo>
                  <a:pt x="326273" y="1850590"/>
                </a:lnTo>
                <a:cubicBezTo>
                  <a:pt x="326273" y="1665545"/>
                  <a:pt x="287665" y="1550864"/>
                  <a:pt x="0" y="1548295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6CDE2F-4B83-4B79-81F6-1E3640559167}"/>
              </a:ext>
            </a:extLst>
          </p:cNvPr>
          <p:cNvSpPr/>
          <p:nvPr userDrawn="1"/>
        </p:nvSpPr>
        <p:spPr>
          <a:xfrm>
            <a:off x="0" y="0"/>
            <a:ext cx="731520" cy="73152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03145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62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70" r:id="rId12"/>
    <p:sldLayoutId id="2147483671" r:id="rId13"/>
    <p:sldLayoutId id="2147483672" r:id="rId14"/>
    <p:sldLayoutId id="2147483673" r:id="rId15"/>
    <p:sldLayoutId id="2147483675" r:id="rId16"/>
    <p:sldLayoutId id="2147483677" r:id="rId17"/>
    <p:sldLayoutId id="2147483676" r:id="rId18"/>
    <p:sldLayoutId id="2147483678" r:id="rId19"/>
    <p:sldLayoutId id="2147483904" r:id="rId20"/>
    <p:sldLayoutId id="2147483905" r:id="rId21"/>
    <p:sldLayoutId id="2147483906" r:id="rId22"/>
    <p:sldLayoutId id="2147483907" r:id="rId23"/>
    <p:sldLayoutId id="2147483908" r:id="rId24"/>
    <p:sldLayoutId id="2147483909" r:id="rId25"/>
    <p:sldLayoutId id="2147483910" r:id="rId26"/>
    <p:sldLayoutId id="2147483911" r:id="rId27"/>
    <p:sldLayoutId id="2147483912" r:id="rId28"/>
    <p:sldLayoutId id="2147483913" r:id="rId29"/>
    <p:sldLayoutId id="2147483914" r:id="rId30"/>
    <p:sldLayoutId id="2147483915" r:id="rId31"/>
    <p:sldLayoutId id="2147483916" r:id="rId32"/>
    <p:sldLayoutId id="2147483917" r:id="rId33"/>
    <p:sldLayoutId id="2147483918" r:id="rId34"/>
    <p:sldLayoutId id="2147483919" r:id="rId3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animBg="1"/>
      <p:bldP spid="4" grpId="0" animBg="1"/>
    </p:bld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edondar Retângulo em um Canto Único 1"/>
          <p:cNvSpPr/>
          <p:nvPr/>
        </p:nvSpPr>
        <p:spPr>
          <a:xfrm>
            <a:off x="618308" y="2300798"/>
            <a:ext cx="4712147" cy="1971375"/>
          </a:xfrm>
          <a:prstGeom prst="round1Rect">
            <a:avLst/>
          </a:prstGeom>
          <a:solidFill>
            <a:srgbClr val="FB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833BAF-8B65-4496-B427-CA80262743AC}"/>
              </a:ext>
            </a:extLst>
          </p:cNvPr>
          <p:cNvSpPr txBox="1"/>
          <p:nvPr/>
        </p:nvSpPr>
        <p:spPr>
          <a:xfrm>
            <a:off x="5330455" y="4420659"/>
            <a:ext cx="153108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1" dirty="0">
                <a:solidFill>
                  <a:schemeClr val="bg2"/>
                </a:solidFill>
                <a:latin typeface="+mj-lt"/>
              </a:rPr>
              <a:t>Start Now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1039A2D-ACFC-4A56-82C3-63FD963FEE7D}"/>
              </a:ext>
            </a:extLst>
          </p:cNvPr>
          <p:cNvSpPr/>
          <p:nvPr/>
        </p:nvSpPr>
        <p:spPr>
          <a:xfrm>
            <a:off x="894079" y="-61943"/>
            <a:ext cx="1006017" cy="1924551"/>
          </a:xfrm>
          <a:custGeom>
            <a:avLst/>
            <a:gdLst>
              <a:gd name="connsiteX0" fmla="*/ 267255 w 988166"/>
              <a:gd name="connsiteY0" fmla="*/ 0 h 1890401"/>
              <a:gd name="connsiteX1" fmla="*/ 661893 w 988166"/>
              <a:gd name="connsiteY1" fmla="*/ 0 h 1890401"/>
              <a:gd name="connsiteX2" fmla="*/ 661893 w 988166"/>
              <a:gd name="connsiteY2" fmla="*/ 39812 h 1890401"/>
              <a:gd name="connsiteX3" fmla="*/ 988166 w 988166"/>
              <a:gd name="connsiteY3" fmla="*/ 342106 h 1890401"/>
              <a:gd name="connsiteX4" fmla="*/ 988166 w 988166"/>
              <a:gd name="connsiteY4" fmla="*/ 681937 h 1890401"/>
              <a:gd name="connsiteX5" fmla="*/ 661893 w 988166"/>
              <a:gd name="connsiteY5" fmla="*/ 986872 h 1890401"/>
              <a:gd name="connsiteX6" fmla="*/ 661893 w 988166"/>
              <a:gd name="connsiteY6" fmla="*/ 1333769 h 1890401"/>
              <a:gd name="connsiteX7" fmla="*/ 99195 w 988166"/>
              <a:gd name="connsiteY7" fmla="*/ 1890401 h 1890401"/>
              <a:gd name="connsiteX8" fmla="*/ 0 w 988166"/>
              <a:gd name="connsiteY8" fmla="*/ 1890401 h 1890401"/>
              <a:gd name="connsiteX9" fmla="*/ 0 w 988166"/>
              <a:gd name="connsiteY9" fmla="*/ 1583754 h 1890401"/>
              <a:gd name="connsiteX10" fmla="*/ 41533 w 988166"/>
              <a:gd name="connsiteY10" fmla="*/ 1583754 h 1890401"/>
              <a:gd name="connsiteX11" fmla="*/ 267255 w 988166"/>
              <a:gd name="connsiteY11" fmla="*/ 1301869 h 1890401"/>
              <a:gd name="connsiteX12" fmla="*/ 267255 w 988166"/>
              <a:gd name="connsiteY12" fmla="*/ 987871 h 1890401"/>
              <a:gd name="connsiteX13" fmla="*/ 606230 w 988166"/>
              <a:gd name="connsiteY13" fmla="*/ 517802 h 1890401"/>
              <a:gd name="connsiteX14" fmla="*/ 267255 w 988166"/>
              <a:gd name="connsiteY14" fmla="*/ 39669 h 1890401"/>
              <a:gd name="connsiteX15" fmla="*/ 267255 w 988166"/>
              <a:gd name="connsiteY15" fmla="*/ 0 h 1890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88166" h="1890401">
                <a:moveTo>
                  <a:pt x="267255" y="0"/>
                </a:moveTo>
                <a:lnTo>
                  <a:pt x="661893" y="0"/>
                </a:lnTo>
                <a:lnTo>
                  <a:pt x="661893" y="39812"/>
                </a:lnTo>
                <a:cubicBezTo>
                  <a:pt x="661893" y="224856"/>
                  <a:pt x="700501" y="339537"/>
                  <a:pt x="988166" y="342106"/>
                </a:cubicBezTo>
                <a:lnTo>
                  <a:pt x="988166" y="681937"/>
                </a:lnTo>
                <a:cubicBezTo>
                  <a:pt x="702285" y="681937"/>
                  <a:pt x="661893" y="789624"/>
                  <a:pt x="661893" y="986872"/>
                </a:cubicBezTo>
                <a:lnTo>
                  <a:pt x="661893" y="1333769"/>
                </a:lnTo>
                <a:cubicBezTo>
                  <a:pt x="661893" y="1719130"/>
                  <a:pt x="412622" y="1890401"/>
                  <a:pt x="99195" y="1890401"/>
                </a:cubicBezTo>
                <a:lnTo>
                  <a:pt x="0" y="1890401"/>
                </a:lnTo>
                <a:lnTo>
                  <a:pt x="0" y="1583754"/>
                </a:lnTo>
                <a:lnTo>
                  <a:pt x="41533" y="1583754"/>
                </a:lnTo>
                <a:cubicBezTo>
                  <a:pt x="221797" y="1583754"/>
                  <a:pt x="267255" y="1473997"/>
                  <a:pt x="267255" y="1301869"/>
                </a:cubicBezTo>
                <a:lnTo>
                  <a:pt x="267255" y="987871"/>
                </a:lnTo>
                <a:cubicBezTo>
                  <a:pt x="267255" y="737458"/>
                  <a:pt x="361526" y="557837"/>
                  <a:pt x="606230" y="517802"/>
                </a:cubicBezTo>
                <a:cubicBezTo>
                  <a:pt x="353105" y="476626"/>
                  <a:pt x="267255" y="297647"/>
                  <a:pt x="267255" y="39669"/>
                </a:cubicBezTo>
                <a:lnTo>
                  <a:pt x="267255" y="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200CC0E-634B-405D-AEA6-82C423873C8C}"/>
              </a:ext>
            </a:extLst>
          </p:cNvPr>
          <p:cNvSpPr/>
          <p:nvPr/>
        </p:nvSpPr>
        <p:spPr>
          <a:xfrm>
            <a:off x="9933958" y="3994559"/>
            <a:ext cx="1363963" cy="2925385"/>
          </a:xfrm>
          <a:custGeom>
            <a:avLst/>
            <a:gdLst>
              <a:gd name="connsiteX0" fmla="*/ 1205272 w 1339761"/>
              <a:gd name="connsiteY0" fmla="*/ 0 h 2873476"/>
              <a:gd name="connsiteX1" fmla="*/ 1339761 w 1339761"/>
              <a:gd name="connsiteY1" fmla="*/ 0 h 2873476"/>
              <a:gd name="connsiteX2" fmla="*/ 1339761 w 1339761"/>
              <a:gd name="connsiteY2" fmla="*/ 415464 h 2873476"/>
              <a:gd name="connsiteX3" fmla="*/ 1283451 w 1339761"/>
              <a:gd name="connsiteY3" fmla="*/ 415464 h 2873476"/>
              <a:gd name="connsiteX4" fmla="*/ 977415 w 1339761"/>
              <a:gd name="connsiteY4" fmla="*/ 797645 h 2873476"/>
              <a:gd name="connsiteX5" fmla="*/ 977415 w 1339761"/>
              <a:gd name="connsiteY5" fmla="*/ 1223366 h 2873476"/>
              <a:gd name="connsiteX6" fmla="*/ 517831 w 1339761"/>
              <a:gd name="connsiteY6" fmla="*/ 1860688 h 2873476"/>
              <a:gd name="connsiteX7" fmla="*/ 977415 w 1339761"/>
              <a:gd name="connsiteY7" fmla="*/ 2508943 h 2873476"/>
              <a:gd name="connsiteX8" fmla="*/ 977415 w 1339761"/>
              <a:gd name="connsiteY8" fmla="*/ 2873476 h 2873476"/>
              <a:gd name="connsiteX9" fmla="*/ 442363 w 1339761"/>
              <a:gd name="connsiteY9" fmla="*/ 2873476 h 2873476"/>
              <a:gd name="connsiteX10" fmla="*/ 442363 w 1339761"/>
              <a:gd name="connsiteY10" fmla="*/ 2509041 h 2873476"/>
              <a:gd name="connsiteX11" fmla="*/ 0 w 1339761"/>
              <a:gd name="connsiteY11" fmla="*/ 2099188 h 2873476"/>
              <a:gd name="connsiteX12" fmla="*/ 0 w 1339761"/>
              <a:gd name="connsiteY12" fmla="*/ 1638539 h 2873476"/>
              <a:gd name="connsiteX13" fmla="*/ 442363 w 1339761"/>
              <a:gd name="connsiteY13" fmla="*/ 1225010 h 2873476"/>
              <a:gd name="connsiteX14" fmla="*/ 442363 w 1339761"/>
              <a:gd name="connsiteY14" fmla="*/ 754687 h 2873476"/>
              <a:gd name="connsiteX15" fmla="*/ 1205272 w 1339761"/>
              <a:gd name="connsiteY15" fmla="*/ 0 h 2873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39761" h="2873476">
                <a:moveTo>
                  <a:pt x="1205272" y="0"/>
                </a:moveTo>
                <a:lnTo>
                  <a:pt x="1339761" y="0"/>
                </a:lnTo>
                <a:lnTo>
                  <a:pt x="1339761" y="415464"/>
                </a:lnTo>
                <a:lnTo>
                  <a:pt x="1283451" y="415464"/>
                </a:lnTo>
                <a:cubicBezTo>
                  <a:pt x="1039048" y="415464"/>
                  <a:pt x="977415" y="564369"/>
                  <a:pt x="977415" y="797645"/>
                </a:cubicBezTo>
                <a:lnTo>
                  <a:pt x="977415" y="1223366"/>
                </a:lnTo>
                <a:cubicBezTo>
                  <a:pt x="977415" y="1562877"/>
                  <a:pt x="849602" y="1806312"/>
                  <a:pt x="517831" y="1860688"/>
                </a:cubicBezTo>
                <a:cubicBezTo>
                  <a:pt x="861020" y="1916418"/>
                  <a:pt x="977415" y="2159079"/>
                  <a:pt x="977415" y="2508943"/>
                </a:cubicBezTo>
                <a:lnTo>
                  <a:pt x="977415" y="2873476"/>
                </a:lnTo>
                <a:lnTo>
                  <a:pt x="442363" y="2873476"/>
                </a:lnTo>
                <a:lnTo>
                  <a:pt x="442363" y="2509041"/>
                </a:lnTo>
                <a:cubicBezTo>
                  <a:pt x="442363" y="2258156"/>
                  <a:pt x="390018" y="2102671"/>
                  <a:pt x="0" y="2099188"/>
                </a:cubicBezTo>
                <a:lnTo>
                  <a:pt x="0" y="1638539"/>
                </a:lnTo>
                <a:cubicBezTo>
                  <a:pt x="387599" y="1638539"/>
                  <a:pt x="442363" y="1492440"/>
                  <a:pt x="442363" y="1225010"/>
                </a:cubicBezTo>
                <a:lnTo>
                  <a:pt x="442363" y="754687"/>
                </a:lnTo>
                <a:cubicBezTo>
                  <a:pt x="442363" y="232212"/>
                  <a:pt x="780230" y="0"/>
                  <a:pt x="1205272" y="0"/>
                </a:cubicBezTo>
                <a:close/>
              </a:path>
            </a:pathLst>
          </a:cu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pic>
        <p:nvPicPr>
          <p:cNvPr id="18" name="Imagem 17" descr="Logotipo&#10;&#10;Descrição gerada automaticamente com confiança média">
            <a:extLst>
              <a:ext uri="{FF2B5EF4-FFF2-40B4-BE49-F238E27FC236}">
                <a16:creationId xmlns:a16="http://schemas.microsoft.com/office/drawing/2014/main" id="{66C6C2CE-CF20-4D6D-9588-5BB647314BB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743" y="886451"/>
            <a:ext cx="2948128" cy="656335"/>
          </a:xfrm>
          <a:prstGeom prst="rect">
            <a:avLst/>
          </a:prstGeom>
        </p:spPr>
      </p:pic>
      <p:pic>
        <p:nvPicPr>
          <p:cNvPr id="4" name="Imagem 3" descr="Brinquedo de lego&#10;&#10;Descrição gerada automaticamente com confiança média">
            <a:extLst>
              <a:ext uri="{FF2B5EF4-FFF2-40B4-BE49-F238E27FC236}">
                <a16:creationId xmlns:a16="http://schemas.microsoft.com/office/drawing/2014/main" id="{097722A7-6BF9-45B7-B798-0008B17B5C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717" y="1214618"/>
            <a:ext cx="5871148" cy="4647991"/>
          </a:xfrm>
          <a:prstGeom prst="rect">
            <a:avLst/>
          </a:prstGeom>
        </p:spPr>
      </p:pic>
      <p:sp>
        <p:nvSpPr>
          <p:cNvPr id="15" name="TextBox 31">
            <a:extLst>
              <a:ext uri="{FF2B5EF4-FFF2-40B4-BE49-F238E27FC236}">
                <a16:creationId xmlns:a16="http://schemas.microsoft.com/office/drawing/2014/main" id="{3B9B58A0-D2CF-472B-BB2C-1F0EE2A0A560}"/>
              </a:ext>
            </a:extLst>
          </p:cNvPr>
          <p:cNvSpPr txBox="1"/>
          <p:nvPr/>
        </p:nvSpPr>
        <p:spPr>
          <a:xfrm>
            <a:off x="750387" y="2497672"/>
            <a:ext cx="4436376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fontAlgn="base"/>
            <a:r>
              <a:rPr lang="pt-BR" sz="3200" dirty="0" smtClean="0">
                <a:solidFill>
                  <a:srgbClr val="4A5661"/>
                </a:solidFill>
                <a:latin typeface="Roboto" panose="02000000000000000000" pitchFamily="2" charset="0"/>
              </a:rPr>
              <a:t>Consultoria para implantação e capacitação do Flyway</a:t>
            </a:r>
            <a:endParaRPr lang="en-ID" sz="3200" b="1" dirty="0">
              <a:solidFill>
                <a:srgbClr val="4A566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62899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8" grpId="0" animBg="1"/>
      <p:bldP spid="3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F9052A6-39D0-4C4C-B551-2DB3F2E34469}"/>
              </a:ext>
            </a:extLst>
          </p:cNvPr>
          <p:cNvSpPr/>
          <p:nvPr/>
        </p:nvSpPr>
        <p:spPr>
          <a:xfrm>
            <a:off x="736898" y="744398"/>
            <a:ext cx="11460481" cy="6126481"/>
          </a:xfrm>
          <a:prstGeom prst="rect">
            <a:avLst/>
          </a:prstGeom>
          <a:solidFill>
            <a:srgbClr val="E61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4F093E13-4617-4BCE-AC4D-357B3AAF68A2}"/>
              </a:ext>
            </a:extLst>
          </p:cNvPr>
          <p:cNvSpPr/>
          <p:nvPr/>
        </p:nvSpPr>
        <p:spPr>
          <a:xfrm>
            <a:off x="0" y="0"/>
            <a:ext cx="731519" cy="734076"/>
          </a:xfrm>
          <a:prstGeom prst="rect">
            <a:avLst/>
          </a:prstGeom>
          <a:solidFill>
            <a:srgbClr val="E61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E28F46-8DD9-4271-A5D5-08AC131FE1FD}"/>
              </a:ext>
            </a:extLst>
          </p:cNvPr>
          <p:cNvSpPr txBox="1"/>
          <p:nvPr/>
        </p:nvSpPr>
        <p:spPr>
          <a:xfrm>
            <a:off x="4887692" y="4634820"/>
            <a:ext cx="356882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 err="1" smtClean="0">
                <a:solidFill>
                  <a:schemeClr val="bg2"/>
                </a:solidFill>
                <a:latin typeface="+mj-lt"/>
              </a:rPr>
              <a:t>RafaelSimões</a:t>
            </a:r>
            <a:r>
              <a:rPr lang="en-US" sz="1400" b="1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sz="1400" b="1" dirty="0" err="1" smtClean="0">
                <a:solidFill>
                  <a:schemeClr val="bg2"/>
                </a:solidFill>
                <a:latin typeface="+mj-lt"/>
              </a:rPr>
              <a:t>D’Elia</a:t>
            </a:r>
            <a:endParaRPr lang="en-ID" sz="1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3A43047-7720-4919-9DCF-ADEE92134E5E}"/>
              </a:ext>
            </a:extLst>
          </p:cNvPr>
          <p:cNvSpPr txBox="1"/>
          <p:nvPr/>
        </p:nvSpPr>
        <p:spPr>
          <a:xfrm>
            <a:off x="4887692" y="4896763"/>
            <a:ext cx="356882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 smtClean="0">
                <a:solidFill>
                  <a:schemeClr val="bg2"/>
                </a:solidFill>
              </a:rPr>
              <a:t>Rafael.delia@arphoenix.com.br</a:t>
            </a:r>
            <a:endParaRPr lang="en-US" sz="1200" dirty="0">
              <a:solidFill>
                <a:schemeClr val="bg2"/>
              </a:solidFill>
            </a:endParaRPr>
          </a:p>
          <a:p>
            <a:r>
              <a:rPr lang="pt-BR" sz="1200" dirty="0" smtClean="0">
                <a:solidFill>
                  <a:schemeClr val="bg2"/>
                </a:solidFill>
              </a:rPr>
              <a:t>Rafael.delia@tools.com.br</a:t>
            </a:r>
            <a:endParaRPr lang="en-ID" sz="1200" dirty="0">
              <a:solidFill>
                <a:schemeClr val="bg2"/>
              </a:solidFill>
            </a:endParaRPr>
          </a:p>
          <a:p>
            <a:endParaRPr lang="en-ID" sz="1200" dirty="0">
              <a:solidFill>
                <a:schemeClr val="bg2"/>
              </a:solidFill>
            </a:endParaRPr>
          </a:p>
        </p:txBody>
      </p:sp>
      <p:pic>
        <p:nvPicPr>
          <p:cNvPr id="26" name="Imagem 25" descr="Uma imagem contendo Texto&#10;&#10;Descrição gerada automaticamente">
            <a:extLst>
              <a:ext uri="{FF2B5EF4-FFF2-40B4-BE49-F238E27FC236}">
                <a16:creationId xmlns:a16="http://schemas.microsoft.com/office/drawing/2014/main" id="{6B998EE8-9C33-4DBA-A305-0A06A87A27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474" y="1037294"/>
            <a:ext cx="3555555" cy="1015873"/>
          </a:xfrm>
          <a:prstGeom prst="rect">
            <a:avLst/>
          </a:prstGeom>
        </p:spPr>
      </p:pic>
      <p:grpSp>
        <p:nvGrpSpPr>
          <p:cNvPr id="3" name="Agrupar 2"/>
          <p:cNvGrpSpPr/>
          <p:nvPr/>
        </p:nvGrpSpPr>
        <p:grpSpPr>
          <a:xfrm>
            <a:off x="2054942" y="2797553"/>
            <a:ext cx="6401573" cy="2920033"/>
            <a:chOff x="2132434" y="2499469"/>
            <a:chExt cx="6401573" cy="2920033"/>
          </a:xfrm>
        </p:grpSpPr>
        <p:sp>
          <p:nvSpPr>
            <p:cNvPr id="28" name="Rectangle 12">
              <a:extLst>
                <a:ext uri="{FF2B5EF4-FFF2-40B4-BE49-F238E27FC236}">
                  <a16:creationId xmlns:a16="http://schemas.microsoft.com/office/drawing/2014/main" id="{78DB1329-BA94-482D-9467-4E89E341D540}"/>
                </a:ext>
              </a:extLst>
            </p:cNvPr>
            <p:cNvSpPr/>
            <p:nvPr/>
          </p:nvSpPr>
          <p:spPr>
            <a:xfrm>
              <a:off x="4963849" y="3943988"/>
              <a:ext cx="1739250" cy="4134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pic>
          <p:nvPicPr>
            <p:cNvPr id="18" name="Imagem 17" descr="Texto&#10;&#10;Descrição gerada automaticamente com confiança média">
              <a:extLst>
                <a:ext uri="{FF2B5EF4-FFF2-40B4-BE49-F238E27FC236}">
                  <a16:creationId xmlns:a16="http://schemas.microsoft.com/office/drawing/2014/main" id="{3342B212-CB5F-4578-879A-7DB03A872A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86" t="31319" r="22962" b="22429"/>
            <a:stretch/>
          </p:blipFill>
          <p:spPr>
            <a:xfrm>
              <a:off x="2132434" y="2499469"/>
              <a:ext cx="6401573" cy="29200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0095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015F9D76-26E5-4612-9D9C-EF82E27D7F0E}"/>
              </a:ext>
            </a:extLst>
          </p:cNvPr>
          <p:cNvSpPr/>
          <p:nvPr/>
        </p:nvSpPr>
        <p:spPr>
          <a:xfrm>
            <a:off x="8662219" y="0"/>
            <a:ext cx="3529781" cy="23887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Rectangle 12">
            <a:extLst>
              <a:ext uri="{FF2B5EF4-FFF2-40B4-BE49-F238E27FC236}">
                <a16:creationId xmlns:a16="http://schemas.microsoft.com/office/drawing/2014/main" id="{A05FD9AD-5AB8-4402-8238-E932D88E1B09}"/>
              </a:ext>
            </a:extLst>
          </p:cNvPr>
          <p:cNvSpPr/>
          <p:nvPr/>
        </p:nvSpPr>
        <p:spPr>
          <a:xfrm>
            <a:off x="0" y="-19664"/>
            <a:ext cx="4906930" cy="6877664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E1CF3D9-E718-4772-8732-84838955D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365" y="1640536"/>
            <a:ext cx="4049212" cy="1444752"/>
          </a:xfrm>
        </p:spPr>
        <p:txBody>
          <a:bodyPr>
            <a:normAutofit/>
          </a:bodyPr>
          <a:lstStyle/>
          <a:p>
            <a:r>
              <a:rPr lang="en-US" sz="3400" b="1" dirty="0" smtClean="0">
                <a:solidFill>
                  <a:schemeClr val="bg1"/>
                </a:solidFill>
                <a:latin typeface="+mj-lt"/>
              </a:rPr>
              <a:t>Propósito</a:t>
            </a:r>
            <a:endParaRPr lang="en-ID" sz="3600" dirty="0">
              <a:solidFill>
                <a:schemeClr val="bg1"/>
              </a:solidFill>
            </a:endParaRPr>
          </a:p>
        </p:txBody>
      </p:sp>
      <p:sp>
        <p:nvSpPr>
          <p:cNvPr id="50" name="TextBox 7">
            <a:extLst>
              <a:ext uri="{FF2B5EF4-FFF2-40B4-BE49-F238E27FC236}">
                <a16:creationId xmlns:a16="http://schemas.microsoft.com/office/drawing/2014/main" id="{F1DE4313-0536-4448-AEBB-9650D881146D}"/>
              </a:ext>
            </a:extLst>
          </p:cNvPr>
          <p:cNvSpPr txBox="1"/>
          <p:nvPr/>
        </p:nvSpPr>
        <p:spPr>
          <a:xfrm>
            <a:off x="1184900" y="3853505"/>
            <a:ext cx="297571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200" dirty="0">
                <a:solidFill>
                  <a:schemeClr val="bg1"/>
                </a:solidFill>
              </a:rPr>
              <a:t>El propósito de esta presentación es demostrar el uso de </a:t>
            </a:r>
            <a:r>
              <a:rPr lang="es-ES" sz="1200" dirty="0" err="1">
                <a:solidFill>
                  <a:schemeClr val="bg1"/>
                </a:solidFill>
              </a:rPr>
              <a:t>Flyway</a:t>
            </a:r>
            <a:r>
              <a:rPr lang="es-ES" sz="1200" dirty="0">
                <a:solidFill>
                  <a:schemeClr val="bg1"/>
                </a:solidFill>
              </a:rPr>
              <a:t> en el entorno del Banco Continental.</a:t>
            </a:r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51" name="Group 8">
            <a:extLst>
              <a:ext uri="{FF2B5EF4-FFF2-40B4-BE49-F238E27FC236}">
                <a16:creationId xmlns:a16="http://schemas.microsoft.com/office/drawing/2014/main" id="{AB753122-FB50-4198-B0BD-DB0321B34E93}"/>
              </a:ext>
            </a:extLst>
          </p:cNvPr>
          <p:cNvGrpSpPr/>
          <p:nvPr/>
        </p:nvGrpSpPr>
        <p:grpSpPr>
          <a:xfrm>
            <a:off x="796647" y="3435715"/>
            <a:ext cx="64800" cy="1802716"/>
            <a:chOff x="983460" y="2649135"/>
            <a:chExt cx="66134" cy="1802716"/>
          </a:xfrm>
        </p:grpSpPr>
        <p:cxnSp>
          <p:nvCxnSpPr>
            <p:cNvPr id="52" name="Straight Connector 9">
              <a:extLst>
                <a:ext uri="{FF2B5EF4-FFF2-40B4-BE49-F238E27FC236}">
                  <a16:creationId xmlns:a16="http://schemas.microsoft.com/office/drawing/2014/main" id="{4EEEEBBB-3487-4134-92D3-0455197B8710}"/>
                </a:ext>
              </a:extLst>
            </p:cNvPr>
            <p:cNvCxnSpPr>
              <a:cxnSpLocks/>
            </p:cNvCxnSpPr>
            <p:nvPr/>
          </p:nvCxnSpPr>
          <p:spPr>
            <a:xfrm>
              <a:off x="1016527" y="2715268"/>
              <a:ext cx="0" cy="167045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10">
              <a:extLst>
                <a:ext uri="{FF2B5EF4-FFF2-40B4-BE49-F238E27FC236}">
                  <a16:creationId xmlns:a16="http://schemas.microsoft.com/office/drawing/2014/main" id="{56699A41-C8A3-45B0-BA1C-F7BDC970A42D}"/>
                </a:ext>
              </a:extLst>
            </p:cNvPr>
            <p:cNvSpPr/>
            <p:nvPr/>
          </p:nvSpPr>
          <p:spPr>
            <a:xfrm>
              <a:off x="983460" y="2649135"/>
              <a:ext cx="66134" cy="661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58" name="Rectangle 11">
              <a:extLst>
                <a:ext uri="{FF2B5EF4-FFF2-40B4-BE49-F238E27FC236}">
                  <a16:creationId xmlns:a16="http://schemas.microsoft.com/office/drawing/2014/main" id="{8D5B07FE-5312-4083-B2D7-FBA917EF9E5C}"/>
                </a:ext>
              </a:extLst>
            </p:cNvPr>
            <p:cNvSpPr/>
            <p:nvPr/>
          </p:nvSpPr>
          <p:spPr>
            <a:xfrm>
              <a:off x="983460" y="4385718"/>
              <a:ext cx="66134" cy="661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60" name="TextBox 54">
            <a:extLst>
              <a:ext uri="{FF2B5EF4-FFF2-40B4-BE49-F238E27FC236}">
                <a16:creationId xmlns:a16="http://schemas.microsoft.com/office/drawing/2014/main" id="{FA0A0996-C9CC-4B9F-8FED-73BD2FF64684}"/>
              </a:ext>
            </a:extLst>
          </p:cNvPr>
          <p:cNvSpPr txBox="1"/>
          <p:nvPr/>
        </p:nvSpPr>
        <p:spPr>
          <a:xfrm>
            <a:off x="5492190" y="1249346"/>
            <a:ext cx="6280710" cy="43396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 (Títulos)"/>
              </a:rPr>
              <a:t>Temas</a:t>
            </a:r>
            <a:endParaRPr lang="pt-BR" sz="4400" b="1" dirty="0" smtClean="0">
              <a:latin typeface="Open Sans (Títulos)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sz="2000" b="1" dirty="0" err="1" smtClean="0">
                <a:latin typeface="+mj-lt"/>
              </a:rPr>
              <a:t>Flujo</a:t>
            </a:r>
            <a:r>
              <a:rPr lang="pt-BR" sz="2000" b="1" dirty="0" smtClean="0">
                <a:latin typeface="+mj-lt"/>
              </a:rPr>
              <a:t> Básico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sz="2000" b="1" dirty="0" smtClean="0">
                <a:latin typeface="+mj-lt"/>
              </a:rPr>
              <a:t>Estructura de Carpetas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sz="2000" b="1" dirty="0" smtClean="0">
                <a:latin typeface="+mj-lt"/>
              </a:rPr>
              <a:t>Norma </a:t>
            </a:r>
            <a:r>
              <a:rPr lang="pt-BR" sz="2000" b="1" dirty="0">
                <a:latin typeface="+mj-lt"/>
              </a:rPr>
              <a:t>de </a:t>
            </a:r>
            <a:r>
              <a:rPr lang="pt-BR" sz="2000" b="1" dirty="0" smtClean="0">
                <a:latin typeface="+mj-lt"/>
              </a:rPr>
              <a:t>nomenclatura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sz="2000" b="1" dirty="0" smtClean="0">
                <a:latin typeface="+mj-lt"/>
              </a:rPr>
              <a:t>Ajustes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sz="2000" b="1" dirty="0" err="1" smtClean="0">
                <a:latin typeface="+mj-lt"/>
              </a:rPr>
              <a:t>Ejecución</a:t>
            </a:r>
            <a:endParaRPr lang="pt-BR" sz="2000" b="1" dirty="0" smtClean="0">
              <a:latin typeface="+mj-lt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sz="2000" b="1" dirty="0" smtClean="0">
                <a:latin typeface="+mj-lt"/>
              </a:rPr>
              <a:t>Control de Versiones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sz="2000" b="1" dirty="0" err="1" smtClean="0"/>
              <a:t>Flujo</a:t>
            </a:r>
            <a:r>
              <a:rPr lang="pt-BR" sz="2000" b="1" dirty="0" smtClean="0"/>
              <a:t> Completo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284492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50" grpId="0"/>
      <p:bldP spid="6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015F9D76-26E5-4612-9D9C-EF82E27D7F0E}"/>
              </a:ext>
            </a:extLst>
          </p:cNvPr>
          <p:cNvSpPr/>
          <p:nvPr/>
        </p:nvSpPr>
        <p:spPr>
          <a:xfrm>
            <a:off x="8662219" y="0"/>
            <a:ext cx="3529781" cy="23887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Rectangle 12">
            <a:extLst>
              <a:ext uri="{FF2B5EF4-FFF2-40B4-BE49-F238E27FC236}">
                <a16:creationId xmlns:a16="http://schemas.microsoft.com/office/drawing/2014/main" id="{A05FD9AD-5AB8-4402-8238-E932D88E1B09}"/>
              </a:ext>
            </a:extLst>
          </p:cNvPr>
          <p:cNvSpPr/>
          <p:nvPr/>
        </p:nvSpPr>
        <p:spPr>
          <a:xfrm>
            <a:off x="0" y="-19664"/>
            <a:ext cx="4906930" cy="6877664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E1CF3D9-E718-4772-8732-84838955D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365" y="1640536"/>
            <a:ext cx="4049212" cy="1444752"/>
          </a:xfrm>
        </p:spPr>
        <p:txBody>
          <a:bodyPr>
            <a:normAutofit/>
          </a:bodyPr>
          <a:lstStyle/>
          <a:p>
            <a:r>
              <a:rPr lang="en-US" sz="3400" b="1" dirty="0" err="1" smtClean="0">
                <a:solidFill>
                  <a:schemeClr val="bg1"/>
                </a:solidFill>
                <a:latin typeface="+mj-lt"/>
              </a:rPr>
              <a:t>Flujo</a:t>
            </a:r>
            <a:r>
              <a:rPr lang="en-US" sz="34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400" b="1" dirty="0" err="1" smtClean="0">
                <a:solidFill>
                  <a:schemeClr val="bg1"/>
                </a:solidFill>
                <a:latin typeface="+mj-lt"/>
              </a:rPr>
              <a:t>Básico</a:t>
            </a:r>
            <a:endParaRPr lang="en-ID" sz="3600" dirty="0">
              <a:solidFill>
                <a:schemeClr val="bg1"/>
              </a:solidFill>
            </a:endParaRPr>
          </a:p>
        </p:txBody>
      </p:sp>
      <p:sp>
        <p:nvSpPr>
          <p:cNvPr id="50" name="TextBox 7">
            <a:extLst>
              <a:ext uri="{FF2B5EF4-FFF2-40B4-BE49-F238E27FC236}">
                <a16:creationId xmlns:a16="http://schemas.microsoft.com/office/drawing/2014/main" id="{F1DE4313-0536-4448-AEBB-9650D881146D}"/>
              </a:ext>
            </a:extLst>
          </p:cNvPr>
          <p:cNvSpPr txBox="1"/>
          <p:nvPr/>
        </p:nvSpPr>
        <p:spPr>
          <a:xfrm>
            <a:off x="1184900" y="3715006"/>
            <a:ext cx="2975717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Scripts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err="1" smtClean="0">
                <a:solidFill>
                  <a:schemeClr val="bg1"/>
                </a:solidFill>
              </a:rPr>
              <a:t>Comandos</a:t>
            </a:r>
            <a:r>
              <a:rPr lang="en-US" sz="1200" dirty="0" smtClean="0">
                <a:solidFill>
                  <a:schemeClr val="bg1"/>
                </a:solidFill>
              </a:rPr>
              <a:t> do Flyway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Shema History Table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err="1" smtClean="0">
                <a:solidFill>
                  <a:schemeClr val="bg1"/>
                </a:solidFill>
              </a:rPr>
              <a:t>Aplicaci</a:t>
            </a:r>
            <a:r>
              <a:rPr lang="en-US" sz="1200" dirty="0" err="1" smtClean="0">
                <a:solidFill>
                  <a:schemeClr val="bg1"/>
                </a:solidFill>
              </a:rPr>
              <a:t>ón</a:t>
            </a:r>
            <a:r>
              <a:rPr lang="en-US" sz="1200" dirty="0" smtClean="0">
                <a:solidFill>
                  <a:schemeClr val="bg1"/>
                </a:solidFill>
              </a:rPr>
              <a:t> de base de </a:t>
            </a:r>
            <a:r>
              <a:rPr lang="en-US" sz="1200" dirty="0" err="1" smtClean="0">
                <a:solidFill>
                  <a:schemeClr val="bg1"/>
                </a:solidFill>
              </a:rPr>
              <a:t>datos</a:t>
            </a:r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51" name="Group 8">
            <a:extLst>
              <a:ext uri="{FF2B5EF4-FFF2-40B4-BE49-F238E27FC236}">
                <a16:creationId xmlns:a16="http://schemas.microsoft.com/office/drawing/2014/main" id="{AB753122-FB50-4198-B0BD-DB0321B34E93}"/>
              </a:ext>
            </a:extLst>
          </p:cNvPr>
          <p:cNvGrpSpPr/>
          <p:nvPr/>
        </p:nvGrpSpPr>
        <p:grpSpPr>
          <a:xfrm>
            <a:off x="796647" y="3435715"/>
            <a:ext cx="72000" cy="1802716"/>
            <a:chOff x="983460" y="2649135"/>
            <a:chExt cx="66134" cy="1802716"/>
          </a:xfrm>
        </p:grpSpPr>
        <p:cxnSp>
          <p:nvCxnSpPr>
            <p:cNvPr id="52" name="Straight Connector 9">
              <a:extLst>
                <a:ext uri="{FF2B5EF4-FFF2-40B4-BE49-F238E27FC236}">
                  <a16:creationId xmlns:a16="http://schemas.microsoft.com/office/drawing/2014/main" id="{4EEEEBBB-3487-4134-92D3-0455197B8710}"/>
                </a:ext>
              </a:extLst>
            </p:cNvPr>
            <p:cNvCxnSpPr>
              <a:cxnSpLocks/>
            </p:cNvCxnSpPr>
            <p:nvPr/>
          </p:nvCxnSpPr>
          <p:spPr>
            <a:xfrm>
              <a:off x="1016527" y="2715268"/>
              <a:ext cx="0" cy="167045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10">
              <a:extLst>
                <a:ext uri="{FF2B5EF4-FFF2-40B4-BE49-F238E27FC236}">
                  <a16:creationId xmlns:a16="http://schemas.microsoft.com/office/drawing/2014/main" id="{56699A41-C8A3-45B0-BA1C-F7BDC970A42D}"/>
                </a:ext>
              </a:extLst>
            </p:cNvPr>
            <p:cNvSpPr/>
            <p:nvPr/>
          </p:nvSpPr>
          <p:spPr>
            <a:xfrm>
              <a:off x="983460" y="2649135"/>
              <a:ext cx="66134" cy="661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58" name="Rectangle 11">
              <a:extLst>
                <a:ext uri="{FF2B5EF4-FFF2-40B4-BE49-F238E27FC236}">
                  <a16:creationId xmlns:a16="http://schemas.microsoft.com/office/drawing/2014/main" id="{8D5B07FE-5312-4083-B2D7-FBA917EF9E5C}"/>
                </a:ext>
              </a:extLst>
            </p:cNvPr>
            <p:cNvSpPr/>
            <p:nvPr/>
          </p:nvSpPr>
          <p:spPr>
            <a:xfrm>
              <a:off x="983460" y="4385718"/>
              <a:ext cx="66134" cy="661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pic>
        <p:nvPicPr>
          <p:cNvPr id="40" name="Imagem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950" y="1640536"/>
            <a:ext cx="7201050" cy="435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000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5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015F9D76-26E5-4612-9D9C-EF82E27D7F0E}"/>
              </a:ext>
            </a:extLst>
          </p:cNvPr>
          <p:cNvSpPr/>
          <p:nvPr/>
        </p:nvSpPr>
        <p:spPr>
          <a:xfrm>
            <a:off x="8662219" y="0"/>
            <a:ext cx="3529781" cy="23887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Rectangle 12">
            <a:extLst>
              <a:ext uri="{FF2B5EF4-FFF2-40B4-BE49-F238E27FC236}">
                <a16:creationId xmlns:a16="http://schemas.microsoft.com/office/drawing/2014/main" id="{A05FD9AD-5AB8-4402-8238-E932D88E1B09}"/>
              </a:ext>
            </a:extLst>
          </p:cNvPr>
          <p:cNvSpPr/>
          <p:nvPr/>
        </p:nvSpPr>
        <p:spPr>
          <a:xfrm>
            <a:off x="0" y="-19664"/>
            <a:ext cx="4906930" cy="6877664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E1CF3D9-E718-4772-8732-84838955D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365" y="1640536"/>
            <a:ext cx="4049212" cy="1444752"/>
          </a:xfrm>
        </p:spPr>
        <p:txBody>
          <a:bodyPr>
            <a:normAutofit/>
          </a:bodyPr>
          <a:lstStyle/>
          <a:p>
            <a:r>
              <a:rPr lang="en-US" sz="3400" b="1" dirty="0" smtClean="0">
                <a:solidFill>
                  <a:schemeClr val="bg1"/>
                </a:solidFill>
                <a:latin typeface="+mj-lt"/>
              </a:rPr>
              <a:t>Estructura de </a:t>
            </a:r>
            <a:r>
              <a:rPr lang="en-US" sz="3400" b="1" dirty="0" err="1" smtClean="0">
                <a:solidFill>
                  <a:schemeClr val="bg1"/>
                </a:solidFill>
                <a:latin typeface="+mj-lt"/>
              </a:rPr>
              <a:t>Carpetas</a:t>
            </a:r>
            <a:endParaRPr lang="en-ID" sz="3600" dirty="0">
              <a:solidFill>
                <a:schemeClr val="bg1"/>
              </a:solidFill>
            </a:endParaRPr>
          </a:p>
        </p:txBody>
      </p:sp>
      <p:sp>
        <p:nvSpPr>
          <p:cNvPr id="50" name="TextBox 7">
            <a:extLst>
              <a:ext uri="{FF2B5EF4-FFF2-40B4-BE49-F238E27FC236}">
                <a16:creationId xmlns:a16="http://schemas.microsoft.com/office/drawing/2014/main" id="{F1DE4313-0536-4448-AEBB-9650D881146D}"/>
              </a:ext>
            </a:extLst>
          </p:cNvPr>
          <p:cNvSpPr txBox="1"/>
          <p:nvPr/>
        </p:nvSpPr>
        <p:spPr>
          <a:xfrm>
            <a:off x="1184900" y="4009092"/>
            <a:ext cx="2975717" cy="6121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200">
                <a:solidFill>
                  <a:schemeClr val="bg1"/>
                </a:solidFill>
              </a:rPr>
              <a:t>Definición de carpetas de acuerdo a las necesidades del Banco Continental.</a:t>
            </a:r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51" name="Group 8">
            <a:extLst>
              <a:ext uri="{FF2B5EF4-FFF2-40B4-BE49-F238E27FC236}">
                <a16:creationId xmlns:a16="http://schemas.microsoft.com/office/drawing/2014/main" id="{AB753122-FB50-4198-B0BD-DB0321B34E93}"/>
              </a:ext>
            </a:extLst>
          </p:cNvPr>
          <p:cNvGrpSpPr/>
          <p:nvPr/>
        </p:nvGrpSpPr>
        <p:grpSpPr>
          <a:xfrm>
            <a:off x="796647" y="3435715"/>
            <a:ext cx="72000" cy="1802716"/>
            <a:chOff x="983460" y="2649135"/>
            <a:chExt cx="66134" cy="1802716"/>
          </a:xfrm>
        </p:grpSpPr>
        <p:cxnSp>
          <p:nvCxnSpPr>
            <p:cNvPr id="52" name="Straight Connector 9">
              <a:extLst>
                <a:ext uri="{FF2B5EF4-FFF2-40B4-BE49-F238E27FC236}">
                  <a16:creationId xmlns:a16="http://schemas.microsoft.com/office/drawing/2014/main" id="{4EEEEBBB-3487-4134-92D3-0455197B8710}"/>
                </a:ext>
              </a:extLst>
            </p:cNvPr>
            <p:cNvCxnSpPr>
              <a:cxnSpLocks/>
            </p:cNvCxnSpPr>
            <p:nvPr/>
          </p:nvCxnSpPr>
          <p:spPr>
            <a:xfrm>
              <a:off x="1016527" y="2715268"/>
              <a:ext cx="0" cy="167045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10">
              <a:extLst>
                <a:ext uri="{FF2B5EF4-FFF2-40B4-BE49-F238E27FC236}">
                  <a16:creationId xmlns:a16="http://schemas.microsoft.com/office/drawing/2014/main" id="{56699A41-C8A3-45B0-BA1C-F7BDC970A42D}"/>
                </a:ext>
              </a:extLst>
            </p:cNvPr>
            <p:cNvSpPr/>
            <p:nvPr/>
          </p:nvSpPr>
          <p:spPr>
            <a:xfrm>
              <a:off x="983460" y="2649135"/>
              <a:ext cx="66134" cy="661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58" name="Rectangle 11">
              <a:extLst>
                <a:ext uri="{FF2B5EF4-FFF2-40B4-BE49-F238E27FC236}">
                  <a16:creationId xmlns:a16="http://schemas.microsoft.com/office/drawing/2014/main" id="{8D5B07FE-5312-4083-B2D7-FBA917EF9E5C}"/>
                </a:ext>
              </a:extLst>
            </p:cNvPr>
            <p:cNvSpPr/>
            <p:nvPr/>
          </p:nvSpPr>
          <p:spPr>
            <a:xfrm>
              <a:off x="983460" y="4385718"/>
              <a:ext cx="66134" cy="661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015" y="336648"/>
            <a:ext cx="5310408" cy="286177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7015" y="3821331"/>
            <a:ext cx="5310000" cy="267159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562061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5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015F9D76-26E5-4612-9D9C-EF82E27D7F0E}"/>
              </a:ext>
            </a:extLst>
          </p:cNvPr>
          <p:cNvSpPr/>
          <p:nvPr/>
        </p:nvSpPr>
        <p:spPr>
          <a:xfrm>
            <a:off x="8662219" y="0"/>
            <a:ext cx="3529781" cy="23887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Rectangle 12">
            <a:extLst>
              <a:ext uri="{FF2B5EF4-FFF2-40B4-BE49-F238E27FC236}">
                <a16:creationId xmlns:a16="http://schemas.microsoft.com/office/drawing/2014/main" id="{A05FD9AD-5AB8-4402-8238-E932D88E1B09}"/>
              </a:ext>
            </a:extLst>
          </p:cNvPr>
          <p:cNvSpPr/>
          <p:nvPr/>
        </p:nvSpPr>
        <p:spPr>
          <a:xfrm>
            <a:off x="0" y="-19664"/>
            <a:ext cx="4906930" cy="6877664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E1CF3D9-E718-4772-8732-84838955D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365" y="1640536"/>
            <a:ext cx="4049212" cy="1444752"/>
          </a:xfrm>
        </p:spPr>
        <p:txBody>
          <a:bodyPr>
            <a:normAutofit/>
          </a:bodyPr>
          <a:lstStyle/>
          <a:p>
            <a:r>
              <a:rPr lang="en-US" sz="3400" dirty="0">
                <a:solidFill>
                  <a:schemeClr val="bg1"/>
                </a:solidFill>
              </a:rPr>
              <a:t>Norma de nomenclatura</a:t>
            </a:r>
            <a:endParaRPr lang="en-ID" sz="3600" dirty="0">
              <a:solidFill>
                <a:schemeClr val="bg1"/>
              </a:solidFill>
            </a:endParaRPr>
          </a:p>
        </p:txBody>
      </p:sp>
      <p:sp>
        <p:nvSpPr>
          <p:cNvPr id="50" name="TextBox 7">
            <a:extLst>
              <a:ext uri="{FF2B5EF4-FFF2-40B4-BE49-F238E27FC236}">
                <a16:creationId xmlns:a16="http://schemas.microsoft.com/office/drawing/2014/main" id="{F1DE4313-0536-4448-AEBB-9650D881146D}"/>
              </a:ext>
            </a:extLst>
          </p:cNvPr>
          <p:cNvSpPr txBox="1"/>
          <p:nvPr/>
        </p:nvSpPr>
        <p:spPr>
          <a:xfrm>
            <a:off x="1184900" y="3870592"/>
            <a:ext cx="2975717" cy="8891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200" dirty="0">
                <a:solidFill>
                  <a:schemeClr val="bg1"/>
                </a:solidFill>
              </a:rPr>
              <a:t>Para que </a:t>
            </a:r>
            <a:r>
              <a:rPr lang="es-ES" sz="1200" dirty="0" err="1">
                <a:solidFill>
                  <a:schemeClr val="bg1"/>
                </a:solidFill>
              </a:rPr>
              <a:t>Flyway</a:t>
            </a:r>
            <a:r>
              <a:rPr lang="es-ES" sz="1200" dirty="0">
                <a:solidFill>
                  <a:schemeClr val="bg1"/>
                </a:solidFill>
              </a:rPr>
              <a:t> las recoja, las migraciones de SQL deben cumplir con el siguiente patrón de nomenclatura</a:t>
            </a:r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51" name="Group 8">
            <a:extLst>
              <a:ext uri="{FF2B5EF4-FFF2-40B4-BE49-F238E27FC236}">
                <a16:creationId xmlns:a16="http://schemas.microsoft.com/office/drawing/2014/main" id="{AB753122-FB50-4198-B0BD-DB0321B34E93}"/>
              </a:ext>
            </a:extLst>
          </p:cNvPr>
          <p:cNvGrpSpPr/>
          <p:nvPr/>
        </p:nvGrpSpPr>
        <p:grpSpPr>
          <a:xfrm>
            <a:off x="796647" y="3435715"/>
            <a:ext cx="72000" cy="1802716"/>
            <a:chOff x="983460" y="2649135"/>
            <a:chExt cx="66134" cy="1802716"/>
          </a:xfrm>
        </p:grpSpPr>
        <p:cxnSp>
          <p:nvCxnSpPr>
            <p:cNvPr id="52" name="Straight Connector 9">
              <a:extLst>
                <a:ext uri="{FF2B5EF4-FFF2-40B4-BE49-F238E27FC236}">
                  <a16:creationId xmlns:a16="http://schemas.microsoft.com/office/drawing/2014/main" id="{4EEEEBBB-3487-4134-92D3-0455197B8710}"/>
                </a:ext>
              </a:extLst>
            </p:cNvPr>
            <p:cNvCxnSpPr>
              <a:cxnSpLocks/>
            </p:cNvCxnSpPr>
            <p:nvPr/>
          </p:nvCxnSpPr>
          <p:spPr>
            <a:xfrm>
              <a:off x="1016527" y="2715268"/>
              <a:ext cx="0" cy="167045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10">
              <a:extLst>
                <a:ext uri="{FF2B5EF4-FFF2-40B4-BE49-F238E27FC236}">
                  <a16:creationId xmlns:a16="http://schemas.microsoft.com/office/drawing/2014/main" id="{56699A41-C8A3-45B0-BA1C-F7BDC970A42D}"/>
                </a:ext>
              </a:extLst>
            </p:cNvPr>
            <p:cNvSpPr/>
            <p:nvPr/>
          </p:nvSpPr>
          <p:spPr>
            <a:xfrm>
              <a:off x="983460" y="2649135"/>
              <a:ext cx="66134" cy="661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58" name="Rectangle 11">
              <a:extLst>
                <a:ext uri="{FF2B5EF4-FFF2-40B4-BE49-F238E27FC236}">
                  <a16:creationId xmlns:a16="http://schemas.microsoft.com/office/drawing/2014/main" id="{8D5B07FE-5312-4083-B2D7-FBA917EF9E5C}"/>
                </a:ext>
              </a:extLst>
            </p:cNvPr>
            <p:cNvSpPr/>
            <p:nvPr/>
          </p:nvSpPr>
          <p:spPr>
            <a:xfrm>
              <a:off x="983460" y="4385718"/>
              <a:ext cx="66134" cy="661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805" y="2514601"/>
            <a:ext cx="6770422" cy="186674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547883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5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015F9D76-26E5-4612-9D9C-EF82E27D7F0E}"/>
              </a:ext>
            </a:extLst>
          </p:cNvPr>
          <p:cNvSpPr/>
          <p:nvPr/>
        </p:nvSpPr>
        <p:spPr>
          <a:xfrm>
            <a:off x="8662219" y="0"/>
            <a:ext cx="3529781" cy="23887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Rectangle 12">
            <a:extLst>
              <a:ext uri="{FF2B5EF4-FFF2-40B4-BE49-F238E27FC236}">
                <a16:creationId xmlns:a16="http://schemas.microsoft.com/office/drawing/2014/main" id="{A05FD9AD-5AB8-4402-8238-E932D88E1B09}"/>
              </a:ext>
            </a:extLst>
          </p:cNvPr>
          <p:cNvSpPr/>
          <p:nvPr/>
        </p:nvSpPr>
        <p:spPr>
          <a:xfrm>
            <a:off x="0" y="-19664"/>
            <a:ext cx="4906930" cy="6877664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E1CF3D9-E718-4772-8732-84838955D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365" y="1640536"/>
            <a:ext cx="4049212" cy="1444752"/>
          </a:xfrm>
        </p:spPr>
        <p:txBody>
          <a:bodyPr>
            <a:normAutofit/>
          </a:bodyPr>
          <a:lstStyle/>
          <a:p>
            <a:r>
              <a:rPr lang="en-US" sz="3400" dirty="0" err="1">
                <a:solidFill>
                  <a:schemeClr val="bg1"/>
                </a:solidFill>
              </a:rPr>
              <a:t>Ajustes</a:t>
            </a:r>
            <a:endParaRPr lang="en-ID" sz="3600" dirty="0">
              <a:solidFill>
                <a:schemeClr val="bg1"/>
              </a:solidFill>
            </a:endParaRPr>
          </a:p>
        </p:txBody>
      </p:sp>
      <p:sp>
        <p:nvSpPr>
          <p:cNvPr id="50" name="TextBox 7">
            <a:extLst>
              <a:ext uri="{FF2B5EF4-FFF2-40B4-BE49-F238E27FC236}">
                <a16:creationId xmlns:a16="http://schemas.microsoft.com/office/drawing/2014/main" id="{F1DE4313-0536-4448-AEBB-9650D881146D}"/>
              </a:ext>
            </a:extLst>
          </p:cNvPr>
          <p:cNvSpPr txBox="1"/>
          <p:nvPr/>
        </p:nvSpPr>
        <p:spPr>
          <a:xfrm>
            <a:off x="1184900" y="3853504"/>
            <a:ext cx="297571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200" dirty="0">
                <a:solidFill>
                  <a:schemeClr val="bg1"/>
                </a:solidFill>
              </a:rPr>
              <a:t>El archivo </a:t>
            </a:r>
            <a:r>
              <a:rPr lang="es-ES" sz="1200" dirty="0" err="1" smtClean="0">
                <a:solidFill>
                  <a:schemeClr val="bg1"/>
                </a:solidFill>
              </a:rPr>
              <a:t>flyway.conf</a:t>
            </a:r>
            <a:r>
              <a:rPr lang="es-ES" sz="1200" dirty="0" smtClean="0">
                <a:solidFill>
                  <a:schemeClr val="bg1"/>
                </a:solidFill>
              </a:rPr>
              <a:t> </a:t>
            </a:r>
            <a:r>
              <a:rPr lang="es-ES" sz="1200" dirty="0">
                <a:solidFill>
                  <a:schemeClr val="bg1"/>
                </a:solidFill>
              </a:rPr>
              <a:t>es donde configura la URL de la base de datos, la contraseña. Entre otras </a:t>
            </a:r>
            <a:r>
              <a:rPr lang="es-ES" sz="1200" dirty="0" smtClean="0">
                <a:solidFill>
                  <a:schemeClr val="bg1"/>
                </a:solidFill>
              </a:rPr>
              <a:t>opciones.</a:t>
            </a:r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51" name="Group 8">
            <a:extLst>
              <a:ext uri="{FF2B5EF4-FFF2-40B4-BE49-F238E27FC236}">
                <a16:creationId xmlns:a16="http://schemas.microsoft.com/office/drawing/2014/main" id="{AB753122-FB50-4198-B0BD-DB0321B34E93}"/>
              </a:ext>
            </a:extLst>
          </p:cNvPr>
          <p:cNvGrpSpPr/>
          <p:nvPr/>
        </p:nvGrpSpPr>
        <p:grpSpPr>
          <a:xfrm>
            <a:off x="796647" y="3435715"/>
            <a:ext cx="72000" cy="1802716"/>
            <a:chOff x="983460" y="2649135"/>
            <a:chExt cx="66134" cy="1802716"/>
          </a:xfrm>
        </p:grpSpPr>
        <p:cxnSp>
          <p:nvCxnSpPr>
            <p:cNvPr id="52" name="Straight Connector 9">
              <a:extLst>
                <a:ext uri="{FF2B5EF4-FFF2-40B4-BE49-F238E27FC236}">
                  <a16:creationId xmlns:a16="http://schemas.microsoft.com/office/drawing/2014/main" id="{4EEEEBBB-3487-4134-92D3-0455197B8710}"/>
                </a:ext>
              </a:extLst>
            </p:cNvPr>
            <p:cNvCxnSpPr>
              <a:cxnSpLocks/>
            </p:cNvCxnSpPr>
            <p:nvPr/>
          </p:nvCxnSpPr>
          <p:spPr>
            <a:xfrm>
              <a:off x="1016527" y="2715268"/>
              <a:ext cx="0" cy="167045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10">
              <a:extLst>
                <a:ext uri="{FF2B5EF4-FFF2-40B4-BE49-F238E27FC236}">
                  <a16:creationId xmlns:a16="http://schemas.microsoft.com/office/drawing/2014/main" id="{56699A41-C8A3-45B0-BA1C-F7BDC970A42D}"/>
                </a:ext>
              </a:extLst>
            </p:cNvPr>
            <p:cNvSpPr/>
            <p:nvPr/>
          </p:nvSpPr>
          <p:spPr>
            <a:xfrm>
              <a:off x="983460" y="2649135"/>
              <a:ext cx="66134" cy="661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58" name="Rectangle 11">
              <a:extLst>
                <a:ext uri="{FF2B5EF4-FFF2-40B4-BE49-F238E27FC236}">
                  <a16:creationId xmlns:a16="http://schemas.microsoft.com/office/drawing/2014/main" id="{8D5B07FE-5312-4083-B2D7-FBA917EF9E5C}"/>
                </a:ext>
              </a:extLst>
            </p:cNvPr>
            <p:cNvSpPr/>
            <p:nvPr/>
          </p:nvSpPr>
          <p:spPr>
            <a:xfrm>
              <a:off x="983460" y="4385718"/>
              <a:ext cx="66134" cy="661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6887" y="962022"/>
            <a:ext cx="6365155" cy="127261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6887" y="3413373"/>
            <a:ext cx="6365156" cy="292397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49409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5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015F9D76-26E5-4612-9D9C-EF82E27D7F0E}"/>
              </a:ext>
            </a:extLst>
          </p:cNvPr>
          <p:cNvSpPr/>
          <p:nvPr/>
        </p:nvSpPr>
        <p:spPr>
          <a:xfrm>
            <a:off x="8662219" y="0"/>
            <a:ext cx="3529781" cy="23887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Rectangle 12">
            <a:extLst>
              <a:ext uri="{FF2B5EF4-FFF2-40B4-BE49-F238E27FC236}">
                <a16:creationId xmlns:a16="http://schemas.microsoft.com/office/drawing/2014/main" id="{A05FD9AD-5AB8-4402-8238-E932D88E1B09}"/>
              </a:ext>
            </a:extLst>
          </p:cNvPr>
          <p:cNvSpPr/>
          <p:nvPr/>
        </p:nvSpPr>
        <p:spPr>
          <a:xfrm>
            <a:off x="0" y="-19664"/>
            <a:ext cx="12192000" cy="2408386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E1CF3D9-E718-4772-8732-84838955D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840" y="462153"/>
            <a:ext cx="4049212" cy="1444752"/>
          </a:xfrm>
        </p:spPr>
        <p:txBody>
          <a:bodyPr>
            <a:normAutofit/>
          </a:bodyPr>
          <a:lstStyle/>
          <a:p>
            <a:r>
              <a:rPr lang="en-US" sz="3400" dirty="0">
                <a:solidFill>
                  <a:schemeClr val="bg1"/>
                </a:solidFill>
              </a:rPr>
              <a:t>Ejecución</a:t>
            </a:r>
            <a:endParaRPr lang="en-ID" sz="3600" dirty="0">
              <a:solidFill>
                <a:schemeClr val="bg1"/>
              </a:solidFill>
            </a:endParaRPr>
          </a:p>
        </p:txBody>
      </p:sp>
      <p:sp>
        <p:nvSpPr>
          <p:cNvPr id="50" name="TextBox 7">
            <a:extLst>
              <a:ext uri="{FF2B5EF4-FFF2-40B4-BE49-F238E27FC236}">
                <a16:creationId xmlns:a16="http://schemas.microsoft.com/office/drawing/2014/main" id="{F1DE4313-0536-4448-AEBB-9650D881146D}"/>
              </a:ext>
            </a:extLst>
          </p:cNvPr>
          <p:cNvSpPr txBox="1"/>
          <p:nvPr/>
        </p:nvSpPr>
        <p:spPr>
          <a:xfrm>
            <a:off x="4017213" y="852524"/>
            <a:ext cx="2975717" cy="6121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200" dirty="0">
                <a:solidFill>
                  <a:schemeClr val="bg1"/>
                </a:solidFill>
              </a:rPr>
              <a:t>A través de simples comandos es posible realizar la migración de scripts.</a:t>
            </a:r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51" name="Group 8">
            <a:extLst>
              <a:ext uri="{FF2B5EF4-FFF2-40B4-BE49-F238E27FC236}">
                <a16:creationId xmlns:a16="http://schemas.microsoft.com/office/drawing/2014/main" id="{AB753122-FB50-4198-B0BD-DB0321B34E93}"/>
              </a:ext>
            </a:extLst>
          </p:cNvPr>
          <p:cNvGrpSpPr/>
          <p:nvPr/>
        </p:nvGrpSpPr>
        <p:grpSpPr>
          <a:xfrm>
            <a:off x="3628960" y="279148"/>
            <a:ext cx="72000" cy="1802716"/>
            <a:chOff x="983460" y="2649135"/>
            <a:chExt cx="66134" cy="1802716"/>
          </a:xfrm>
        </p:grpSpPr>
        <p:cxnSp>
          <p:nvCxnSpPr>
            <p:cNvPr id="52" name="Straight Connector 9">
              <a:extLst>
                <a:ext uri="{FF2B5EF4-FFF2-40B4-BE49-F238E27FC236}">
                  <a16:creationId xmlns:a16="http://schemas.microsoft.com/office/drawing/2014/main" id="{4EEEEBBB-3487-4134-92D3-0455197B8710}"/>
                </a:ext>
              </a:extLst>
            </p:cNvPr>
            <p:cNvCxnSpPr>
              <a:cxnSpLocks/>
            </p:cNvCxnSpPr>
            <p:nvPr/>
          </p:nvCxnSpPr>
          <p:spPr>
            <a:xfrm>
              <a:off x="1016527" y="2715268"/>
              <a:ext cx="0" cy="167045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10">
              <a:extLst>
                <a:ext uri="{FF2B5EF4-FFF2-40B4-BE49-F238E27FC236}">
                  <a16:creationId xmlns:a16="http://schemas.microsoft.com/office/drawing/2014/main" id="{56699A41-C8A3-45B0-BA1C-F7BDC970A42D}"/>
                </a:ext>
              </a:extLst>
            </p:cNvPr>
            <p:cNvSpPr/>
            <p:nvPr/>
          </p:nvSpPr>
          <p:spPr>
            <a:xfrm>
              <a:off x="983460" y="2649135"/>
              <a:ext cx="66134" cy="661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58" name="Rectangle 11">
              <a:extLst>
                <a:ext uri="{FF2B5EF4-FFF2-40B4-BE49-F238E27FC236}">
                  <a16:creationId xmlns:a16="http://schemas.microsoft.com/office/drawing/2014/main" id="{8D5B07FE-5312-4083-B2D7-FBA917EF9E5C}"/>
                </a:ext>
              </a:extLst>
            </p:cNvPr>
            <p:cNvSpPr/>
            <p:nvPr/>
          </p:nvSpPr>
          <p:spPr>
            <a:xfrm>
              <a:off x="983460" y="4385718"/>
              <a:ext cx="66134" cy="661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840" y="2869239"/>
            <a:ext cx="11257722" cy="188720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4289" y="5066080"/>
            <a:ext cx="1298641" cy="172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047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5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015F9D76-26E5-4612-9D9C-EF82E27D7F0E}"/>
              </a:ext>
            </a:extLst>
          </p:cNvPr>
          <p:cNvSpPr/>
          <p:nvPr/>
        </p:nvSpPr>
        <p:spPr>
          <a:xfrm>
            <a:off x="8662219" y="0"/>
            <a:ext cx="3529781" cy="23887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Rectangle 12">
            <a:extLst>
              <a:ext uri="{FF2B5EF4-FFF2-40B4-BE49-F238E27FC236}">
                <a16:creationId xmlns:a16="http://schemas.microsoft.com/office/drawing/2014/main" id="{A05FD9AD-5AB8-4402-8238-E932D88E1B09}"/>
              </a:ext>
            </a:extLst>
          </p:cNvPr>
          <p:cNvSpPr/>
          <p:nvPr/>
        </p:nvSpPr>
        <p:spPr>
          <a:xfrm>
            <a:off x="0" y="-19664"/>
            <a:ext cx="12193200" cy="240840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E1CF3D9-E718-4772-8732-84838955D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152" y="514199"/>
            <a:ext cx="4049212" cy="1444752"/>
          </a:xfrm>
        </p:spPr>
        <p:txBody>
          <a:bodyPr>
            <a:normAutofit/>
          </a:bodyPr>
          <a:lstStyle/>
          <a:p>
            <a:r>
              <a:rPr lang="en-US" sz="3400" dirty="0">
                <a:solidFill>
                  <a:schemeClr val="bg1"/>
                </a:solidFill>
              </a:rPr>
              <a:t>Control de </a:t>
            </a:r>
            <a:r>
              <a:rPr lang="en-US" sz="3400" dirty="0" err="1">
                <a:solidFill>
                  <a:schemeClr val="bg1"/>
                </a:solidFill>
              </a:rPr>
              <a:t>Versiones</a:t>
            </a:r>
            <a:endParaRPr lang="en-ID" sz="3600" dirty="0">
              <a:solidFill>
                <a:schemeClr val="bg1"/>
              </a:solidFill>
            </a:endParaRPr>
          </a:p>
        </p:txBody>
      </p:sp>
      <p:sp>
        <p:nvSpPr>
          <p:cNvPr id="50" name="TextBox 7">
            <a:extLst>
              <a:ext uri="{FF2B5EF4-FFF2-40B4-BE49-F238E27FC236}">
                <a16:creationId xmlns:a16="http://schemas.microsoft.com/office/drawing/2014/main" id="{F1DE4313-0536-4448-AEBB-9650D881146D}"/>
              </a:ext>
            </a:extLst>
          </p:cNvPr>
          <p:cNvSpPr txBox="1"/>
          <p:nvPr/>
        </p:nvSpPr>
        <p:spPr>
          <a:xfrm>
            <a:off x="3984415" y="967746"/>
            <a:ext cx="2975717" cy="6121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200" dirty="0">
                <a:solidFill>
                  <a:schemeClr val="bg1"/>
                </a:solidFill>
              </a:rPr>
              <a:t>Control de versiones de secuencias de comandos</a:t>
            </a:r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51" name="Group 8">
            <a:extLst>
              <a:ext uri="{FF2B5EF4-FFF2-40B4-BE49-F238E27FC236}">
                <a16:creationId xmlns:a16="http://schemas.microsoft.com/office/drawing/2014/main" id="{AB753122-FB50-4198-B0BD-DB0321B34E93}"/>
              </a:ext>
            </a:extLst>
          </p:cNvPr>
          <p:cNvGrpSpPr/>
          <p:nvPr/>
        </p:nvGrpSpPr>
        <p:grpSpPr>
          <a:xfrm>
            <a:off x="3596162" y="394370"/>
            <a:ext cx="72000" cy="1802716"/>
            <a:chOff x="983460" y="2649135"/>
            <a:chExt cx="66134" cy="1802716"/>
          </a:xfrm>
        </p:grpSpPr>
        <p:cxnSp>
          <p:nvCxnSpPr>
            <p:cNvPr id="52" name="Straight Connector 9">
              <a:extLst>
                <a:ext uri="{FF2B5EF4-FFF2-40B4-BE49-F238E27FC236}">
                  <a16:creationId xmlns:a16="http://schemas.microsoft.com/office/drawing/2014/main" id="{4EEEEBBB-3487-4134-92D3-0455197B8710}"/>
                </a:ext>
              </a:extLst>
            </p:cNvPr>
            <p:cNvCxnSpPr>
              <a:cxnSpLocks/>
            </p:cNvCxnSpPr>
            <p:nvPr/>
          </p:nvCxnSpPr>
          <p:spPr>
            <a:xfrm>
              <a:off x="1016527" y="2715268"/>
              <a:ext cx="0" cy="167045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10">
              <a:extLst>
                <a:ext uri="{FF2B5EF4-FFF2-40B4-BE49-F238E27FC236}">
                  <a16:creationId xmlns:a16="http://schemas.microsoft.com/office/drawing/2014/main" id="{56699A41-C8A3-45B0-BA1C-F7BDC970A42D}"/>
                </a:ext>
              </a:extLst>
            </p:cNvPr>
            <p:cNvSpPr/>
            <p:nvPr/>
          </p:nvSpPr>
          <p:spPr>
            <a:xfrm>
              <a:off x="983460" y="2649135"/>
              <a:ext cx="66134" cy="661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58" name="Rectangle 11">
              <a:extLst>
                <a:ext uri="{FF2B5EF4-FFF2-40B4-BE49-F238E27FC236}">
                  <a16:creationId xmlns:a16="http://schemas.microsoft.com/office/drawing/2014/main" id="{8D5B07FE-5312-4083-B2D7-FBA917EF9E5C}"/>
                </a:ext>
              </a:extLst>
            </p:cNvPr>
            <p:cNvSpPr/>
            <p:nvPr/>
          </p:nvSpPr>
          <p:spPr>
            <a:xfrm>
              <a:off x="983460" y="4385718"/>
              <a:ext cx="66134" cy="661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18363"/>
            <a:ext cx="12192000" cy="279558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1746" y="392490"/>
            <a:ext cx="1682514" cy="1432800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2290" y="394370"/>
            <a:ext cx="1335451" cy="143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53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5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015F9D76-26E5-4612-9D9C-EF82E27D7F0E}"/>
              </a:ext>
            </a:extLst>
          </p:cNvPr>
          <p:cNvSpPr/>
          <p:nvPr/>
        </p:nvSpPr>
        <p:spPr>
          <a:xfrm>
            <a:off x="8662219" y="0"/>
            <a:ext cx="3529781" cy="23887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Rectangle 12">
            <a:extLst>
              <a:ext uri="{FF2B5EF4-FFF2-40B4-BE49-F238E27FC236}">
                <a16:creationId xmlns:a16="http://schemas.microsoft.com/office/drawing/2014/main" id="{A05FD9AD-5AB8-4402-8238-E932D88E1B09}"/>
              </a:ext>
            </a:extLst>
          </p:cNvPr>
          <p:cNvSpPr/>
          <p:nvPr/>
        </p:nvSpPr>
        <p:spPr>
          <a:xfrm>
            <a:off x="0" y="-19664"/>
            <a:ext cx="12192000" cy="2598268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E1CF3D9-E718-4772-8732-84838955D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647" y="510852"/>
            <a:ext cx="4049212" cy="1444752"/>
          </a:xfrm>
        </p:spPr>
        <p:txBody>
          <a:bodyPr>
            <a:normAutofit/>
          </a:bodyPr>
          <a:lstStyle/>
          <a:p>
            <a:r>
              <a:rPr lang="en-US" sz="3400" dirty="0" err="1">
                <a:solidFill>
                  <a:schemeClr val="bg1"/>
                </a:solidFill>
              </a:rPr>
              <a:t>Flujo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 smtClean="0">
                <a:solidFill>
                  <a:schemeClr val="bg1"/>
                </a:solidFill>
              </a:rPr>
              <a:t/>
            </a:r>
            <a:br>
              <a:rPr lang="en-US" sz="3400" dirty="0" smtClean="0">
                <a:solidFill>
                  <a:schemeClr val="bg1"/>
                </a:solidFill>
              </a:rPr>
            </a:br>
            <a:r>
              <a:rPr lang="en-US" sz="3400" dirty="0" err="1" smtClean="0">
                <a:solidFill>
                  <a:schemeClr val="bg1"/>
                </a:solidFill>
              </a:rPr>
              <a:t>Completo</a:t>
            </a:r>
            <a:endParaRPr lang="en-ID" sz="3600" dirty="0">
              <a:solidFill>
                <a:schemeClr val="bg1"/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386" y="2643525"/>
            <a:ext cx="8999414" cy="4102500"/>
          </a:xfrm>
          <a:prstGeom prst="rect">
            <a:avLst/>
          </a:prstGeom>
        </p:spPr>
      </p:pic>
      <p:sp>
        <p:nvSpPr>
          <p:cNvPr id="12" name="TextBox 7">
            <a:extLst>
              <a:ext uri="{FF2B5EF4-FFF2-40B4-BE49-F238E27FC236}">
                <a16:creationId xmlns:a16="http://schemas.microsoft.com/office/drawing/2014/main" id="{F1DE4313-0536-4448-AEBB-9650D881146D}"/>
              </a:ext>
            </a:extLst>
          </p:cNvPr>
          <p:cNvSpPr txBox="1"/>
          <p:nvPr/>
        </p:nvSpPr>
        <p:spPr>
          <a:xfrm>
            <a:off x="3984415" y="967746"/>
            <a:ext cx="2975717" cy="6121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200" dirty="0">
                <a:solidFill>
                  <a:schemeClr val="bg1"/>
                </a:solidFill>
              </a:rPr>
              <a:t>Control de versiones de secuencias de comandos</a:t>
            </a:r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13" name="Group 8">
            <a:extLst>
              <a:ext uri="{FF2B5EF4-FFF2-40B4-BE49-F238E27FC236}">
                <a16:creationId xmlns:a16="http://schemas.microsoft.com/office/drawing/2014/main" id="{AB753122-FB50-4198-B0BD-DB0321B34E93}"/>
              </a:ext>
            </a:extLst>
          </p:cNvPr>
          <p:cNvGrpSpPr/>
          <p:nvPr/>
        </p:nvGrpSpPr>
        <p:grpSpPr>
          <a:xfrm>
            <a:off x="3596162" y="394370"/>
            <a:ext cx="72000" cy="1802716"/>
            <a:chOff x="983460" y="2649135"/>
            <a:chExt cx="66134" cy="1802716"/>
          </a:xfrm>
        </p:grpSpPr>
        <p:cxnSp>
          <p:nvCxnSpPr>
            <p:cNvPr id="14" name="Straight Connector 9">
              <a:extLst>
                <a:ext uri="{FF2B5EF4-FFF2-40B4-BE49-F238E27FC236}">
                  <a16:creationId xmlns:a16="http://schemas.microsoft.com/office/drawing/2014/main" id="{4EEEEBBB-3487-4134-92D3-0455197B8710}"/>
                </a:ext>
              </a:extLst>
            </p:cNvPr>
            <p:cNvCxnSpPr>
              <a:cxnSpLocks/>
            </p:cNvCxnSpPr>
            <p:nvPr/>
          </p:nvCxnSpPr>
          <p:spPr>
            <a:xfrm>
              <a:off x="1016527" y="2715268"/>
              <a:ext cx="0" cy="167045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0">
              <a:extLst>
                <a:ext uri="{FF2B5EF4-FFF2-40B4-BE49-F238E27FC236}">
                  <a16:creationId xmlns:a16="http://schemas.microsoft.com/office/drawing/2014/main" id="{56699A41-C8A3-45B0-BA1C-F7BDC970A42D}"/>
                </a:ext>
              </a:extLst>
            </p:cNvPr>
            <p:cNvSpPr/>
            <p:nvPr/>
          </p:nvSpPr>
          <p:spPr>
            <a:xfrm>
              <a:off x="983460" y="2649135"/>
              <a:ext cx="66134" cy="661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16" name="Rectangle 11">
              <a:extLst>
                <a:ext uri="{FF2B5EF4-FFF2-40B4-BE49-F238E27FC236}">
                  <a16:creationId xmlns:a16="http://schemas.microsoft.com/office/drawing/2014/main" id="{8D5B07FE-5312-4083-B2D7-FBA917EF9E5C}"/>
                </a:ext>
              </a:extLst>
            </p:cNvPr>
            <p:cNvSpPr/>
            <p:nvPr/>
          </p:nvSpPr>
          <p:spPr>
            <a:xfrm>
              <a:off x="983460" y="4385718"/>
              <a:ext cx="66134" cy="661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1142190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Colors 322">
      <a:dk1>
        <a:srgbClr val="3C3C3C"/>
      </a:dk1>
      <a:lt1>
        <a:srgbClr val="FFFFFF"/>
      </a:lt1>
      <a:dk2>
        <a:srgbClr val="313C41"/>
      </a:dk2>
      <a:lt2>
        <a:srgbClr val="FFFFFF"/>
      </a:lt2>
      <a:accent1>
        <a:srgbClr val="56BEEC"/>
      </a:accent1>
      <a:accent2>
        <a:srgbClr val="31A8DF"/>
      </a:accent2>
      <a:accent3>
        <a:srgbClr val="238ACB"/>
      </a:accent3>
      <a:accent4>
        <a:srgbClr val="1A6798"/>
      </a:accent4>
      <a:accent5>
        <a:srgbClr val="189ED9"/>
      </a:accent5>
      <a:accent6>
        <a:srgbClr val="189ED9"/>
      </a:accent6>
      <a:hlink>
        <a:srgbClr val="0563C1"/>
      </a:hlink>
      <a:folHlink>
        <a:srgbClr val="954F72"/>
      </a:folHlink>
    </a:clrScheme>
    <a:fontScheme name="Open Sans &amp; 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Colors 322">
      <a:dk1>
        <a:srgbClr val="3C3C3C"/>
      </a:dk1>
      <a:lt1>
        <a:srgbClr val="FFFFFF"/>
      </a:lt1>
      <a:dk2>
        <a:srgbClr val="313C41"/>
      </a:dk2>
      <a:lt2>
        <a:srgbClr val="FFFFFF"/>
      </a:lt2>
      <a:accent1>
        <a:srgbClr val="56BEEC"/>
      </a:accent1>
      <a:accent2>
        <a:srgbClr val="31A8DF"/>
      </a:accent2>
      <a:accent3>
        <a:srgbClr val="238ACB"/>
      </a:accent3>
      <a:accent4>
        <a:srgbClr val="1A6798"/>
      </a:accent4>
      <a:accent5>
        <a:srgbClr val="189ED9"/>
      </a:accent5>
      <a:accent6>
        <a:srgbClr val="189ED9"/>
      </a:accent6>
      <a:hlink>
        <a:srgbClr val="0563C1"/>
      </a:hlink>
      <a:folHlink>
        <a:srgbClr val="954F72"/>
      </a:folHlink>
    </a:clrScheme>
    <a:fontScheme name="Open Sans &amp; 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32733</TotalTime>
  <Words>162</Words>
  <Application>Microsoft Office PowerPoint</Application>
  <PresentationFormat>Widescreen</PresentationFormat>
  <Paragraphs>42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10</vt:i4>
      </vt:variant>
    </vt:vector>
  </HeadingPairs>
  <TitlesOfParts>
    <vt:vector size="17" baseType="lpstr">
      <vt:lpstr>Arial</vt:lpstr>
      <vt:lpstr>Calibri</vt:lpstr>
      <vt:lpstr>Open Sans</vt:lpstr>
      <vt:lpstr>Open Sans (Títulos)</vt:lpstr>
      <vt:lpstr>Roboto</vt:lpstr>
      <vt:lpstr>Office Theme</vt:lpstr>
      <vt:lpstr>Custom Design</vt:lpstr>
      <vt:lpstr>Apresentação do PowerPoint</vt:lpstr>
      <vt:lpstr>Propósito</vt:lpstr>
      <vt:lpstr>Flujo Básico</vt:lpstr>
      <vt:lpstr>Estructura de Carpetas</vt:lpstr>
      <vt:lpstr>Norma de nomenclatura</vt:lpstr>
      <vt:lpstr>Ajustes</vt:lpstr>
      <vt:lpstr>Ejecución</vt:lpstr>
      <vt:lpstr>Control de Versiones</vt:lpstr>
      <vt:lpstr>Flujo  Completo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Septhania Rosandi</dc:creator>
  <cp:lastModifiedBy>Rafael Simoes Delia</cp:lastModifiedBy>
  <cp:revision>351</cp:revision>
  <dcterms:created xsi:type="dcterms:W3CDTF">2020-09-25T12:38:18Z</dcterms:created>
  <dcterms:modified xsi:type="dcterms:W3CDTF">2022-03-31T13:39:14Z</dcterms:modified>
</cp:coreProperties>
</file>