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1144" r:id="rId2"/>
    <p:sldId id="1145" r:id="rId3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3" d="100"/>
          <a:sy n="63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BDCC77-58C8-4B07-ACE9-9EA8B0424C94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B013F9-0B3F-4B35-A03B-1F49F4A594A1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10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amazon.com.br/dp/B0CT8K1VDP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s://amzn.to/4fchdjR" TargetMode="External"/><Relationship Id="rId4" Type="http://schemas.openxmlformats.org/officeDocument/2006/relationships/hyperlink" Target="https://amzn.to/3YiLPta" TargetMode="Externa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23DE98-B5CB-256F-21B2-6322E7F67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DBB57896-BAC3-850E-7D68-6FAA3A13E7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5505E6BE-F018-53D7-3859-D466720B55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>
              <a:buNone/>
            </a:pP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RIS-ALA, Rafael. Metodologia de Pesquisa em Engenharia de Software. 1ª ed. Rio de Janeiro, 2024. 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doi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10.58976/9786500903102</a:t>
            </a:r>
            <a:b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r>
              <a:rPr lang="pt-BR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3"/>
              </a:rPr>
              <a:t>https://www.amazon.com.br/dp/B0CT8K1VDP</a:t>
            </a: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>
              <a:buNone/>
            </a:pPr>
            <a:r>
              <a:rPr lang="pt-BR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4"/>
              </a:rPr>
              <a:t>https://amzn.to/3YiLPta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</a:t>
            </a:r>
            <a:r>
              <a:rPr lang="pt-BR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kindle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)</a:t>
            </a:r>
            <a:b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</a:br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  <a:p>
            <a:pPr algn="l"/>
            <a:r>
              <a:rPr lang="pt-BR" b="0" i="0" dirty="0">
                <a:solidFill>
                  <a:srgbClr val="1155CC"/>
                </a:solidFill>
                <a:effectLst/>
                <a:latin typeface="Arial" panose="020B0604020202020204" pitchFamily="34" charset="0"/>
                <a:hlinkClick r:id="rId5"/>
              </a:rPr>
              <a:t>https://amzn.to/4fchdjR</a:t>
            </a:r>
            <a:r>
              <a:rPr lang="pt-BR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(impresso)</a:t>
            </a:r>
          </a:p>
          <a:p>
            <a:pPr algn="l"/>
            <a:endParaRPr lang="pt-BR" b="0" i="0" dirty="0">
              <a:solidFill>
                <a:srgbClr val="222222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C03D8AE-8903-2654-C999-0BD41BC48C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EF05CEE-7764-417E-84FE-50F738C7428F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92662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BCB92-34D9-16E1-CE8E-5CC3E25DE34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8222259-79DA-4251-216C-A8D064779F9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C87C722-2635-40A6-71D4-24B027FF0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4995D1B-6560-3A8C-1F0C-45337F37F0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09E937E-6D1D-35B6-C5ED-3FC47BC1F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8062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9D1481F-6A17-8BA6-B7CF-6EE890049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E21F539D-B881-FC8D-FE6B-D37BC156F2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78D192E-AF6C-0A10-63E4-A1085B24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5D24510C-D99D-8B04-DFB3-438991B3F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4380F54-AC62-E7B2-15C9-67BC72083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70863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C651B76A-5BC5-342B-F0C0-54F92A0D3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622ED622-200A-D3B8-8BE4-EFD4D220F3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D7CEF4CD-C3BB-25B1-A6A4-87889DE95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B3A9D19-4412-785B-6BE7-A1F95F5D3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1E7DCD7-1382-104B-4EEF-BA9346E6A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68469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C3363F-3900-F21D-36C8-784968A6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3C34913-5FF6-8E14-163F-4860BAA12D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9EAC5C5-8923-B2DD-3D2C-E270BEE9E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94EA074-D120-6105-D1FE-234F63EA4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3D77E18-7B8B-6284-5158-CCF8FFB3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571220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F26D718-7C4B-91F5-22D8-1C922772BD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7054E2A9-2011-61C6-AFEF-1ED12EFD05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4408357-CCB6-779D-00EF-47FCF9FD98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825991A-2D8D-B741-E986-CB930F029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99FA8F-372F-4DB2-6349-0D0B57F80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025310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9A7513-02FD-C766-8D5A-9761FAC334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CD8C318-40EE-ED92-5074-97C41426E5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F9075A3-2369-3FCA-2936-4BCA61B44F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DA1FC4D-6B42-27FA-D4DC-79A5BC74B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CE3A78EB-EA0F-EA08-34F8-667CD0FC0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EE889D-8E02-D6AC-D5F1-FD940A67E8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548308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166C313-32F0-91D5-8A32-606EBC88D9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71F987E-09E1-3A5E-87C1-3EA14A6375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AFF0530B-FDF2-8709-6B6B-6E17357977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F441BDE3-FC6C-D0C7-624A-1CD5575A6B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8BB2BDE9-63D6-745E-434A-A3631F94D2E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0BA0432-3AA3-BAC3-0FDC-3C9147E41A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39679715-7841-3847-BF6C-C0961F309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16F7615E-D948-DD23-ECEA-3A906A408C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42968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97A763-B683-A109-0425-AD656AAB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725199C2-5DC4-29C6-6EC3-80E48613C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56A8F3FF-8FEB-401F-E185-BBF4F592C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CF3F1BD2-873A-4F5C-A3A2-02A2F9129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47382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01309EA-8581-2456-AADE-3C9F632A39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839DFE77-240B-DF67-3B45-54D1A35E48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33D103B8-F026-3580-A0AA-B08096AB3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712936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A1592DA-2FE3-FB62-B332-82A60A8C0F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E7E268-BA80-DC76-95D9-ED00CF358D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F025054-3D60-21B8-6E0A-65BDC5E4EA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B0E215E-9570-BFDD-4A0E-8BB8525A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FA51F5B-F610-536F-B567-1A621DCCA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96E956-C02C-CF31-D2EC-DB11E539B7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08138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1BA08A7-B3D8-896F-5603-FF39E2A13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97237E89-A2E7-D8CA-9F0E-D52996ECE8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258123FE-368D-E3A0-D27C-EABAF11F0D7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1E7A086-D43E-44D9-F445-275CA3C416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E425D1BC-657B-D7EB-C1DA-0F5061C81B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2F45F2D-00F8-0BCF-9EB4-AD6EE5C265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822797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96EA77A-098A-E38C-D6E7-1891886E41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19F7A7F-F6E5-0BDC-8221-9CD1CA6C22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822727B-37C6-DA9A-111E-4C1F5123860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1A3AA4-3712-4365-BC22-31DDED06B1A5}" type="datetimeFigureOut">
              <a:rPr lang="pt-BR" smtClean="0"/>
              <a:t>31/03/2025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51DFD9A-ADF2-516F-FA87-BB3E7C657F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A57C158-1F15-C301-BB29-88570BF3F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570E5D-3242-49CB-8C67-3C0B594E529E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78283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amzn.to/4fchdjR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11EA38-AB34-ADAD-B1FF-A868A092AC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595EF3FA-AA4F-7124-7EA8-86ADC2C9BC54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D93757C1-B4FF-2F06-60CC-ED06FB298B1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10479407"/>
              </p:ext>
            </p:extLst>
          </p:nvPr>
        </p:nvGraphicFramePr>
        <p:xfrm>
          <a:off x="838200" y="2383213"/>
          <a:ext cx="10515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47922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96551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495728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595242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30728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494004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374648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616486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037083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358749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pt-BR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Execução da pesquisa</a:t>
                      </a: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18958"/>
                  </a:ext>
                </a:extLst>
              </a:tr>
            </a:tbl>
          </a:graphicData>
        </a:graphic>
      </p:graphicFrame>
      <p:graphicFrame>
        <p:nvGraphicFramePr>
          <p:cNvPr id="5" name="Espaço Reservado para Conteúdo 3">
            <a:extLst>
              <a:ext uri="{FF2B5EF4-FFF2-40B4-BE49-F238E27FC236}">
                <a16:creationId xmlns:a16="http://schemas.microsoft.com/office/drawing/2014/main" id="{5406C795-6710-FC6D-033A-0332EB9A4EF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02637436"/>
              </p:ext>
            </p:extLst>
          </p:nvPr>
        </p:nvGraphicFramePr>
        <p:xfrm>
          <a:off x="838200" y="4173019"/>
          <a:ext cx="10515600" cy="1097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1560">
                  <a:extLst>
                    <a:ext uri="{9D8B030D-6E8A-4147-A177-3AD203B41FA5}">
                      <a16:colId xmlns:a16="http://schemas.microsoft.com/office/drawing/2014/main" val="2047922243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496551000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424957287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5952421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23072807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549400412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3937464851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861648667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2203708365"/>
                    </a:ext>
                  </a:extLst>
                </a:gridCol>
                <a:gridCol w="1051560">
                  <a:extLst>
                    <a:ext uri="{9D8B030D-6E8A-4147-A177-3AD203B41FA5}">
                      <a16:colId xmlns:a16="http://schemas.microsoft.com/office/drawing/2014/main" val="193587494"/>
                    </a:ext>
                  </a:extLst>
                </a:gridCol>
              </a:tblGrid>
              <a:tr h="370840">
                <a:tc gridSpan="10">
                  <a:txBody>
                    <a:bodyPr/>
                    <a:lstStyle/>
                    <a:p>
                      <a:r>
                        <a:rPr lang="pt-BR" sz="3600" b="1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Escrita da pesquisa</a:t>
                      </a:r>
                      <a:endParaRPr lang="pt-BR" b="1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pt-BR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416301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6FF33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tc>
                  <a:txBody>
                    <a:bodyPr/>
                    <a:lstStyle/>
                    <a:p>
                      <a:endParaRPr lang="pt-BR" sz="24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33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93918958"/>
                  </a:ext>
                </a:extLst>
              </a:tr>
            </a:tbl>
          </a:graphicData>
        </a:graphic>
      </p:graphicFrame>
      <p:sp>
        <p:nvSpPr>
          <p:cNvPr id="6" name="CaixaDeTexto 5">
            <a:extLst>
              <a:ext uri="{FF2B5EF4-FFF2-40B4-BE49-F238E27FC236}">
                <a16:creationId xmlns:a16="http://schemas.microsoft.com/office/drawing/2014/main" id="{4A323542-11D4-CF3C-5009-D4F81E69738B}"/>
              </a:ext>
            </a:extLst>
          </p:cNvPr>
          <p:cNvSpPr txBox="1"/>
          <p:nvPr/>
        </p:nvSpPr>
        <p:spPr>
          <a:xfrm>
            <a:off x="5473494" y="6484035"/>
            <a:ext cx="6718506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1500" dirty="0">
                <a:latin typeface="Arial" panose="020B0604020202020204" pitchFamily="34" charset="0"/>
                <a:cs typeface="Arial" panose="020B0604020202020204" pitchFamily="34" charset="0"/>
              </a:rPr>
              <a:t>Rafael Ris-Ala. Metodologia de Pesquisa em Engenharia de Software, 2024.</a:t>
            </a:r>
          </a:p>
        </p:txBody>
      </p:sp>
      <p:sp>
        <p:nvSpPr>
          <p:cNvPr id="8" name="Título 7">
            <a:extLst>
              <a:ext uri="{FF2B5EF4-FFF2-40B4-BE49-F238E27FC236}">
                <a16:creationId xmlns:a16="http://schemas.microsoft.com/office/drawing/2014/main" id="{D53E5EF7-5F14-987C-BDF9-E4A32E1CE0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4000" b="1" dirty="0">
                <a:latin typeface="Arial" panose="020B0604020202020204" pitchFamily="34" charset="0"/>
                <a:cs typeface="Arial" panose="020B0604020202020204" pitchFamily="34" charset="0"/>
              </a:rPr>
              <a:t>Barra de progresso da investigação</a:t>
            </a:r>
            <a:endParaRPr lang="pt-BR" sz="4000" dirty="0"/>
          </a:p>
        </p:txBody>
      </p:sp>
    </p:spTree>
    <p:extLst>
      <p:ext uri="{BB962C8B-B14F-4D97-AF65-F5344CB8AC3E}">
        <p14:creationId xmlns:p14="http://schemas.microsoft.com/office/powerpoint/2010/main" val="19854639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28548F-6C4E-E6D0-1BE0-F590487FD6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A42560F-F4DF-1E3E-DF29-6E979FACC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RIS-ALA, Rafael. Metodologia de Pesquisa em Engenharia de Software. 1ª ed. Rio de Janeiro, 2024. </a:t>
            </a:r>
            <a:r>
              <a:rPr lang="pt-BR" dirty="0" err="1"/>
              <a:t>doi</a:t>
            </a:r>
            <a:r>
              <a:rPr lang="pt-BR" dirty="0"/>
              <a:t>: 10.58976/9786500903102</a:t>
            </a:r>
          </a:p>
          <a:p>
            <a:r>
              <a:rPr lang="pt-BR" dirty="0">
                <a:hlinkClick r:id="rId2"/>
              </a:rPr>
              <a:t>https://amzn.to/4fchdjR</a:t>
            </a:r>
            <a:endParaRPr lang="pt-BR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00910913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116</Words>
  <Application>Microsoft Office PowerPoint</Application>
  <PresentationFormat>Widescreen</PresentationFormat>
  <Paragraphs>11</Paragraphs>
  <Slides>2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do Office</vt:lpstr>
      <vt:lpstr>Barra de progresso da investigação</vt:lpstr>
      <vt:lpstr>Referência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Rafael</dc:creator>
  <cp:lastModifiedBy>Rafael</cp:lastModifiedBy>
  <cp:revision>3</cp:revision>
  <dcterms:created xsi:type="dcterms:W3CDTF">2025-03-31T13:33:21Z</dcterms:created>
  <dcterms:modified xsi:type="dcterms:W3CDTF">2025-03-31T13:45:22Z</dcterms:modified>
</cp:coreProperties>
</file>