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68" r:id="rId2"/>
    <p:sldId id="260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1" r:id="rId13"/>
    <p:sldId id="282" r:id="rId14"/>
    <p:sldId id="283" r:id="rId15"/>
    <p:sldId id="284" r:id="rId16"/>
    <p:sldId id="285" r:id="rId17"/>
    <p:sldId id="287" r:id="rId18"/>
    <p:sldId id="288" r:id="rId19"/>
    <p:sldId id="289" r:id="rId20"/>
    <p:sldId id="291" r:id="rId21"/>
    <p:sldId id="293" r:id="rId22"/>
    <p:sldId id="292" r:id="rId23"/>
    <p:sldId id="295" r:id="rId24"/>
    <p:sldId id="294" r:id="rId25"/>
    <p:sldId id="297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H3VWHF0cyFdWqe91qhIG07vD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8883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90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1712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488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4759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60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9821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3583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02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20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986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33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2403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2803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386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43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717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06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61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99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935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4655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50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products/calculator#id=7625533c-62ce-4c72-97d5-b27355f6709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www.gcping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urespeedtest.azurewebsites.net/" TargetMode="External"/><Relationship Id="rId5" Type="http://schemas.openxmlformats.org/officeDocument/2006/relationships/hyperlink" Target="https://docs.microsoft.com/es-es/azure/?product=featured" TargetMode="External"/><Relationship Id="rId4" Type="http://schemas.openxmlformats.org/officeDocument/2006/relationships/hyperlink" Target="https://azure.microsoft.com/es-es/pricing/calculator/#sql-databasee106b4a3-b133-4b2f-8795-416b69af2249" TargetMode="External"/><Relationship Id="rId9" Type="http://schemas.openxmlformats.org/officeDocument/2006/relationships/hyperlink" Target="https://cloud.google.com/products/databas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/>
          <p:nvPr/>
        </p:nvSpPr>
        <p:spPr>
          <a:xfrm>
            <a:off x="6787299" y="2849048"/>
            <a:ext cx="518474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6000" b="1" dirty="0">
                <a:solidFill>
                  <a:srgbClr val="FF6C2B"/>
                </a:solidFill>
                <a:latin typeface="Roboto"/>
                <a:ea typeface="Roboto"/>
                <a:sym typeface="Roboto"/>
              </a:rPr>
              <a:t>Base de datos </a:t>
            </a:r>
            <a:endParaRPr dirty="0"/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4">
            <a:alphaModFix/>
          </a:blip>
          <a:srcRect r="31245" b="28164"/>
          <a:stretch/>
        </p:blipFill>
        <p:spPr>
          <a:xfrm flipH="1">
            <a:off x="-1" y="423903"/>
            <a:ext cx="7465169" cy="64340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1;p14">
            <a:extLst>
              <a:ext uri="{FF2B5EF4-FFF2-40B4-BE49-F238E27FC236}">
                <a16:creationId xmlns:a16="http://schemas.microsoft.com/office/drawing/2014/main" id="{011396AD-7BB8-444F-8B2C-69DB7CB39719}"/>
              </a:ext>
            </a:extLst>
          </p:cNvPr>
          <p:cNvSpPr txBox="1"/>
          <p:nvPr/>
        </p:nvSpPr>
        <p:spPr>
          <a:xfrm>
            <a:off x="6787298" y="3640951"/>
            <a:ext cx="518474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dirty="0">
                <a:solidFill>
                  <a:srgbClr val="FF6C2B"/>
                </a:solidFill>
                <a:latin typeface="Roboto"/>
                <a:ea typeface="Roboto"/>
                <a:sym typeface="Roboto"/>
              </a:rPr>
              <a:t>Parte II </a:t>
            </a:r>
            <a:endParaRPr sz="1600" dirty="0"/>
          </a:p>
        </p:txBody>
      </p:sp>
      <p:sp>
        <p:nvSpPr>
          <p:cNvPr id="6" name="Google Shape;301;p14">
            <a:extLst>
              <a:ext uri="{FF2B5EF4-FFF2-40B4-BE49-F238E27FC236}">
                <a16:creationId xmlns:a16="http://schemas.microsoft.com/office/drawing/2014/main" id="{9E1FD49E-4367-4C79-9FF5-6CF5C2EB3F18}"/>
              </a:ext>
            </a:extLst>
          </p:cNvPr>
          <p:cNvSpPr txBox="1"/>
          <p:nvPr/>
        </p:nvSpPr>
        <p:spPr>
          <a:xfrm>
            <a:off x="6883138" y="6264840"/>
            <a:ext cx="518474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Rafael</a:t>
            </a:r>
            <a:r>
              <a:rPr lang="es-CL" sz="1600" b="1" dirty="0">
                <a:solidFill>
                  <a:srgbClr val="FF6C2B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s-CL" sz="16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Añez</a:t>
            </a:r>
            <a:r>
              <a:rPr lang="es-CL" sz="1600" b="1" dirty="0">
                <a:solidFill>
                  <a:srgbClr val="FF6C2B"/>
                </a:solidFill>
                <a:latin typeface="Roboto"/>
                <a:ea typeface="Roboto"/>
                <a:sym typeface="Roboto"/>
              </a:rPr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B695D65-1F25-46F2-9303-3139BDB24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28" y="1470585"/>
            <a:ext cx="11409982" cy="514286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80D5EA-62D0-43F8-8E78-1E81FBFEBEF5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Instancia </a:t>
            </a:r>
          </a:p>
        </p:txBody>
      </p:sp>
    </p:spTree>
    <p:extLst>
      <p:ext uri="{BB962C8B-B14F-4D97-AF65-F5344CB8AC3E}">
        <p14:creationId xmlns:p14="http://schemas.microsoft.com/office/powerpoint/2010/main" val="153045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80D5EA-62D0-43F8-8E78-1E81FBFEBEF5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Almacenamiento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78FCD2-2050-48DC-A9CC-773C4ADD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25" y="1164635"/>
            <a:ext cx="8429625" cy="55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0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B70A0A9-B8A8-4D55-A658-D0DACD77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3" y="1010748"/>
            <a:ext cx="8077200" cy="21621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A7C1C85-549D-4E61-9460-D75EB87C4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15" y="3429000"/>
            <a:ext cx="79914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6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MYSQL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774F6BE-50F8-4609-84DB-7553AA8FB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3" y="847437"/>
            <a:ext cx="8001000" cy="923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E3361CB-5647-44CB-BD43-DA9FFF6BF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53" y="1915802"/>
            <a:ext cx="8001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3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4F170B-8FD6-4D76-ACF5-E8B5546F60C4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Instancia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6BE9E3-DBFA-4A3A-8BAF-CF98AA50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24" y="1478043"/>
            <a:ext cx="82962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7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4F170B-8FD6-4D76-ACF5-E8B5546F60C4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CPU/RAM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AC87FFF-A1C5-474B-9EB7-B739665B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37" y="1578057"/>
            <a:ext cx="84105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1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14F170B-8FD6-4D76-ACF5-E8B5546F60C4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Almacenamiento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64F3C1-45FF-4136-BBE0-C469AADE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1164636"/>
            <a:ext cx="8515350" cy="50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21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05A71AB-05C3-43A0-B113-DE6D91131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93" y="1071274"/>
            <a:ext cx="8201025" cy="14001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4BD564B-EDC0-40B4-AD27-C91383DC8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80" y="2898665"/>
            <a:ext cx="8096250" cy="17430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65760D-11EA-4A2B-BA3C-F2415B427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680" y="5086638"/>
            <a:ext cx="80962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ADB634-5E5F-49E6-B364-6981C5D79A63}"/>
              </a:ext>
            </a:extLst>
          </p:cNvPr>
          <p:cNvSpPr txBox="1"/>
          <p:nvPr/>
        </p:nvSpPr>
        <p:spPr>
          <a:xfrm>
            <a:off x="4289196" y="1771362"/>
            <a:ext cx="375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Escalan Horizontalmente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Seguridad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Transacciones ACID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Modos 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4C923A-FAB3-4B58-9134-01531A1B98F6}"/>
              </a:ext>
            </a:extLst>
          </p:cNvPr>
          <p:cNvSpPr txBox="1"/>
          <p:nvPr/>
        </p:nvSpPr>
        <p:spPr>
          <a:xfrm>
            <a:off x="5511910" y="2731651"/>
            <a:ext cx="3751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latin typeface="Roboto" panose="020B0604020202020204" charset="0"/>
                <a:ea typeface="Roboto" panose="020B0604020202020204" charset="0"/>
              </a:rPr>
              <a:t>Nativa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 err="1">
                <a:latin typeface="Roboto" panose="020B0604020202020204" charset="0"/>
                <a:ea typeface="Roboto" panose="020B0604020202020204" charset="0"/>
              </a:rPr>
              <a:t>DataStore</a:t>
            </a:r>
            <a:endParaRPr lang="es-CL" sz="18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398F34F-96BE-48BE-8358-1ABBF4AC6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10" y="720708"/>
            <a:ext cx="38290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BE916A-FE8A-4330-9836-35E0C3CB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14" y="1508292"/>
            <a:ext cx="10266641" cy="48062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87D5766-E822-4270-9D4B-46757B97B092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42477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 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5"/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GCP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5EA1491-4D03-4E3A-9898-E53094AD5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499" y="2185892"/>
            <a:ext cx="8601075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DataStore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4558227-E3B9-4017-BD97-9F80D8D2CE86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 err="1">
                <a:latin typeface="Roboto" panose="020B0604020202020204" charset="0"/>
                <a:ea typeface="Roboto" panose="020B0604020202020204" charset="0"/>
              </a:rPr>
              <a:t>Crud</a:t>
            </a:r>
            <a:endParaRPr lang="es-CL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9041F9-93CF-4A3A-BB01-A9806350A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3" y="1329179"/>
            <a:ext cx="10706100" cy="541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5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27;p5">
            <a:extLst>
              <a:ext uri="{FF2B5EF4-FFF2-40B4-BE49-F238E27FC236}">
                <a16:creationId xmlns:a16="http://schemas.microsoft.com/office/drawing/2014/main" id="{2103CEBA-5A76-435A-8398-79AE4E55101B}"/>
              </a:ext>
            </a:extLst>
          </p:cNvPr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Azure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9236F1-9C28-4996-A1E8-9A308E63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14" y="1718595"/>
            <a:ext cx="11417824" cy="437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65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Cosmos DB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6EE9BE7-1777-4865-B852-8500C696E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1" y="730773"/>
            <a:ext cx="3962400" cy="22479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5A7F5E3-80F5-4D58-B946-5D8694389688}"/>
              </a:ext>
            </a:extLst>
          </p:cNvPr>
          <p:cNvSpPr txBox="1"/>
          <p:nvPr/>
        </p:nvSpPr>
        <p:spPr>
          <a:xfrm>
            <a:off x="4289196" y="1771362"/>
            <a:ext cx="375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 err="1">
                <a:latin typeface="Roboto" panose="020B0604020202020204" charset="0"/>
                <a:ea typeface="Roboto" panose="020B0604020202020204" charset="0"/>
              </a:rPr>
              <a:t>NoSql</a:t>
            </a: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 como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Multi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Disponibilidad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Soporta 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91CF22-4216-46CC-A093-BB88E3ED34A6}"/>
              </a:ext>
            </a:extLst>
          </p:cNvPr>
          <p:cNvSpPr txBox="1"/>
          <p:nvPr/>
        </p:nvSpPr>
        <p:spPr>
          <a:xfrm>
            <a:off x="5733068" y="2687333"/>
            <a:ext cx="37518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API </a:t>
            </a:r>
            <a:r>
              <a:rPr lang="es-CL" sz="2000" dirty="0" err="1">
                <a:latin typeface="Roboto" panose="020B0604020202020204" charset="0"/>
                <a:ea typeface="Roboto" panose="020B0604020202020204" charset="0"/>
              </a:rPr>
              <a:t>Document</a:t>
            </a: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API 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API Azure table </a:t>
            </a:r>
            <a:r>
              <a:rPr lang="es-CL" sz="2000" dirty="0" err="1">
                <a:latin typeface="Roboto" panose="020B0604020202020204" charset="0"/>
                <a:ea typeface="Roboto" panose="020B0604020202020204" charset="0"/>
              </a:rPr>
              <a:t>storage</a:t>
            </a:r>
            <a:endParaRPr lang="es-CL" sz="20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API Microsoft </a:t>
            </a:r>
            <a:r>
              <a:rPr lang="es-CL" sz="2000" dirty="0" err="1">
                <a:latin typeface="Roboto" panose="020B0604020202020204" charset="0"/>
                <a:ea typeface="Roboto" panose="020B0604020202020204" charset="0"/>
              </a:rPr>
              <a:t>Graph</a:t>
            </a:r>
            <a:endParaRPr lang="es-CL" sz="20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API </a:t>
            </a:r>
            <a:r>
              <a:rPr lang="es-CL" sz="2000" dirty="0" err="1">
                <a:latin typeface="Roboto" panose="020B0604020202020204" charset="0"/>
                <a:ea typeface="Roboto" panose="020B0604020202020204" charset="0"/>
              </a:rPr>
              <a:t>Cassandra</a:t>
            </a:r>
            <a:endParaRPr lang="es-CL" sz="20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5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Cosmos DB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40E3907-DEFD-4EB5-AD92-6F7DB9B82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7" y="892502"/>
            <a:ext cx="96964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Cosmos DB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0360A4B-A519-460D-905E-DCF46543C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16717"/>
              </p:ext>
            </p:extLst>
          </p:nvPr>
        </p:nvGraphicFramePr>
        <p:xfrm>
          <a:off x="1610131" y="1010748"/>
          <a:ext cx="8127999" cy="317836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06362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8710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93829807"/>
                    </a:ext>
                  </a:extLst>
                </a:gridCol>
              </a:tblGrid>
              <a:tr h="345949"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435066"/>
                  </a:ext>
                </a:extLst>
              </a:tr>
              <a:tr h="345949"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371,87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485.88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07354"/>
                  </a:ext>
                </a:extLst>
              </a:tr>
              <a:tr h="345949"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131,35</a:t>
                      </a:r>
                      <a:endParaRPr lang="es-CL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  <a:p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133.62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32211"/>
                  </a:ext>
                </a:extLst>
              </a:tr>
              <a:tr h="483381"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131,35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113.69</a:t>
                      </a:r>
                    </a:p>
                    <a:p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1431"/>
                  </a:ext>
                </a:extLst>
              </a:tr>
              <a:tr h="483381">
                <a:tc>
                  <a:txBody>
                    <a:bodyPr/>
                    <a:lstStyle/>
                    <a:p>
                      <a:r>
                        <a:rPr lang="es-CL" dirty="0" err="1">
                          <a:latin typeface="Roboto" panose="020B0604020202020204" charset="0"/>
                          <a:ea typeface="Roboto" panose="020B0604020202020204" charset="0"/>
                        </a:rPr>
                        <a:t>FireStore</a:t>
                      </a:r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s-CL" dirty="0" err="1">
                          <a:latin typeface="Roboto" panose="020B0604020202020204" charset="0"/>
                          <a:ea typeface="Roboto" panose="020B0604020202020204" charset="0"/>
                        </a:rPr>
                        <a:t>DataStore</a:t>
                      </a:r>
                      <a:endParaRPr lang="es-CL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N/A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5.22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14665"/>
                  </a:ext>
                </a:extLst>
              </a:tr>
              <a:tr h="483381">
                <a:tc>
                  <a:txBody>
                    <a:bodyPr/>
                    <a:lstStyle/>
                    <a:p>
                      <a:r>
                        <a:rPr lang="es-CL" dirty="0" err="1">
                          <a:latin typeface="Roboto" panose="020B0604020202020204" charset="0"/>
                          <a:ea typeface="Roboto" panose="020B0604020202020204" charset="0"/>
                        </a:rPr>
                        <a:t>FireStore</a:t>
                      </a:r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 </a:t>
                      </a:r>
                      <a:r>
                        <a:rPr lang="es-CL" dirty="0" err="1">
                          <a:latin typeface="Roboto" panose="020B0604020202020204" charset="0"/>
                          <a:ea typeface="Roboto" panose="020B0604020202020204" charset="0"/>
                        </a:rPr>
                        <a:t>Native</a:t>
                      </a:r>
                      <a:endParaRPr lang="es-CL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N/A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11.00</a:t>
                      </a:r>
                      <a:endParaRPr lang="es-CL" b="0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674750"/>
                  </a:ext>
                </a:extLst>
              </a:tr>
              <a:tr h="483381">
                <a:tc>
                  <a:txBody>
                    <a:bodyPr/>
                    <a:lstStyle/>
                    <a:p>
                      <a:r>
                        <a:rPr lang="es-CL" dirty="0" err="1">
                          <a:latin typeface="Roboto" panose="020B0604020202020204" charset="0"/>
                          <a:ea typeface="Roboto" panose="020B0604020202020204" charset="0"/>
                        </a:rPr>
                        <a:t>CosmosDB</a:t>
                      </a:r>
                      <a:endParaRPr lang="es-CL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400" u="none" strike="noStrike" cap="none" dirty="0">
                          <a:effectLst/>
                          <a:latin typeface="Roboto" panose="020B0604020202020204" charset="0"/>
                          <a:ea typeface="Roboto" panose="020B0604020202020204" charset="0"/>
                          <a:sym typeface="Arial"/>
                        </a:rPr>
                        <a:t>584,00 / 2343,50</a:t>
                      </a:r>
                      <a:endParaRPr lang="es-CL" dirty="0">
                        <a:latin typeface="Roboto" panose="020B0604020202020204" charset="0"/>
                        <a:ea typeface="Roboto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>
                          <a:latin typeface="Roboto" panose="020B0604020202020204" charset="0"/>
                          <a:ea typeface="Roboto" panose="020B060402020202020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373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Cosmos DB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7;p5">
            <a:extLst>
              <a:ext uri="{FF2B5EF4-FFF2-40B4-BE49-F238E27FC236}">
                <a16:creationId xmlns:a16="http://schemas.microsoft.com/office/drawing/2014/main" id="{6C0547AA-7F44-4366-BAC5-0272E32BA082}"/>
              </a:ext>
            </a:extLst>
          </p:cNvPr>
          <p:cNvSpPr txBox="1"/>
          <p:nvPr/>
        </p:nvSpPr>
        <p:spPr>
          <a:xfrm>
            <a:off x="437967" y="1010749"/>
            <a:ext cx="724976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 b="1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Links: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27;p5">
            <a:extLst>
              <a:ext uri="{FF2B5EF4-FFF2-40B4-BE49-F238E27FC236}">
                <a16:creationId xmlns:a16="http://schemas.microsoft.com/office/drawing/2014/main" id="{44D9DEA5-DC81-4E93-876E-A395CE515B73}"/>
              </a:ext>
            </a:extLst>
          </p:cNvPr>
          <p:cNvSpPr txBox="1"/>
          <p:nvPr/>
        </p:nvSpPr>
        <p:spPr>
          <a:xfrm>
            <a:off x="437967" y="1853914"/>
            <a:ext cx="724976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Azure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sz="1800" dirty="0">
                <a:hlinkClick r:id="rId4"/>
              </a:rPr>
              <a:t>https://azure.microsoft.com/es-es/pricing/calculator/#sql-databasee106b4a3-b133-4b2f-8795-416b69af2249</a:t>
            </a:r>
            <a:endParaRPr lang="es-CL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sz="1800" dirty="0">
                <a:hlinkClick r:id="rId5"/>
              </a:rPr>
              <a:t>https://docs.microsoft.com/es-es/azure/?product=featured</a:t>
            </a:r>
            <a:endParaRPr lang="es-CL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sz="1800" dirty="0">
                <a:hlinkClick r:id="rId6"/>
              </a:rPr>
              <a:t>https://azurespeedtest.azurewebsites.net/</a:t>
            </a:r>
            <a:endParaRPr lang="es-CL" sz="1800" b="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27;p5">
            <a:extLst>
              <a:ext uri="{FF2B5EF4-FFF2-40B4-BE49-F238E27FC236}">
                <a16:creationId xmlns:a16="http://schemas.microsoft.com/office/drawing/2014/main" id="{0123B598-552F-454A-814E-04A3476D5D38}"/>
              </a:ext>
            </a:extLst>
          </p:cNvPr>
          <p:cNvSpPr txBox="1"/>
          <p:nvPr/>
        </p:nvSpPr>
        <p:spPr>
          <a:xfrm>
            <a:off x="429553" y="3740846"/>
            <a:ext cx="7249767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GCP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sz="1800" dirty="0">
                <a:hlinkClick r:id="rId7"/>
              </a:rPr>
              <a:t>http://www.gcping.com/</a:t>
            </a:r>
            <a:endParaRPr lang="es-CL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sz="1800" dirty="0">
                <a:hlinkClick r:id="rId8"/>
              </a:rPr>
              <a:t>https://cloud.google.com/products/calculator#id=7625533c-62ce-4c72-97d5-b27355f67093</a:t>
            </a:r>
            <a:endParaRPr lang="es-CL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L" sz="1800" dirty="0">
                <a:hlinkClick r:id="rId9"/>
              </a:rPr>
              <a:t>https://cloud.google.com/products/databases</a:t>
            </a:r>
            <a:endParaRPr lang="es-CL" sz="1800" b="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1805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Cloud </a:t>
            </a:r>
            <a:r>
              <a:rPr lang="es-CL" sz="1200" dirty="0" err="1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968E0BB-E222-4D63-9BD5-11872AA85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14" y="889036"/>
            <a:ext cx="2914650" cy="2667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CADB634-5E5F-49E6-B364-6981C5D79A63}"/>
              </a:ext>
            </a:extLst>
          </p:cNvPr>
          <p:cNvSpPr txBox="1"/>
          <p:nvPr/>
        </p:nvSpPr>
        <p:spPr>
          <a:xfrm>
            <a:off x="4289196" y="1771362"/>
            <a:ext cx="3751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Escalan Verticalmente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Manejo de </a:t>
            </a:r>
            <a:r>
              <a:rPr lang="es-CL" sz="2000" dirty="0" err="1">
                <a:latin typeface="Roboto" panose="020B0604020202020204" charset="0"/>
                <a:ea typeface="Roboto" panose="020B0604020202020204" charset="0"/>
              </a:rPr>
              <a:t>backups</a:t>
            </a:r>
            <a:endParaRPr lang="es-CL" sz="2000" dirty="0">
              <a:latin typeface="Roboto" panose="020B0604020202020204" charset="0"/>
              <a:ea typeface="Robo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Fácil de configurar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>
                <a:latin typeface="Roboto" panose="020B0604020202020204" charset="0"/>
                <a:ea typeface="Roboto" panose="020B0604020202020204" charset="0"/>
              </a:rPr>
              <a:t>Tipos 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4C923A-FAB3-4B58-9134-01531A1B98F6}"/>
              </a:ext>
            </a:extLst>
          </p:cNvPr>
          <p:cNvSpPr txBox="1"/>
          <p:nvPr/>
        </p:nvSpPr>
        <p:spPr>
          <a:xfrm>
            <a:off x="5511910" y="2731651"/>
            <a:ext cx="3751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latin typeface="Roboto" panose="020B0604020202020204" charset="0"/>
                <a:ea typeface="Roboto" panose="020B0604020202020204" charset="0"/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latin typeface="Roboto" panose="020B0604020202020204" charset="0"/>
                <a:ea typeface="Roboto" panose="020B0604020202020204" charset="0"/>
              </a:rPr>
              <a:t>POSTGRES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1800" dirty="0">
                <a:latin typeface="Roboto" panose="020B0604020202020204" charset="0"/>
                <a:ea typeface="Roboto" panose="020B0604020202020204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330288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83A991-8B87-4B91-824B-C3E1FA2F21BE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Precio CPU/RAM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A9FA27-EC84-49EA-B003-B5BF1C3CA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77" y="1636532"/>
            <a:ext cx="102489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83A991-8B87-4B91-824B-C3E1FA2F21BE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Precio Almacenamiento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0757EDB-557F-4E67-B151-775895210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62" y="1478043"/>
            <a:ext cx="10439400" cy="512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83A991-8B87-4B91-824B-C3E1FA2F21BE}"/>
              </a:ext>
            </a:extLst>
          </p:cNvPr>
          <p:cNvSpPr txBox="1"/>
          <p:nvPr/>
        </p:nvSpPr>
        <p:spPr>
          <a:xfrm>
            <a:off x="254524" y="856859"/>
            <a:ext cx="3751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latin typeface="Roboto" panose="020B0604020202020204" charset="0"/>
                <a:ea typeface="Roboto" panose="020B0604020202020204" charset="0"/>
              </a:rPr>
              <a:t>Licencia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9A08D9-6DCE-4422-B3DA-4F7D606A2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3" y="1681604"/>
            <a:ext cx="105822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630DF74-806F-4D4F-B1FF-10659A113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9" y="1576731"/>
            <a:ext cx="6400800" cy="8953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228E9CA-CF65-4BA1-A5BB-31BE5A518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39" y="3295614"/>
            <a:ext cx="68484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44E345B-AC8C-4CF7-86A4-5FD78DEB1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1" y="1334432"/>
            <a:ext cx="70199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8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338515" y="244548"/>
            <a:ext cx="650255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200" dirty="0">
                <a:solidFill>
                  <a:srgbClr val="FF6C2B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sz="1351" dirty="0">
              <a:solidFill>
                <a:srgbClr val="FF6C2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429553" y="543451"/>
            <a:ext cx="586448" cy="0"/>
          </a:xfrm>
          <a:prstGeom prst="straightConnector1">
            <a:avLst/>
          </a:prstGeom>
          <a:noFill/>
          <a:ln w="57150" cap="flat" cmpd="sng">
            <a:solidFill>
              <a:srgbClr val="FF6C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2259" y="250135"/>
            <a:ext cx="1521227" cy="152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DF2068F-5007-4DAA-B919-E0BAF82A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32" y="1349467"/>
            <a:ext cx="10162095" cy="32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60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233</Words>
  <Application>Microsoft Office PowerPoint</Application>
  <PresentationFormat>Panorámica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Roboto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NB-RPARRA</dc:creator>
  <cp:lastModifiedBy>Rafael.anez</cp:lastModifiedBy>
  <cp:revision>30</cp:revision>
  <dcterms:created xsi:type="dcterms:W3CDTF">2019-12-09T12:45:15Z</dcterms:created>
  <dcterms:modified xsi:type="dcterms:W3CDTF">2020-05-04T18:32:53Z</dcterms:modified>
</cp:coreProperties>
</file>