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77" r:id="rId3"/>
    <p:sldId id="278" r:id="rId4"/>
    <p:sldId id="269" r:id="rId5"/>
    <p:sldId id="272" r:id="rId6"/>
    <p:sldId id="270" r:id="rId7"/>
    <p:sldId id="273" r:id="rId8"/>
    <p:sldId id="271" r:id="rId9"/>
    <p:sldId id="275" r:id="rId10"/>
    <p:sldId id="276" r:id="rId11"/>
    <p:sldId id="274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H3VWHF0cyFdWqe91qhIG07vDZ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56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493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59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56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36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605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07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0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678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75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4"/>
          <p:cNvPicPr preferRelativeResize="0"/>
          <p:nvPr/>
        </p:nvPicPr>
        <p:blipFill rotWithShape="1">
          <a:blip r:embed="rId4">
            <a:alphaModFix/>
          </a:blip>
          <a:srcRect r="31245" b="28164"/>
          <a:stretch/>
        </p:blipFill>
        <p:spPr>
          <a:xfrm flipH="1">
            <a:off x="-1" y="423903"/>
            <a:ext cx="7465169" cy="64340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01;p14">
            <a:extLst>
              <a:ext uri="{FF2B5EF4-FFF2-40B4-BE49-F238E27FC236}">
                <a16:creationId xmlns:a16="http://schemas.microsoft.com/office/drawing/2014/main" id="{3C6FA8AE-4FEC-42DA-B9C1-A180E2F6A062}"/>
              </a:ext>
            </a:extLst>
          </p:cNvPr>
          <p:cNvSpPr txBox="1"/>
          <p:nvPr/>
        </p:nvSpPr>
        <p:spPr>
          <a:xfrm>
            <a:off x="6899571" y="3133140"/>
            <a:ext cx="529242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dirty="0">
                <a:solidFill>
                  <a:srgbClr val="FF6C2B"/>
                </a:solidFill>
                <a:latin typeface="Roboto"/>
                <a:ea typeface="Roboto"/>
                <a:sym typeface="Roboto"/>
              </a:rPr>
              <a:t>Base de datos</a:t>
            </a:r>
            <a:endParaRPr dirty="0"/>
          </a:p>
        </p:txBody>
      </p:sp>
      <p:sp>
        <p:nvSpPr>
          <p:cNvPr id="6" name="Google Shape;128;p5">
            <a:extLst>
              <a:ext uri="{FF2B5EF4-FFF2-40B4-BE49-F238E27FC236}">
                <a16:creationId xmlns:a16="http://schemas.microsoft.com/office/drawing/2014/main" id="{97CC5764-CDB0-439F-80EC-35020C5A431E}"/>
              </a:ext>
            </a:extLst>
          </p:cNvPr>
          <p:cNvSpPr txBox="1"/>
          <p:nvPr/>
        </p:nvSpPr>
        <p:spPr>
          <a:xfrm>
            <a:off x="10443517" y="6269351"/>
            <a:ext cx="14099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Rafael</a:t>
            </a: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CL" sz="1600" b="1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Añez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r="36637" b="28164"/>
          <a:stretch/>
        </p:blipFill>
        <p:spPr>
          <a:xfrm>
            <a:off x="6980460" y="1931477"/>
            <a:ext cx="5211541" cy="492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F51072D-8F0E-486A-BD34-E3C23461A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48" y="1114180"/>
            <a:ext cx="7438485" cy="375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3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r="36637" b="28164"/>
          <a:stretch/>
        </p:blipFill>
        <p:spPr>
          <a:xfrm>
            <a:off x="6980460" y="1931477"/>
            <a:ext cx="5211541" cy="492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3A42542-8D14-42FB-BAF2-AC333A609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80" y="1303893"/>
            <a:ext cx="5162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0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5"/>
          <p:cNvSpPr txBox="1"/>
          <p:nvPr/>
        </p:nvSpPr>
        <p:spPr>
          <a:xfrm>
            <a:off x="437967" y="1010749"/>
            <a:ext cx="724976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 err="1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NoSql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800899" y="1643180"/>
            <a:ext cx="1744338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CL" dirty="0"/>
              <a:t>Redis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Cassandra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/>
              <a:t>MongoDB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ElasticSearch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CouchDB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Accumulo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/>
              <a:t>Hbase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Hypertable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OrientDB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/>
              <a:t>Neo4j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Couchbase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Scalaris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AeroSpike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RethinkDB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Riak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VoltDB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Kyoto</a:t>
            </a:r>
            <a:r>
              <a:rPr lang="es-CL" dirty="0"/>
              <a:t> </a:t>
            </a:r>
            <a:r>
              <a:rPr lang="es-CL" dirty="0" err="1"/>
              <a:t>Tycoon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RavenDB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MemcacheDB</a:t>
            </a: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CL" dirty="0"/>
              <a:t>Voldemort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L" dirty="0" err="1"/>
              <a:t>Terrastore</a:t>
            </a:r>
            <a:endParaRPr lang="es-CL" dirty="0"/>
          </a:p>
          <a:p>
            <a:pPr marL="342891" marR="0" lvl="0" indent="-342891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Calibri"/>
              <a:buAutoNum type="arabicPeriod"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r="36637" b="28164"/>
          <a:stretch/>
        </p:blipFill>
        <p:spPr>
          <a:xfrm>
            <a:off x="6980460" y="1931477"/>
            <a:ext cx="5211541" cy="492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2705C6D-6FAA-4C20-A61A-05A236688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751" y="1028363"/>
            <a:ext cx="6087328" cy="4801273"/>
          </a:xfrm>
          <a:prstGeom prst="rect">
            <a:avLst/>
          </a:prstGeom>
        </p:spPr>
      </p:pic>
      <p:sp>
        <p:nvSpPr>
          <p:cNvPr id="8" name="Google Shape;125;p5">
            <a:extLst>
              <a:ext uri="{FF2B5EF4-FFF2-40B4-BE49-F238E27FC236}">
                <a16:creationId xmlns:a16="http://schemas.microsoft.com/office/drawing/2014/main" id="{01DF27AD-A83E-405A-91A3-B917189EE48E}"/>
              </a:ext>
            </a:extLst>
          </p:cNvPr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2668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5"/>
          <p:cNvSpPr txBox="1"/>
          <p:nvPr/>
        </p:nvSpPr>
        <p:spPr>
          <a:xfrm>
            <a:off x="437967" y="1010749"/>
            <a:ext cx="724976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 err="1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NoSql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r="36637" b="28164"/>
          <a:stretch/>
        </p:blipFill>
        <p:spPr>
          <a:xfrm>
            <a:off x="6980460" y="1931477"/>
            <a:ext cx="5211541" cy="492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9DD39AD-0934-4868-AF3B-AC53961FA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54" y="1039270"/>
            <a:ext cx="7292280" cy="5275279"/>
          </a:xfrm>
          <a:prstGeom prst="rect">
            <a:avLst/>
          </a:prstGeom>
        </p:spPr>
      </p:pic>
      <p:sp>
        <p:nvSpPr>
          <p:cNvPr id="10" name="Google Shape;125;p5">
            <a:extLst>
              <a:ext uri="{FF2B5EF4-FFF2-40B4-BE49-F238E27FC236}">
                <a16:creationId xmlns:a16="http://schemas.microsoft.com/office/drawing/2014/main" id="{F0C4037D-268D-4F84-8CFF-3DE5780C9455}"/>
              </a:ext>
            </a:extLst>
          </p:cNvPr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7601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5"/>
          <p:cNvSpPr txBox="1"/>
          <p:nvPr/>
        </p:nvSpPr>
        <p:spPr>
          <a:xfrm>
            <a:off x="437967" y="1010749"/>
            <a:ext cx="724976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 err="1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Cassandra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442498" y="2014690"/>
            <a:ext cx="688995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Pros: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429553" y="2291649"/>
            <a:ext cx="55400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lvl="1" indent="-171450"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Escalabilidad horizontal y vertical</a:t>
            </a:r>
            <a:endParaRPr sz="1200" dirty="0">
              <a:solidFill>
                <a:srgbClr val="6161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 err="1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CL" sz="1200" dirty="0" err="1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 CQL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Orientado a columnas </a:t>
            </a:r>
            <a:r>
              <a:rPr lang="es-CL" sz="1200" dirty="0" err="1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s-CL" sz="1200" dirty="0" err="1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endParaRPr lang="es-CL" sz="1200" dirty="0">
              <a:solidFill>
                <a:srgbClr val="6161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Alto rendimiento de escritura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 err="1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endParaRPr lang="es-CL" sz="1200" dirty="0">
              <a:solidFill>
                <a:srgbClr val="6161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Consistencia y soporte para replicación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Tolerante a fallos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r="36637" b="28164"/>
          <a:stretch/>
        </p:blipFill>
        <p:spPr>
          <a:xfrm>
            <a:off x="6980460" y="1931477"/>
            <a:ext cx="5211541" cy="4926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8;p5">
            <a:extLst>
              <a:ext uri="{FF2B5EF4-FFF2-40B4-BE49-F238E27FC236}">
                <a16:creationId xmlns:a16="http://schemas.microsoft.com/office/drawing/2014/main" id="{CE8B7979-606F-4800-95F4-0F493497DFCE}"/>
              </a:ext>
            </a:extLst>
          </p:cNvPr>
          <p:cNvSpPr txBox="1"/>
          <p:nvPr/>
        </p:nvSpPr>
        <p:spPr>
          <a:xfrm>
            <a:off x="442498" y="3659714"/>
            <a:ext cx="688995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 err="1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9;p5">
            <a:extLst>
              <a:ext uri="{FF2B5EF4-FFF2-40B4-BE49-F238E27FC236}">
                <a16:creationId xmlns:a16="http://schemas.microsoft.com/office/drawing/2014/main" id="{75D25F86-02FC-4469-A990-577FDA1FF167}"/>
              </a:ext>
            </a:extLst>
          </p:cNvPr>
          <p:cNvSpPr txBox="1"/>
          <p:nvPr/>
        </p:nvSpPr>
        <p:spPr>
          <a:xfrm>
            <a:off x="437967" y="4012382"/>
            <a:ext cx="5540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lvl="1" indent="-171450"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Latencia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Lecturas lentas</a:t>
            </a:r>
            <a:endParaRPr lang="es-CL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JVM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785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r="36637" b="28164"/>
          <a:stretch/>
        </p:blipFill>
        <p:spPr>
          <a:xfrm>
            <a:off x="6980460" y="1931477"/>
            <a:ext cx="5211541" cy="492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E78A501-8D27-4560-8144-AEA089C4A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44926"/>
            <a:ext cx="91821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9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5"/>
          <p:cNvSpPr txBox="1"/>
          <p:nvPr/>
        </p:nvSpPr>
        <p:spPr>
          <a:xfrm>
            <a:off x="437967" y="1010749"/>
            <a:ext cx="724976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442498" y="2014690"/>
            <a:ext cx="688995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Pros: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437967" y="2291649"/>
            <a:ext cx="5540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lvl="1" indent="-171450"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Escalabilidad horizontal y vertical</a:t>
            </a:r>
            <a:endParaRPr sz="1200" dirty="0">
              <a:solidFill>
                <a:srgbClr val="6161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Flexibilidad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Orientado a documentos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Alto rendimiento de escritura y lectura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 err="1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endParaRPr lang="es-CL" sz="1200" dirty="0">
              <a:solidFill>
                <a:srgbClr val="6161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Fragmentación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 err="1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/Reduce</a:t>
            </a:r>
          </a:p>
          <a:p>
            <a:pPr marL="171450" lvl="0" indent="-171450"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Transacciones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r="36637" b="28164"/>
          <a:stretch/>
        </p:blipFill>
        <p:spPr>
          <a:xfrm>
            <a:off x="6980460" y="1931477"/>
            <a:ext cx="5211541" cy="4926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8;p5">
            <a:extLst>
              <a:ext uri="{FF2B5EF4-FFF2-40B4-BE49-F238E27FC236}">
                <a16:creationId xmlns:a16="http://schemas.microsoft.com/office/drawing/2014/main" id="{CE8B7979-606F-4800-95F4-0F493497DFCE}"/>
              </a:ext>
            </a:extLst>
          </p:cNvPr>
          <p:cNvSpPr txBox="1"/>
          <p:nvPr/>
        </p:nvSpPr>
        <p:spPr>
          <a:xfrm>
            <a:off x="429553" y="3844685"/>
            <a:ext cx="688995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 err="1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9;p5">
            <a:extLst>
              <a:ext uri="{FF2B5EF4-FFF2-40B4-BE49-F238E27FC236}">
                <a16:creationId xmlns:a16="http://schemas.microsoft.com/office/drawing/2014/main" id="{75D25F86-02FC-4469-A990-577FDA1FF167}"/>
              </a:ext>
            </a:extLst>
          </p:cNvPr>
          <p:cNvSpPr txBox="1"/>
          <p:nvPr/>
        </p:nvSpPr>
        <p:spPr>
          <a:xfrm>
            <a:off x="437967" y="4111178"/>
            <a:ext cx="5540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lvl="1" indent="-171450"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Redundancia en  relaciones (JOIN)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Tamaño máximo por documento 16MB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endParaRPr lang="es-CL" sz="1200" dirty="0">
              <a:solidFill>
                <a:srgbClr val="6161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555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r="36637" b="28164"/>
          <a:stretch/>
        </p:blipFill>
        <p:spPr>
          <a:xfrm>
            <a:off x="6980460" y="1931477"/>
            <a:ext cx="5211541" cy="492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D23CBC3-8A8E-405B-9931-1F48ADF24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53" y="1218138"/>
            <a:ext cx="7960303" cy="25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2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5"/>
          <p:cNvSpPr txBox="1"/>
          <p:nvPr/>
        </p:nvSpPr>
        <p:spPr>
          <a:xfrm>
            <a:off x="437967" y="1010749"/>
            <a:ext cx="724976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 err="1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CouchDB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442498" y="2014690"/>
            <a:ext cx="688995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Pros: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437967" y="2291649"/>
            <a:ext cx="55400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lvl="1" indent="-171450"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Escalabilidad horizontal y vertical</a:t>
            </a:r>
            <a:endParaRPr sz="1200" dirty="0">
              <a:solidFill>
                <a:srgbClr val="6161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Replicación Maestro-Maestro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Documento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 err="1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/reduce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Alto rendimiento en lectura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 err="1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RestFull</a:t>
            </a: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flexibilidad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r="36637" b="28164"/>
          <a:stretch/>
        </p:blipFill>
        <p:spPr>
          <a:xfrm>
            <a:off x="6980460" y="1931477"/>
            <a:ext cx="5211541" cy="4926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8;p5">
            <a:extLst>
              <a:ext uri="{FF2B5EF4-FFF2-40B4-BE49-F238E27FC236}">
                <a16:creationId xmlns:a16="http://schemas.microsoft.com/office/drawing/2014/main" id="{CE8B7979-606F-4800-95F4-0F493497DFCE}"/>
              </a:ext>
            </a:extLst>
          </p:cNvPr>
          <p:cNvSpPr txBox="1"/>
          <p:nvPr/>
        </p:nvSpPr>
        <p:spPr>
          <a:xfrm>
            <a:off x="442498" y="3659714"/>
            <a:ext cx="688995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 err="1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9;p5">
            <a:extLst>
              <a:ext uri="{FF2B5EF4-FFF2-40B4-BE49-F238E27FC236}">
                <a16:creationId xmlns:a16="http://schemas.microsoft.com/office/drawing/2014/main" id="{75D25F86-02FC-4469-A990-577FDA1FF167}"/>
              </a:ext>
            </a:extLst>
          </p:cNvPr>
          <p:cNvSpPr txBox="1"/>
          <p:nvPr/>
        </p:nvSpPr>
        <p:spPr>
          <a:xfrm>
            <a:off x="437967" y="3983165"/>
            <a:ext cx="5540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lvl="1" indent="-171450"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Bajo rendimiento en escritura</a:t>
            </a:r>
          </a:p>
          <a:p>
            <a:pPr marL="171450" lvl="1" indent="-171450"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Bajo performance en </a:t>
            </a:r>
            <a:r>
              <a:rPr lang="es-CL" sz="1200" dirty="0" err="1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querys</a:t>
            </a:r>
            <a:r>
              <a:rPr lang="es-CL" sz="1200" dirty="0">
                <a:solidFill>
                  <a:srgbClr val="616163"/>
                </a:solidFill>
                <a:latin typeface="Roboto"/>
                <a:ea typeface="Roboto"/>
                <a:cs typeface="Roboto"/>
                <a:sym typeface="Roboto"/>
              </a:rPr>
              <a:t> complejas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F6C2B"/>
              </a:buClr>
              <a:buSzPts val="1200"/>
              <a:buFont typeface="Arial" panose="020B0604020202020204" pitchFamily="34" charset="0"/>
              <a:buChar char="•"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9234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r="36637" b="28164"/>
          <a:stretch/>
        </p:blipFill>
        <p:spPr>
          <a:xfrm>
            <a:off x="6980460" y="1931477"/>
            <a:ext cx="5211541" cy="492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1784D93-CF8E-4ACB-A37F-12C86C7ED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53" y="1394149"/>
            <a:ext cx="7225012" cy="37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37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171</Words>
  <Application>Microsoft Office PowerPoint</Application>
  <PresentationFormat>Panorámica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Roboto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NB-RPARRA</dc:creator>
  <cp:lastModifiedBy>Rafael.anez</cp:lastModifiedBy>
  <cp:revision>25</cp:revision>
  <dcterms:created xsi:type="dcterms:W3CDTF">2019-12-09T12:45:15Z</dcterms:created>
  <dcterms:modified xsi:type="dcterms:W3CDTF">2020-04-21T21:28:04Z</dcterms:modified>
</cp:coreProperties>
</file>