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16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4383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/>
              <a:t>Tagarela</a:t>
            </a:r>
            <a:br>
              <a:rPr lang="pt-BR" altLang="pt-BR" sz="4400" dirty="0"/>
            </a:br>
            <a:endParaRPr lang="pt-BR" altLang="pt-BR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935632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Rafael Pacheco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A0AEB3-8CE2-49F5-92AF-760AED0B01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9832" y="1715851"/>
            <a:ext cx="2828290" cy="2828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pt-BR" sz="1800" dirty="0"/>
              <a:t>RF01 - permitir a criação de usuários com o perfil de tutor ou paciente;</a:t>
            </a:r>
          </a:p>
          <a:p>
            <a:pPr lvl="1"/>
            <a:r>
              <a:rPr lang="pt-BR" sz="1800" dirty="0">
                <a:solidFill>
                  <a:srgbClr val="00B050"/>
                </a:solidFill>
              </a:rPr>
              <a:t>Concluído</a:t>
            </a:r>
          </a:p>
          <a:p>
            <a:r>
              <a:rPr lang="pt-BR" sz="1800" dirty="0"/>
              <a:t>RF02 - permitir o vínculo entre usuários com o perfil de tutor e usuários com o perfil de paciente;</a:t>
            </a:r>
          </a:p>
          <a:p>
            <a:pPr lvl="1"/>
            <a:r>
              <a:rPr lang="pt-BR" sz="1800" dirty="0">
                <a:solidFill>
                  <a:srgbClr val="00B050"/>
                </a:solidFill>
              </a:rPr>
              <a:t>Concluído</a:t>
            </a:r>
          </a:p>
          <a:p>
            <a:r>
              <a:rPr lang="pt-BR" sz="1800" dirty="0"/>
              <a:t>RF03 - permitir aos usuários a inserção e alteração de suas informações pessoais; </a:t>
            </a:r>
          </a:p>
          <a:p>
            <a:pPr lvl="1"/>
            <a:r>
              <a:rPr lang="pt-BR" sz="1800" dirty="0">
                <a:solidFill>
                  <a:srgbClr val="FF0000"/>
                </a:solidFill>
              </a:rPr>
              <a:t>Despriorizado;</a:t>
            </a:r>
          </a:p>
          <a:p>
            <a:r>
              <a:rPr lang="pt-BR" sz="1800" dirty="0"/>
              <a:t>RF04 - permitir a criação e reutilização de pranchas de comunicação; </a:t>
            </a:r>
          </a:p>
          <a:p>
            <a:pPr lvl="1"/>
            <a:r>
              <a:rPr lang="pt-BR" sz="1800" dirty="0">
                <a:solidFill>
                  <a:srgbClr val="00B050"/>
                </a:solidFill>
              </a:rPr>
              <a:t>Concluído</a:t>
            </a:r>
          </a:p>
          <a:p>
            <a:r>
              <a:rPr lang="pt-BR" sz="1800" dirty="0"/>
              <a:t>RF05 - permitir a interação do usuário com suas pranchas de comunicação; </a:t>
            </a:r>
          </a:p>
          <a:p>
            <a:pPr lvl="1"/>
            <a:r>
              <a:rPr lang="pt-BR" sz="1800" dirty="0">
                <a:solidFill>
                  <a:srgbClr val="FF0000"/>
                </a:solidFill>
              </a:rPr>
              <a:t>Em Implementação</a:t>
            </a:r>
          </a:p>
          <a:p>
            <a:pPr lvl="1" eaLnBrk="1" hangingPunct="1">
              <a:buFont typeface="Courier New" charset="0"/>
              <a:buChar char="o"/>
            </a:pPr>
            <a:endParaRPr lang="pt-BR" altLang="x-none" sz="1800" dirty="0"/>
          </a:p>
          <a:p>
            <a:pPr lvl="1" eaLnBrk="1" hangingPunct="1">
              <a:buFont typeface="Courier New" charset="0"/>
              <a:buChar char="o"/>
            </a:pPr>
            <a:endParaRPr lang="pt-BR" altLang="x-none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187624" y="160337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 01 - O aplicativo deve ser desenvolvido em </a:t>
            </a:r>
            <a:r>
              <a:rPr lang="pt-BR" altLang="x-none" sz="2000" dirty="0" err="1"/>
              <a:t>Ionic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Em implementação</a:t>
            </a:r>
          </a:p>
          <a:p>
            <a:pPr marL="457200" lvl="1" indent="0" eaLnBrk="1" hangingPunct="1">
              <a:buNone/>
            </a:pPr>
            <a:endParaRPr lang="pt-BR" altLang="x-none" sz="1600" dirty="0">
              <a:solidFill>
                <a:srgbClr val="FF0000"/>
              </a:solidFill>
            </a:endParaRPr>
          </a:p>
          <a:p>
            <a:pPr lvl="1" eaLnBrk="1" hangingPunct="1">
              <a:buFont typeface="Courier New" charset="0"/>
              <a:buChar char="o"/>
            </a:pPr>
            <a:endParaRPr lang="pt-BR" altLang="x-none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8AA4C7-EEA3-491F-9BC0-3602853B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2" y="2843212"/>
            <a:ext cx="8281114" cy="13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Geração do aplicativo para </a:t>
            </a:r>
            <a:r>
              <a:rPr lang="pt-BR" dirty="0" err="1"/>
              <a:t>android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113</Words>
  <Application>Microsoft Office PowerPoint</Application>
  <PresentationFormat>Apresentação na tela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Courier New</vt:lpstr>
      <vt:lpstr>Design padrão</vt:lpstr>
      <vt:lpstr>Tagarela </vt:lpstr>
      <vt:lpstr>Requisitos funcionais</vt:lpstr>
      <vt:lpstr>Requisitos não funcionais</vt:lpstr>
      <vt:lpstr>Cronograma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rafaeldmpacheco@gmail.com</cp:lastModifiedBy>
  <cp:revision>25</cp:revision>
  <dcterms:created xsi:type="dcterms:W3CDTF">2012-05-08T00:10:24Z</dcterms:created>
  <dcterms:modified xsi:type="dcterms:W3CDTF">2018-06-18T22:36:50Z</dcterms:modified>
</cp:coreProperties>
</file>