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1" r:id="rId3"/>
    <p:sldId id="260" r:id="rId4"/>
    <p:sldId id="273" r:id="rId5"/>
    <p:sldId id="274" r:id="rId6"/>
    <p:sldId id="275" r:id="rId7"/>
    <p:sldId id="271" r:id="rId8"/>
    <p:sldId id="263" r:id="rId9"/>
    <p:sldId id="267" r:id="rId10"/>
    <p:sldId id="269" r:id="rId11"/>
    <p:sldId id="280" r:id="rId12"/>
    <p:sldId id="282" r:id="rId13"/>
    <p:sldId id="27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1E4"/>
          </a:solidFill>
        </a:fill>
      </a:tcStyle>
    </a:wholeTbl>
    <a:band2H>
      <a:tcTxStyle/>
      <a:tcStyle>
        <a:tcBdr/>
        <a:fill>
          <a:solidFill>
            <a:srgbClr val="F1F1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5ED"/>
          </a:solidFill>
        </a:fill>
      </a:tcStyle>
    </a:wholeTbl>
    <a:band2H>
      <a:tcTxStyle/>
      <a:tcStyle>
        <a:tcBdr/>
        <a:fill>
          <a:solidFill>
            <a:srgbClr val="EFF3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883B5-5BC3-4F0B-B861-9CB4727870D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63E8826-5B30-413A-A1F2-E01B608212CC}">
      <dgm:prSet phldrT="[Text]" custT="1"/>
      <dgm:spPr>
        <a:xfrm>
          <a:off x="578678" y="1314328"/>
          <a:ext cx="1641796" cy="65671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  <a:defRPr cap="all"/>
          </a:pPr>
          <a:r>
            <a:rPr lang="en-US" sz="1600" noProof="0" dirty="0">
              <a:latin typeface="Calibri" panose="020F0502020204030204" pitchFamily="34" charset="0"/>
              <a:cs typeface="Calibri" panose="020F0502020204030204" pitchFamily="34" charset="0"/>
            </a:rPr>
            <a:t>Work context</a:t>
          </a:r>
          <a:endParaRPr lang="en-US" sz="1600" cap="all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F78E9D23-F084-458B-BD6D-7E9D4A110F1D}" type="parTrans" cxnId="{5B741465-F959-4B3F-B6D8-A832973511C4}">
      <dgm:prSet/>
      <dgm:spPr/>
      <dgm:t>
        <a:bodyPr/>
        <a:lstStyle/>
        <a:p>
          <a:endParaRPr lang="en-US"/>
        </a:p>
      </dgm:t>
    </dgm:pt>
    <dgm:pt modelId="{C239A62A-4D56-4DAB-B860-901C7447BD61}" type="sibTrans" cxnId="{5B741465-F959-4B3F-B6D8-A832973511C4}">
      <dgm:prSet/>
      <dgm:spPr/>
      <dgm:t>
        <a:bodyPr/>
        <a:lstStyle/>
        <a:p>
          <a:endParaRPr lang="en-US"/>
        </a:p>
      </dgm:t>
    </dgm:pt>
    <dgm:pt modelId="{7DF08487-78B9-499E-BBEB-D45E12973F62}">
      <dgm:prSet phldrT="[Text]" custT="1"/>
      <dgm:spPr>
        <a:xfrm>
          <a:off x="2507790" y="1314328"/>
          <a:ext cx="1641796" cy="65671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  <a:defRPr cap="all"/>
          </a:pPr>
          <a:r>
            <a:rPr lang="en-US" sz="1600" noProof="0" dirty="0">
              <a:latin typeface="Calibri" panose="020F0502020204030204" pitchFamily="34" charset="0"/>
              <a:cs typeface="Calibri" panose="020F0502020204030204" pitchFamily="34" charset="0"/>
            </a:rPr>
            <a:t>System Architecture</a:t>
          </a:r>
          <a:endParaRPr lang="en-US" sz="1600" cap="all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FA884940-7789-4434-BF6C-02975D76D3AC}" type="parTrans" cxnId="{947E8508-A696-475C-80C0-4D9FF385BDA1}">
      <dgm:prSet/>
      <dgm:spPr/>
      <dgm:t>
        <a:bodyPr/>
        <a:lstStyle/>
        <a:p>
          <a:endParaRPr lang="en-US"/>
        </a:p>
      </dgm:t>
    </dgm:pt>
    <dgm:pt modelId="{1E1158EC-CEDB-4DCD-BF94-1ABD77822261}" type="sibTrans" cxnId="{947E8508-A696-475C-80C0-4D9FF385BDA1}">
      <dgm:prSet/>
      <dgm:spPr/>
      <dgm:t>
        <a:bodyPr/>
        <a:lstStyle/>
        <a:p>
          <a:endParaRPr lang="en-US"/>
        </a:p>
      </dgm:t>
    </dgm:pt>
    <dgm:pt modelId="{799332B8-2329-402B-9985-0CB676A4FDFA}">
      <dgm:prSet phldrT="[Text]" custT="1"/>
      <dgm:spPr>
        <a:xfrm>
          <a:off x="4436901" y="1314328"/>
          <a:ext cx="1641796" cy="65671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  <a:defRPr cap="all"/>
          </a:pPr>
          <a:r>
            <a:rPr lang="en-US" sz="1600" noProof="0" dirty="0">
              <a:latin typeface="Calibri" panose="020F0502020204030204" pitchFamily="34" charset="0"/>
              <a:cs typeface="Calibri" panose="020F0502020204030204" pitchFamily="34" charset="0"/>
            </a:rPr>
            <a:t>System Requirements</a:t>
          </a:r>
          <a:endParaRPr lang="en-US" sz="1600" cap="all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B249B698-0DF1-4E88-B2A0-3781222F9741}" type="parTrans" cxnId="{B5BE6201-E5FF-4E4F-B7B9-21EC9EC704A4}">
      <dgm:prSet/>
      <dgm:spPr/>
      <dgm:t>
        <a:bodyPr/>
        <a:lstStyle/>
        <a:p>
          <a:endParaRPr lang="en-US"/>
        </a:p>
      </dgm:t>
    </dgm:pt>
    <dgm:pt modelId="{70169650-C486-438F-8CBF-416FDC28ED07}" type="sibTrans" cxnId="{B5BE6201-E5FF-4E4F-B7B9-21EC9EC704A4}">
      <dgm:prSet/>
      <dgm:spPr/>
      <dgm:t>
        <a:bodyPr/>
        <a:lstStyle/>
        <a:p>
          <a:endParaRPr lang="en-US"/>
        </a:p>
      </dgm:t>
    </dgm:pt>
    <dgm:pt modelId="{C4D446FC-4176-4FBC-9EC1-75C8B00B68BF}">
      <dgm:prSet phldrT="[Text]" custT="1"/>
      <dgm:spPr>
        <a:xfrm>
          <a:off x="6366012" y="1314328"/>
          <a:ext cx="1641796" cy="65671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  <a:defRPr cap="all"/>
          </a:pPr>
          <a:r>
            <a:rPr lang="en-US" sz="1600" noProof="0" dirty="0">
              <a:latin typeface="Calibri" panose="020F0502020204030204" pitchFamily="34" charset="0"/>
              <a:cs typeface="Calibri" panose="020F0502020204030204" pitchFamily="34" charset="0"/>
            </a:rPr>
            <a:t>Use</a:t>
          </a:r>
          <a:r>
            <a:rPr lang="pt-PT" sz="1600" dirty="0">
              <a:latin typeface="Calibri" panose="020F0502020204030204" pitchFamily="34" charset="0"/>
              <a:cs typeface="Calibri" panose="020F0502020204030204" pitchFamily="34" charset="0"/>
            </a:rPr>
            <a:t> Cases</a:t>
          </a:r>
          <a:endParaRPr lang="en-US" sz="1600" cap="all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1CE412E0-0F78-479F-87ED-E9C6749BE6DE}" type="parTrans" cxnId="{24B1840B-91AD-42E0-B0E4-36D94CA4D2AD}">
      <dgm:prSet/>
      <dgm:spPr/>
      <dgm:t>
        <a:bodyPr/>
        <a:lstStyle/>
        <a:p>
          <a:endParaRPr lang="en-US"/>
        </a:p>
      </dgm:t>
    </dgm:pt>
    <dgm:pt modelId="{D445E53C-D95F-46DD-BB24-7EB092D4C55C}" type="sibTrans" cxnId="{24B1840B-91AD-42E0-B0E4-36D94CA4D2AD}">
      <dgm:prSet/>
      <dgm:spPr/>
      <dgm:t>
        <a:bodyPr/>
        <a:lstStyle/>
        <a:p>
          <a:endParaRPr lang="en-US"/>
        </a:p>
      </dgm:t>
    </dgm:pt>
    <dgm:pt modelId="{C5D05B76-9980-4CD0-A4C8-CB641E5A8049}">
      <dgm:prSet phldrT="[Text]" custT="1"/>
      <dgm:spPr>
        <a:xfrm>
          <a:off x="8295124" y="1314328"/>
          <a:ext cx="1641796" cy="65671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  <a:defRPr cap="all"/>
          </a:pPr>
          <a:r>
            <a:rPr lang="en-US" sz="1600" noProof="0" dirty="0">
              <a:latin typeface="Calibri" panose="020F0502020204030204" pitchFamily="34" charset="0"/>
              <a:cs typeface="Calibri" panose="020F0502020204030204" pitchFamily="34" charset="0"/>
            </a:rPr>
            <a:t>Model Entity Association</a:t>
          </a:r>
          <a:endParaRPr lang="en-US" sz="1600" cap="all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A5926B10-DDD1-4C19-AC20-129AEF05023B}" type="parTrans" cxnId="{BE36FB2B-4C5C-4D91-8F15-50EF573AE94A}">
      <dgm:prSet/>
      <dgm:spPr/>
      <dgm:t>
        <a:bodyPr/>
        <a:lstStyle/>
        <a:p>
          <a:endParaRPr lang="en-US"/>
        </a:p>
      </dgm:t>
    </dgm:pt>
    <dgm:pt modelId="{34514750-063F-4202-AD1D-03A23D8F5311}" type="sibTrans" cxnId="{BE36FB2B-4C5C-4D91-8F15-50EF573AE94A}">
      <dgm:prSet/>
      <dgm:spPr/>
      <dgm:t>
        <a:bodyPr/>
        <a:lstStyle/>
        <a:p>
          <a:endParaRPr lang="en-US"/>
        </a:p>
      </dgm:t>
    </dgm:pt>
    <dgm:pt modelId="{513667D7-CF7C-4C79-A43F-297F619C7116}">
      <dgm:prSet phldrT="[Text]" custT="1"/>
      <dgm:spPr>
        <a:xfrm>
          <a:off x="5401457" y="3694934"/>
          <a:ext cx="1641796" cy="65671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  <a:defRPr cap="all"/>
          </a:pPr>
          <a:r>
            <a:rPr lang="en-US" sz="1600" noProof="0" dirty="0">
              <a:latin typeface="Calibri" panose="020F0502020204030204" pitchFamily="34" charset="0"/>
              <a:cs typeface="Calibri" panose="020F0502020204030204" pitchFamily="34" charset="0"/>
            </a:rPr>
            <a:t>Planning and Conclusions</a:t>
          </a:r>
          <a:endParaRPr lang="en-US" sz="1600" cap="all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4C7522C2-36F5-40F1-9814-12421E03E39D}" type="parTrans" cxnId="{4A8D3D12-0357-424E-A52A-8F21E9BDD933}">
      <dgm:prSet/>
      <dgm:spPr/>
      <dgm:t>
        <a:bodyPr/>
        <a:lstStyle/>
        <a:p>
          <a:endParaRPr lang="en-US"/>
        </a:p>
      </dgm:t>
    </dgm:pt>
    <dgm:pt modelId="{AA990087-D314-4FCD-9C38-AD2A9275A223}" type="sibTrans" cxnId="{4A8D3D12-0357-424E-A52A-8F21E9BDD933}">
      <dgm:prSet/>
      <dgm:spPr/>
      <dgm:t>
        <a:bodyPr/>
        <a:lstStyle/>
        <a:p>
          <a:endParaRPr lang="en-US"/>
        </a:p>
      </dgm:t>
    </dgm:pt>
    <dgm:pt modelId="{E6196853-0646-4774-AAAB-22A9EC7D61D4}">
      <dgm:prSet phldrT="[Text]" custT="1"/>
      <dgm:spPr>
        <a:xfrm>
          <a:off x="3472345" y="3694934"/>
          <a:ext cx="1641796" cy="65671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  <a:defRPr cap="all"/>
          </a:pPr>
          <a:r>
            <a:rPr lang="en-US" sz="1600" cap="all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Mockups</a:t>
          </a:r>
        </a:p>
      </dgm:t>
    </dgm:pt>
    <dgm:pt modelId="{62A8B5EB-994A-4F75-BE4F-A9A4603D44D0}" type="parTrans" cxnId="{F7C6D170-6EB4-4D52-AEA1-4E52B1B78AD1}">
      <dgm:prSet/>
      <dgm:spPr/>
      <dgm:t>
        <a:bodyPr/>
        <a:lstStyle/>
        <a:p>
          <a:endParaRPr lang="en-US"/>
        </a:p>
      </dgm:t>
    </dgm:pt>
    <dgm:pt modelId="{FB2794C6-BE88-4B9D-A2E2-4592B50CE5BF}" type="sibTrans" cxnId="{F7C6D170-6EB4-4D52-AEA1-4E52B1B78AD1}">
      <dgm:prSet/>
      <dgm:spPr/>
      <dgm:t>
        <a:bodyPr/>
        <a:lstStyle/>
        <a:p>
          <a:endParaRPr lang="en-US"/>
        </a:p>
      </dgm:t>
    </dgm:pt>
    <dgm:pt modelId="{AB208532-E0FB-4E67-8CAE-69B8F92F8458}" type="pres">
      <dgm:prSet presAssocID="{365883B5-5BC3-4F0B-B861-9CB4727870DF}" presName="root" presStyleCnt="0">
        <dgm:presLayoutVars>
          <dgm:dir/>
          <dgm:resizeHandles val="exact"/>
        </dgm:presLayoutVars>
      </dgm:prSet>
      <dgm:spPr/>
    </dgm:pt>
    <dgm:pt modelId="{F3E291D2-E08D-4827-965A-83EA2C1DFDB9}" type="pres">
      <dgm:prSet presAssocID="{C63E8826-5B30-413A-A1F2-E01B608212CC}" presName="compNode" presStyleCnt="0"/>
      <dgm:spPr/>
    </dgm:pt>
    <dgm:pt modelId="{C574D487-6228-4787-84A6-BA59F607E8F6}" type="pres">
      <dgm:prSet presAssocID="{C63E8826-5B30-413A-A1F2-E01B608212CC}" presName="iconBgRect" presStyleLbl="bgShp" presStyleIdx="0" presStyleCnt="7"/>
      <dgm:spPr>
        <a:xfrm>
          <a:off x="898829" y="891"/>
          <a:ext cx="1001496" cy="1001496"/>
        </a:xfrm>
        <a:prstGeom prst="ellipse">
          <a:avLst/>
        </a:prstGeom>
        <a:solidFill>
          <a:sysClr val="window" lastClr="FFFFFF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60BE46E5-268C-422D-B04F-BB7CE1A7D3D9}" type="pres">
      <dgm:prSet presAssocID="{C63E8826-5B30-413A-A1F2-E01B608212CC}" presName="iconRect" presStyleLbl="node1" presStyleIdx="0" presStyleCnt="7"/>
      <dgm:spPr>
        <a:xfrm>
          <a:off x="1112262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F7F44B8-C5E9-45FA-B18F-BC5C5A8CECD6}" type="pres">
      <dgm:prSet presAssocID="{C63E8826-5B30-413A-A1F2-E01B608212CC}" presName="spaceRect" presStyleCnt="0"/>
      <dgm:spPr/>
    </dgm:pt>
    <dgm:pt modelId="{5FFAD759-A040-4596-97A3-B16BEB1C5DF5}" type="pres">
      <dgm:prSet presAssocID="{C63E8826-5B30-413A-A1F2-E01B608212CC}" presName="textRect" presStyleLbl="revTx" presStyleIdx="0" presStyleCnt="7" custScaleX="132743">
        <dgm:presLayoutVars>
          <dgm:chMax val="1"/>
          <dgm:chPref val="1"/>
        </dgm:presLayoutVars>
      </dgm:prSet>
      <dgm:spPr/>
    </dgm:pt>
    <dgm:pt modelId="{74B8564E-6BD2-486D-8123-AA49023CFC65}" type="pres">
      <dgm:prSet presAssocID="{C239A62A-4D56-4DAB-B860-901C7447BD61}" presName="sibTrans" presStyleCnt="0"/>
      <dgm:spPr/>
    </dgm:pt>
    <dgm:pt modelId="{9D4CA2E9-EA59-4B91-8384-02349FD45F35}" type="pres">
      <dgm:prSet presAssocID="{7DF08487-78B9-499E-BBEB-D45E12973F62}" presName="compNode" presStyleCnt="0"/>
      <dgm:spPr/>
    </dgm:pt>
    <dgm:pt modelId="{7D1DDC3B-38BB-424E-B062-08BF18FD40DB}" type="pres">
      <dgm:prSet presAssocID="{7DF08487-78B9-499E-BBEB-D45E12973F62}" presName="iconBgRect" presStyleLbl="bgShp" presStyleIdx="1" presStyleCnt="7"/>
      <dgm:spPr>
        <a:xfrm>
          <a:off x="2827940" y="891"/>
          <a:ext cx="1001496" cy="1001496"/>
        </a:xfrm>
        <a:prstGeom prst="ellipse">
          <a:avLst/>
        </a:prstGeom>
        <a:solidFill>
          <a:sysClr val="window" lastClr="FFFFFF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19748A74-B050-4835-8C00-A038D95F8785}" type="pres">
      <dgm:prSet presAssocID="{7DF08487-78B9-499E-BBEB-D45E12973F62}" presName="iconRect" presStyleLbl="node1" presStyleIdx="1" presStyleCnt="7"/>
      <dgm:spPr>
        <a:xfrm>
          <a:off x="3041374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Network diagram with solid fill"/>
        </a:ext>
      </dgm:extLst>
    </dgm:pt>
    <dgm:pt modelId="{1355754D-BE5F-4AF8-896A-3F2AB6C85A98}" type="pres">
      <dgm:prSet presAssocID="{7DF08487-78B9-499E-BBEB-D45E12973F62}" presName="spaceRect" presStyleCnt="0"/>
      <dgm:spPr/>
    </dgm:pt>
    <dgm:pt modelId="{601DDCFE-9415-4D77-94F3-1AC6FDFF2427}" type="pres">
      <dgm:prSet presAssocID="{7DF08487-78B9-499E-BBEB-D45E12973F62}" presName="textRect" presStyleLbl="revTx" presStyleIdx="1" presStyleCnt="7" custScaleX="129243">
        <dgm:presLayoutVars>
          <dgm:chMax val="1"/>
          <dgm:chPref val="1"/>
        </dgm:presLayoutVars>
      </dgm:prSet>
      <dgm:spPr/>
    </dgm:pt>
    <dgm:pt modelId="{4DBB7CD1-F941-4085-BE15-B849FB58C968}" type="pres">
      <dgm:prSet presAssocID="{1E1158EC-CEDB-4DCD-BF94-1ABD77822261}" presName="sibTrans" presStyleCnt="0"/>
      <dgm:spPr/>
    </dgm:pt>
    <dgm:pt modelId="{5513A533-74A9-455E-98A4-60B96EC21052}" type="pres">
      <dgm:prSet presAssocID="{799332B8-2329-402B-9985-0CB676A4FDFA}" presName="compNode" presStyleCnt="0"/>
      <dgm:spPr/>
    </dgm:pt>
    <dgm:pt modelId="{ADB330A0-E7A8-4B7C-B2F8-8EAAF36A9864}" type="pres">
      <dgm:prSet presAssocID="{799332B8-2329-402B-9985-0CB676A4FDFA}" presName="iconBgRect" presStyleLbl="bgShp" presStyleIdx="2" presStyleCnt="7"/>
      <dgm:spPr>
        <a:xfrm>
          <a:off x="4757051" y="891"/>
          <a:ext cx="1001496" cy="1001496"/>
        </a:xfrm>
        <a:prstGeom prst="ellipse">
          <a:avLst/>
        </a:prstGeom>
        <a:solidFill>
          <a:sysClr val="window" lastClr="FFFFFF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C4DA6ADA-81C3-4154-A0DE-711D25DDE857}" type="pres">
      <dgm:prSet presAssocID="{799332B8-2329-402B-9985-0CB676A4FDFA}" presName="iconRect" presStyleLbl="node1" presStyleIdx="2" presStyleCnt="7"/>
      <dgm:spPr>
        <a:xfrm>
          <a:off x="4970485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D93265DA-C3F1-44B8-ACC9-D8578F308CCF}" type="pres">
      <dgm:prSet presAssocID="{799332B8-2329-402B-9985-0CB676A4FDFA}" presName="spaceRect" presStyleCnt="0"/>
      <dgm:spPr/>
    </dgm:pt>
    <dgm:pt modelId="{8DE2431E-083A-43F3-B295-F5E012126F4A}" type="pres">
      <dgm:prSet presAssocID="{799332B8-2329-402B-9985-0CB676A4FDFA}" presName="textRect" presStyleLbl="revTx" presStyleIdx="2" presStyleCnt="7" custScaleX="129243">
        <dgm:presLayoutVars>
          <dgm:chMax val="1"/>
          <dgm:chPref val="1"/>
        </dgm:presLayoutVars>
      </dgm:prSet>
      <dgm:spPr/>
    </dgm:pt>
    <dgm:pt modelId="{14374243-7E8A-4115-AEA2-A5E6ACF1F6EF}" type="pres">
      <dgm:prSet presAssocID="{70169650-C486-438F-8CBF-416FDC28ED07}" presName="sibTrans" presStyleCnt="0"/>
      <dgm:spPr/>
    </dgm:pt>
    <dgm:pt modelId="{95298B21-09ED-4A97-A536-838A4CC11C60}" type="pres">
      <dgm:prSet presAssocID="{C4D446FC-4176-4FBC-9EC1-75C8B00B68BF}" presName="compNode" presStyleCnt="0"/>
      <dgm:spPr/>
    </dgm:pt>
    <dgm:pt modelId="{EA4CCBC9-5AE5-4F21-BC6A-E5EE7B4256B3}" type="pres">
      <dgm:prSet presAssocID="{C4D446FC-4176-4FBC-9EC1-75C8B00B68BF}" presName="iconBgRect" presStyleLbl="bgShp" presStyleIdx="3" presStyleCnt="7"/>
      <dgm:spPr>
        <a:xfrm>
          <a:off x="6686163" y="891"/>
          <a:ext cx="1001496" cy="1001496"/>
        </a:xfrm>
        <a:prstGeom prst="ellipse">
          <a:avLst/>
        </a:prstGeom>
        <a:solidFill>
          <a:sysClr val="window" lastClr="FFFFFF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8EFDB4F2-A94E-44FE-95E3-27A47A152E0E}" type="pres">
      <dgm:prSet presAssocID="{C4D446FC-4176-4FBC-9EC1-75C8B00B68BF}" presName="iconRect" presStyleLbl="node1" presStyleIdx="3" presStyleCnt="7"/>
      <dgm:spPr>
        <a:xfrm>
          <a:off x="6899596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2F5D1D3E-0035-4576-ADF8-3929AF911AD9}" type="pres">
      <dgm:prSet presAssocID="{C4D446FC-4176-4FBC-9EC1-75C8B00B68BF}" presName="spaceRect" presStyleCnt="0"/>
      <dgm:spPr/>
    </dgm:pt>
    <dgm:pt modelId="{7A3142C4-B53D-4F23-8C44-7CE96282317F}" type="pres">
      <dgm:prSet presAssocID="{C4D446FC-4176-4FBC-9EC1-75C8B00B68BF}" presName="textRect" presStyleLbl="revTx" presStyleIdx="3" presStyleCnt="7" custScaleX="135871">
        <dgm:presLayoutVars>
          <dgm:chMax val="1"/>
          <dgm:chPref val="1"/>
        </dgm:presLayoutVars>
      </dgm:prSet>
      <dgm:spPr/>
    </dgm:pt>
    <dgm:pt modelId="{6A64848D-6F96-4399-9DF1-BAADC41758AF}" type="pres">
      <dgm:prSet presAssocID="{D445E53C-D95F-46DD-BB24-7EB092D4C55C}" presName="sibTrans" presStyleCnt="0"/>
      <dgm:spPr/>
    </dgm:pt>
    <dgm:pt modelId="{A285AAB8-D2E2-4632-A399-B732E800469F}" type="pres">
      <dgm:prSet presAssocID="{C5D05B76-9980-4CD0-A4C8-CB641E5A8049}" presName="compNode" presStyleCnt="0"/>
      <dgm:spPr/>
    </dgm:pt>
    <dgm:pt modelId="{C2ACF4B8-18C2-4DFE-A9E5-68CBF91DA696}" type="pres">
      <dgm:prSet presAssocID="{C5D05B76-9980-4CD0-A4C8-CB641E5A8049}" presName="iconBgRect" presStyleLbl="bgShp" presStyleIdx="4" presStyleCnt="7"/>
      <dgm:spPr>
        <a:xfrm>
          <a:off x="8615274" y="891"/>
          <a:ext cx="1001496" cy="1001496"/>
        </a:xfrm>
        <a:prstGeom prst="ellipse">
          <a:avLst/>
        </a:prstGeom>
        <a:solidFill>
          <a:sysClr val="window" lastClr="FFFFFF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8CBD102E-4EE0-40FF-B65B-D787299AB834}" type="pres">
      <dgm:prSet presAssocID="{C5D05B76-9980-4CD0-A4C8-CB641E5A8049}" presName="iconRect" presStyleLbl="node1" presStyleIdx="4" presStyleCnt="7"/>
      <dgm:spPr>
        <a:xfrm>
          <a:off x="8828708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2D9E9F72-D9C6-45E6-A0CC-BE2AD41B3EE4}" type="pres">
      <dgm:prSet presAssocID="{C5D05B76-9980-4CD0-A4C8-CB641E5A8049}" presName="spaceRect" presStyleCnt="0"/>
      <dgm:spPr/>
    </dgm:pt>
    <dgm:pt modelId="{8C9EF023-2ED0-4167-8363-F6256EBCADA1}" type="pres">
      <dgm:prSet presAssocID="{C5D05B76-9980-4CD0-A4C8-CB641E5A8049}" presName="textRect" presStyleLbl="revTx" presStyleIdx="4" presStyleCnt="7" custScaleX="182265">
        <dgm:presLayoutVars>
          <dgm:chMax val="1"/>
          <dgm:chPref val="1"/>
        </dgm:presLayoutVars>
      </dgm:prSet>
      <dgm:spPr/>
    </dgm:pt>
    <dgm:pt modelId="{CEAADF4F-F466-4DA9-B696-C42224F8AE74}" type="pres">
      <dgm:prSet presAssocID="{34514750-063F-4202-AD1D-03A23D8F5311}" presName="sibTrans" presStyleCnt="0"/>
      <dgm:spPr/>
    </dgm:pt>
    <dgm:pt modelId="{50C2BA4C-5BBF-43AE-8A42-10B07502BA64}" type="pres">
      <dgm:prSet presAssocID="{E6196853-0646-4774-AAAB-22A9EC7D61D4}" presName="compNode" presStyleCnt="0"/>
      <dgm:spPr/>
    </dgm:pt>
    <dgm:pt modelId="{812BE059-AEDE-4B06-AE99-CC810C425104}" type="pres">
      <dgm:prSet presAssocID="{E6196853-0646-4774-AAAB-22A9EC7D61D4}" presName="iconBgRect" presStyleLbl="bgShp" presStyleIdx="5" presStyleCnt="7"/>
      <dgm:spPr>
        <a:xfrm>
          <a:off x="3792496" y="2381496"/>
          <a:ext cx="1001496" cy="1001496"/>
        </a:xfrm>
        <a:prstGeom prst="ellipse">
          <a:avLst/>
        </a:prstGeom>
        <a:solidFill>
          <a:sysClr val="window" lastClr="FFFFFF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7CC95BB2-B451-48CD-A7D7-0C3827AA88EE}" type="pres">
      <dgm:prSet presAssocID="{E6196853-0646-4774-AAAB-22A9EC7D61D4}" presName="iconRect" presStyleLbl="node1" presStyleIdx="5" presStyleCnt="7"/>
      <dgm:spPr>
        <a:xfrm>
          <a:off x="4005929" y="2594930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BD743673-F038-4B67-8846-5B7BD8E1CE40}" type="pres">
      <dgm:prSet presAssocID="{E6196853-0646-4774-AAAB-22A9EC7D61D4}" presName="spaceRect" presStyleCnt="0"/>
      <dgm:spPr/>
    </dgm:pt>
    <dgm:pt modelId="{F18CF972-1E58-491A-B6A4-946D91DC3EE3}" type="pres">
      <dgm:prSet presAssocID="{E6196853-0646-4774-AAAB-22A9EC7D61D4}" presName="textRect" presStyleLbl="revTx" presStyleIdx="5" presStyleCnt="7" custScaleX="119301">
        <dgm:presLayoutVars>
          <dgm:chMax val="1"/>
          <dgm:chPref val="1"/>
        </dgm:presLayoutVars>
      </dgm:prSet>
      <dgm:spPr/>
    </dgm:pt>
    <dgm:pt modelId="{CFB0C884-323B-4D60-9AD9-74F4E87F049A}" type="pres">
      <dgm:prSet presAssocID="{FB2794C6-BE88-4B9D-A2E2-4592B50CE5BF}" presName="sibTrans" presStyleCnt="0"/>
      <dgm:spPr/>
    </dgm:pt>
    <dgm:pt modelId="{DF9EAA01-30FF-4530-8CEE-3810EA24D40D}" type="pres">
      <dgm:prSet presAssocID="{513667D7-CF7C-4C79-A43F-297F619C7116}" presName="compNode" presStyleCnt="0"/>
      <dgm:spPr/>
    </dgm:pt>
    <dgm:pt modelId="{8F124434-DD26-455F-9F6A-723CCDB032FC}" type="pres">
      <dgm:prSet presAssocID="{513667D7-CF7C-4C79-A43F-297F619C7116}" presName="iconBgRect" presStyleLbl="bgShp" presStyleIdx="6" presStyleCnt="7"/>
      <dgm:spPr>
        <a:xfrm>
          <a:off x="5721607" y="2381496"/>
          <a:ext cx="1001496" cy="1001496"/>
        </a:xfrm>
        <a:prstGeom prst="ellipse">
          <a:avLst/>
        </a:prstGeom>
        <a:solidFill>
          <a:sysClr val="window" lastClr="FFFFFF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CC2D7C76-D447-498F-9288-CC4217BFC8C7}" type="pres">
      <dgm:prSet presAssocID="{513667D7-CF7C-4C79-A43F-297F619C7116}" presName="iconRect" presStyleLbl="node1" presStyleIdx="6" presStyleCnt="7"/>
      <dgm:spPr>
        <a:xfrm>
          <a:off x="5935041" y="2594930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Monthly calendar outline"/>
        </a:ext>
      </dgm:extLst>
    </dgm:pt>
    <dgm:pt modelId="{110B0CB4-FEB2-46A1-924F-1995B3FB8835}" type="pres">
      <dgm:prSet presAssocID="{513667D7-CF7C-4C79-A43F-297F619C7116}" presName="spaceRect" presStyleCnt="0"/>
      <dgm:spPr/>
    </dgm:pt>
    <dgm:pt modelId="{53E46968-4C9D-4BDF-986D-7C54BF695699}" type="pres">
      <dgm:prSet presAssocID="{513667D7-CF7C-4C79-A43F-297F619C7116}" presName="textRect" presStyleLbl="revTx" presStyleIdx="6" presStyleCnt="7" custScaleX="155754">
        <dgm:presLayoutVars>
          <dgm:chMax val="1"/>
          <dgm:chPref val="1"/>
        </dgm:presLayoutVars>
      </dgm:prSet>
      <dgm:spPr/>
    </dgm:pt>
  </dgm:ptLst>
  <dgm:cxnLst>
    <dgm:cxn modelId="{B5BE6201-E5FF-4E4F-B7B9-21EC9EC704A4}" srcId="{365883B5-5BC3-4F0B-B861-9CB4727870DF}" destId="{799332B8-2329-402B-9985-0CB676A4FDFA}" srcOrd="2" destOrd="0" parTransId="{B249B698-0DF1-4E88-B2A0-3781222F9741}" sibTransId="{70169650-C486-438F-8CBF-416FDC28ED07}"/>
    <dgm:cxn modelId="{947E8508-A696-475C-80C0-4D9FF385BDA1}" srcId="{365883B5-5BC3-4F0B-B861-9CB4727870DF}" destId="{7DF08487-78B9-499E-BBEB-D45E12973F62}" srcOrd="1" destOrd="0" parTransId="{FA884940-7789-4434-BF6C-02975D76D3AC}" sibTransId="{1E1158EC-CEDB-4DCD-BF94-1ABD77822261}"/>
    <dgm:cxn modelId="{24B1840B-91AD-42E0-B0E4-36D94CA4D2AD}" srcId="{365883B5-5BC3-4F0B-B861-9CB4727870DF}" destId="{C4D446FC-4176-4FBC-9EC1-75C8B00B68BF}" srcOrd="3" destOrd="0" parTransId="{1CE412E0-0F78-479F-87ED-E9C6749BE6DE}" sibTransId="{D445E53C-D95F-46DD-BB24-7EB092D4C55C}"/>
    <dgm:cxn modelId="{4A8D3D12-0357-424E-A52A-8F21E9BDD933}" srcId="{365883B5-5BC3-4F0B-B861-9CB4727870DF}" destId="{513667D7-CF7C-4C79-A43F-297F619C7116}" srcOrd="6" destOrd="0" parTransId="{4C7522C2-36F5-40F1-9814-12421E03E39D}" sibTransId="{AA990087-D314-4FCD-9C38-AD2A9275A223}"/>
    <dgm:cxn modelId="{62FE8A1E-5E42-4576-9A67-F71D030DB066}" type="presOf" srcId="{C5D05B76-9980-4CD0-A4C8-CB641E5A8049}" destId="{8C9EF023-2ED0-4167-8363-F6256EBCADA1}" srcOrd="0" destOrd="0" presId="urn:microsoft.com/office/officeart/2018/5/layout/IconCircleLabelList"/>
    <dgm:cxn modelId="{BE36FB2B-4C5C-4D91-8F15-50EF573AE94A}" srcId="{365883B5-5BC3-4F0B-B861-9CB4727870DF}" destId="{C5D05B76-9980-4CD0-A4C8-CB641E5A8049}" srcOrd="4" destOrd="0" parTransId="{A5926B10-DDD1-4C19-AC20-129AEF05023B}" sibTransId="{34514750-063F-4202-AD1D-03A23D8F5311}"/>
    <dgm:cxn modelId="{5B741465-F959-4B3F-B6D8-A832973511C4}" srcId="{365883B5-5BC3-4F0B-B861-9CB4727870DF}" destId="{C63E8826-5B30-413A-A1F2-E01B608212CC}" srcOrd="0" destOrd="0" parTransId="{F78E9D23-F084-458B-BD6D-7E9D4A110F1D}" sibTransId="{C239A62A-4D56-4DAB-B860-901C7447BD61}"/>
    <dgm:cxn modelId="{B074FF6F-7A8F-4800-8683-390A7383BD2A}" type="presOf" srcId="{7DF08487-78B9-499E-BBEB-D45E12973F62}" destId="{601DDCFE-9415-4D77-94F3-1AC6FDFF2427}" srcOrd="0" destOrd="0" presId="urn:microsoft.com/office/officeart/2018/5/layout/IconCircleLabelList"/>
    <dgm:cxn modelId="{F83D9050-0BDF-495C-9752-8FA5D6C1D7B7}" type="presOf" srcId="{513667D7-CF7C-4C79-A43F-297F619C7116}" destId="{53E46968-4C9D-4BDF-986D-7C54BF695699}" srcOrd="0" destOrd="0" presId="urn:microsoft.com/office/officeart/2018/5/layout/IconCircleLabelList"/>
    <dgm:cxn modelId="{F7C6D170-6EB4-4D52-AEA1-4E52B1B78AD1}" srcId="{365883B5-5BC3-4F0B-B861-9CB4727870DF}" destId="{E6196853-0646-4774-AAAB-22A9EC7D61D4}" srcOrd="5" destOrd="0" parTransId="{62A8B5EB-994A-4F75-BE4F-A9A4603D44D0}" sibTransId="{FB2794C6-BE88-4B9D-A2E2-4592B50CE5BF}"/>
    <dgm:cxn modelId="{F8578887-853C-4761-BA95-3803B25C14BB}" type="presOf" srcId="{E6196853-0646-4774-AAAB-22A9EC7D61D4}" destId="{F18CF972-1E58-491A-B6A4-946D91DC3EE3}" srcOrd="0" destOrd="0" presId="urn:microsoft.com/office/officeart/2018/5/layout/IconCircleLabelList"/>
    <dgm:cxn modelId="{03AF7BA7-65D7-4A74-B897-BD67A141FF4D}" type="presOf" srcId="{365883B5-5BC3-4F0B-B861-9CB4727870DF}" destId="{AB208532-E0FB-4E67-8CAE-69B8F92F8458}" srcOrd="0" destOrd="0" presId="urn:microsoft.com/office/officeart/2018/5/layout/IconCircleLabelList"/>
    <dgm:cxn modelId="{E41FF4C9-9856-4747-BA79-FE22C850BC66}" type="presOf" srcId="{799332B8-2329-402B-9985-0CB676A4FDFA}" destId="{8DE2431E-083A-43F3-B295-F5E012126F4A}" srcOrd="0" destOrd="0" presId="urn:microsoft.com/office/officeart/2018/5/layout/IconCircleLabelList"/>
    <dgm:cxn modelId="{5EB0C5D5-938D-4F6C-8699-074954044CB6}" type="presOf" srcId="{C63E8826-5B30-413A-A1F2-E01B608212CC}" destId="{5FFAD759-A040-4596-97A3-B16BEB1C5DF5}" srcOrd="0" destOrd="0" presId="urn:microsoft.com/office/officeart/2018/5/layout/IconCircleLabelList"/>
    <dgm:cxn modelId="{2AB889FA-F544-474E-985F-73296B1125F6}" type="presOf" srcId="{C4D446FC-4176-4FBC-9EC1-75C8B00B68BF}" destId="{7A3142C4-B53D-4F23-8C44-7CE96282317F}" srcOrd="0" destOrd="0" presId="urn:microsoft.com/office/officeart/2018/5/layout/IconCircleLabelList"/>
    <dgm:cxn modelId="{0AA649AC-B198-4A1B-95A5-458FBD74BC28}" type="presParOf" srcId="{AB208532-E0FB-4E67-8CAE-69B8F92F8458}" destId="{F3E291D2-E08D-4827-965A-83EA2C1DFDB9}" srcOrd="0" destOrd="0" presId="urn:microsoft.com/office/officeart/2018/5/layout/IconCircleLabelList"/>
    <dgm:cxn modelId="{2706A6B0-9125-4CEA-9825-00F03805890D}" type="presParOf" srcId="{F3E291D2-E08D-4827-965A-83EA2C1DFDB9}" destId="{C574D487-6228-4787-84A6-BA59F607E8F6}" srcOrd="0" destOrd="0" presId="urn:microsoft.com/office/officeart/2018/5/layout/IconCircleLabelList"/>
    <dgm:cxn modelId="{E9E5A479-1E3E-4C72-98F8-55D2D845BC3E}" type="presParOf" srcId="{F3E291D2-E08D-4827-965A-83EA2C1DFDB9}" destId="{60BE46E5-268C-422D-B04F-BB7CE1A7D3D9}" srcOrd="1" destOrd="0" presId="urn:microsoft.com/office/officeart/2018/5/layout/IconCircleLabelList"/>
    <dgm:cxn modelId="{59AEF86C-CE88-4C53-9745-1FA48233C4A2}" type="presParOf" srcId="{F3E291D2-E08D-4827-965A-83EA2C1DFDB9}" destId="{8F7F44B8-C5E9-45FA-B18F-BC5C5A8CECD6}" srcOrd="2" destOrd="0" presId="urn:microsoft.com/office/officeart/2018/5/layout/IconCircleLabelList"/>
    <dgm:cxn modelId="{1A0BADA0-B2B3-4E98-90CE-C00011C025FB}" type="presParOf" srcId="{F3E291D2-E08D-4827-965A-83EA2C1DFDB9}" destId="{5FFAD759-A040-4596-97A3-B16BEB1C5DF5}" srcOrd="3" destOrd="0" presId="urn:microsoft.com/office/officeart/2018/5/layout/IconCircleLabelList"/>
    <dgm:cxn modelId="{0B491CF6-E7EE-4E58-A46B-B7C895EF3AD8}" type="presParOf" srcId="{AB208532-E0FB-4E67-8CAE-69B8F92F8458}" destId="{74B8564E-6BD2-486D-8123-AA49023CFC65}" srcOrd="1" destOrd="0" presId="urn:microsoft.com/office/officeart/2018/5/layout/IconCircleLabelList"/>
    <dgm:cxn modelId="{1841A424-6CA2-484B-AC97-6897AD1EB298}" type="presParOf" srcId="{AB208532-E0FB-4E67-8CAE-69B8F92F8458}" destId="{9D4CA2E9-EA59-4B91-8384-02349FD45F35}" srcOrd="2" destOrd="0" presId="urn:microsoft.com/office/officeart/2018/5/layout/IconCircleLabelList"/>
    <dgm:cxn modelId="{C4ECC06A-05B7-4286-AB86-A148755E74F1}" type="presParOf" srcId="{9D4CA2E9-EA59-4B91-8384-02349FD45F35}" destId="{7D1DDC3B-38BB-424E-B062-08BF18FD40DB}" srcOrd="0" destOrd="0" presId="urn:microsoft.com/office/officeart/2018/5/layout/IconCircleLabelList"/>
    <dgm:cxn modelId="{CD29977D-04CA-4993-B397-B9E36F7251CF}" type="presParOf" srcId="{9D4CA2E9-EA59-4B91-8384-02349FD45F35}" destId="{19748A74-B050-4835-8C00-A038D95F8785}" srcOrd="1" destOrd="0" presId="urn:microsoft.com/office/officeart/2018/5/layout/IconCircleLabelList"/>
    <dgm:cxn modelId="{8BA66049-C596-4802-B4E3-CAA2624500C0}" type="presParOf" srcId="{9D4CA2E9-EA59-4B91-8384-02349FD45F35}" destId="{1355754D-BE5F-4AF8-896A-3F2AB6C85A98}" srcOrd="2" destOrd="0" presId="urn:microsoft.com/office/officeart/2018/5/layout/IconCircleLabelList"/>
    <dgm:cxn modelId="{55C57A25-1332-4C7F-B3D0-813313CCA20E}" type="presParOf" srcId="{9D4CA2E9-EA59-4B91-8384-02349FD45F35}" destId="{601DDCFE-9415-4D77-94F3-1AC6FDFF2427}" srcOrd="3" destOrd="0" presId="urn:microsoft.com/office/officeart/2018/5/layout/IconCircleLabelList"/>
    <dgm:cxn modelId="{31A9BA3B-0C38-4A99-9F48-3192FC5C29F5}" type="presParOf" srcId="{AB208532-E0FB-4E67-8CAE-69B8F92F8458}" destId="{4DBB7CD1-F941-4085-BE15-B849FB58C968}" srcOrd="3" destOrd="0" presId="urn:microsoft.com/office/officeart/2018/5/layout/IconCircleLabelList"/>
    <dgm:cxn modelId="{356B2C74-41D5-48FA-A2D7-8DE3DAD9D8CE}" type="presParOf" srcId="{AB208532-E0FB-4E67-8CAE-69B8F92F8458}" destId="{5513A533-74A9-455E-98A4-60B96EC21052}" srcOrd="4" destOrd="0" presId="urn:microsoft.com/office/officeart/2018/5/layout/IconCircleLabelList"/>
    <dgm:cxn modelId="{84E4A487-F3BF-482C-B9DF-C7AA6DD7B03B}" type="presParOf" srcId="{5513A533-74A9-455E-98A4-60B96EC21052}" destId="{ADB330A0-E7A8-4B7C-B2F8-8EAAF36A9864}" srcOrd="0" destOrd="0" presId="urn:microsoft.com/office/officeart/2018/5/layout/IconCircleLabelList"/>
    <dgm:cxn modelId="{E29890FB-C0BA-4F72-9E07-CDCCADB86B3C}" type="presParOf" srcId="{5513A533-74A9-455E-98A4-60B96EC21052}" destId="{C4DA6ADA-81C3-4154-A0DE-711D25DDE857}" srcOrd="1" destOrd="0" presId="urn:microsoft.com/office/officeart/2018/5/layout/IconCircleLabelList"/>
    <dgm:cxn modelId="{CD5CE0EF-8BB1-49B9-BE24-5BAE68C5656D}" type="presParOf" srcId="{5513A533-74A9-455E-98A4-60B96EC21052}" destId="{D93265DA-C3F1-44B8-ACC9-D8578F308CCF}" srcOrd="2" destOrd="0" presId="urn:microsoft.com/office/officeart/2018/5/layout/IconCircleLabelList"/>
    <dgm:cxn modelId="{329E3614-A548-46D5-9195-EC76B6DC3835}" type="presParOf" srcId="{5513A533-74A9-455E-98A4-60B96EC21052}" destId="{8DE2431E-083A-43F3-B295-F5E012126F4A}" srcOrd="3" destOrd="0" presId="urn:microsoft.com/office/officeart/2018/5/layout/IconCircleLabelList"/>
    <dgm:cxn modelId="{1D6D8BE2-C51D-43EC-8EC2-5B16E456BE54}" type="presParOf" srcId="{AB208532-E0FB-4E67-8CAE-69B8F92F8458}" destId="{14374243-7E8A-4115-AEA2-A5E6ACF1F6EF}" srcOrd="5" destOrd="0" presId="urn:microsoft.com/office/officeart/2018/5/layout/IconCircleLabelList"/>
    <dgm:cxn modelId="{89EBCB86-A52C-47D2-A850-8A079A0054F6}" type="presParOf" srcId="{AB208532-E0FB-4E67-8CAE-69B8F92F8458}" destId="{95298B21-09ED-4A97-A536-838A4CC11C60}" srcOrd="6" destOrd="0" presId="urn:microsoft.com/office/officeart/2018/5/layout/IconCircleLabelList"/>
    <dgm:cxn modelId="{7E9295B3-D365-48FB-B867-897E6CD7FC8F}" type="presParOf" srcId="{95298B21-09ED-4A97-A536-838A4CC11C60}" destId="{EA4CCBC9-5AE5-4F21-BC6A-E5EE7B4256B3}" srcOrd="0" destOrd="0" presId="urn:microsoft.com/office/officeart/2018/5/layout/IconCircleLabelList"/>
    <dgm:cxn modelId="{D93CB588-B333-4E13-95E4-6B503D47A56E}" type="presParOf" srcId="{95298B21-09ED-4A97-A536-838A4CC11C60}" destId="{8EFDB4F2-A94E-44FE-95E3-27A47A152E0E}" srcOrd="1" destOrd="0" presId="urn:microsoft.com/office/officeart/2018/5/layout/IconCircleLabelList"/>
    <dgm:cxn modelId="{589141E2-B36C-4C8D-9059-34EB4CBF97C7}" type="presParOf" srcId="{95298B21-09ED-4A97-A536-838A4CC11C60}" destId="{2F5D1D3E-0035-4576-ADF8-3929AF911AD9}" srcOrd="2" destOrd="0" presId="urn:microsoft.com/office/officeart/2018/5/layout/IconCircleLabelList"/>
    <dgm:cxn modelId="{DE270C14-B482-47EE-B93A-22C21576028E}" type="presParOf" srcId="{95298B21-09ED-4A97-A536-838A4CC11C60}" destId="{7A3142C4-B53D-4F23-8C44-7CE96282317F}" srcOrd="3" destOrd="0" presId="urn:microsoft.com/office/officeart/2018/5/layout/IconCircleLabelList"/>
    <dgm:cxn modelId="{704E49A1-FDF9-4EE4-AC09-5AC5571D8446}" type="presParOf" srcId="{AB208532-E0FB-4E67-8CAE-69B8F92F8458}" destId="{6A64848D-6F96-4399-9DF1-BAADC41758AF}" srcOrd="7" destOrd="0" presId="urn:microsoft.com/office/officeart/2018/5/layout/IconCircleLabelList"/>
    <dgm:cxn modelId="{47987867-A5B7-456C-BA18-1E112AD632F9}" type="presParOf" srcId="{AB208532-E0FB-4E67-8CAE-69B8F92F8458}" destId="{A285AAB8-D2E2-4632-A399-B732E800469F}" srcOrd="8" destOrd="0" presId="urn:microsoft.com/office/officeart/2018/5/layout/IconCircleLabelList"/>
    <dgm:cxn modelId="{68D52411-6F51-461A-B1A0-6EAD99E61F98}" type="presParOf" srcId="{A285AAB8-D2E2-4632-A399-B732E800469F}" destId="{C2ACF4B8-18C2-4DFE-A9E5-68CBF91DA696}" srcOrd="0" destOrd="0" presId="urn:microsoft.com/office/officeart/2018/5/layout/IconCircleLabelList"/>
    <dgm:cxn modelId="{F31E5763-ED6D-428F-B934-1F023EDB4CDC}" type="presParOf" srcId="{A285AAB8-D2E2-4632-A399-B732E800469F}" destId="{8CBD102E-4EE0-40FF-B65B-D787299AB834}" srcOrd="1" destOrd="0" presId="urn:microsoft.com/office/officeart/2018/5/layout/IconCircleLabelList"/>
    <dgm:cxn modelId="{E07E358E-8EC4-4148-B628-AECF531359A4}" type="presParOf" srcId="{A285AAB8-D2E2-4632-A399-B732E800469F}" destId="{2D9E9F72-D9C6-45E6-A0CC-BE2AD41B3EE4}" srcOrd="2" destOrd="0" presId="urn:microsoft.com/office/officeart/2018/5/layout/IconCircleLabelList"/>
    <dgm:cxn modelId="{DE49458B-7E3C-41BE-A9A6-E95B7A99B2AE}" type="presParOf" srcId="{A285AAB8-D2E2-4632-A399-B732E800469F}" destId="{8C9EF023-2ED0-4167-8363-F6256EBCADA1}" srcOrd="3" destOrd="0" presId="urn:microsoft.com/office/officeart/2018/5/layout/IconCircleLabelList"/>
    <dgm:cxn modelId="{CC322510-D683-4F59-B3B9-599BFB0167F6}" type="presParOf" srcId="{AB208532-E0FB-4E67-8CAE-69B8F92F8458}" destId="{CEAADF4F-F466-4DA9-B696-C42224F8AE74}" srcOrd="9" destOrd="0" presId="urn:microsoft.com/office/officeart/2018/5/layout/IconCircleLabelList"/>
    <dgm:cxn modelId="{5176711B-B589-4944-8FFF-90081C3109B9}" type="presParOf" srcId="{AB208532-E0FB-4E67-8CAE-69B8F92F8458}" destId="{50C2BA4C-5BBF-43AE-8A42-10B07502BA64}" srcOrd="10" destOrd="0" presId="urn:microsoft.com/office/officeart/2018/5/layout/IconCircleLabelList"/>
    <dgm:cxn modelId="{7B2ACDF7-2C1A-4BA4-AC76-8B7C5C37B7BB}" type="presParOf" srcId="{50C2BA4C-5BBF-43AE-8A42-10B07502BA64}" destId="{812BE059-AEDE-4B06-AE99-CC810C425104}" srcOrd="0" destOrd="0" presId="urn:microsoft.com/office/officeart/2018/5/layout/IconCircleLabelList"/>
    <dgm:cxn modelId="{47BA1067-FE25-4FBF-8757-2746D34222F7}" type="presParOf" srcId="{50C2BA4C-5BBF-43AE-8A42-10B07502BA64}" destId="{7CC95BB2-B451-48CD-A7D7-0C3827AA88EE}" srcOrd="1" destOrd="0" presId="urn:microsoft.com/office/officeart/2018/5/layout/IconCircleLabelList"/>
    <dgm:cxn modelId="{36B68F56-42CC-4EA6-99EA-FF01843CE72A}" type="presParOf" srcId="{50C2BA4C-5BBF-43AE-8A42-10B07502BA64}" destId="{BD743673-F038-4B67-8846-5B7BD8E1CE40}" srcOrd="2" destOrd="0" presId="urn:microsoft.com/office/officeart/2018/5/layout/IconCircleLabelList"/>
    <dgm:cxn modelId="{0C52A913-3C72-41E3-916D-F7157C28CFE4}" type="presParOf" srcId="{50C2BA4C-5BBF-43AE-8A42-10B07502BA64}" destId="{F18CF972-1E58-491A-B6A4-946D91DC3EE3}" srcOrd="3" destOrd="0" presId="urn:microsoft.com/office/officeart/2018/5/layout/IconCircleLabelList"/>
    <dgm:cxn modelId="{3F2FDCC4-7BAB-45C4-B3C4-C92321DBE21B}" type="presParOf" srcId="{AB208532-E0FB-4E67-8CAE-69B8F92F8458}" destId="{CFB0C884-323B-4D60-9AD9-74F4E87F049A}" srcOrd="11" destOrd="0" presId="urn:microsoft.com/office/officeart/2018/5/layout/IconCircleLabelList"/>
    <dgm:cxn modelId="{C15D1BD1-4571-45A5-B2FA-865F92901646}" type="presParOf" srcId="{AB208532-E0FB-4E67-8CAE-69B8F92F8458}" destId="{DF9EAA01-30FF-4530-8CEE-3810EA24D40D}" srcOrd="12" destOrd="0" presId="urn:microsoft.com/office/officeart/2018/5/layout/IconCircleLabelList"/>
    <dgm:cxn modelId="{0CDB0BA4-A5E6-4625-9A21-D5DE47F7D38E}" type="presParOf" srcId="{DF9EAA01-30FF-4530-8CEE-3810EA24D40D}" destId="{8F124434-DD26-455F-9F6A-723CCDB032FC}" srcOrd="0" destOrd="0" presId="urn:microsoft.com/office/officeart/2018/5/layout/IconCircleLabelList"/>
    <dgm:cxn modelId="{073F029E-71DE-4225-839B-ADDF8D0AA79E}" type="presParOf" srcId="{DF9EAA01-30FF-4530-8CEE-3810EA24D40D}" destId="{CC2D7C76-D447-498F-9288-CC4217BFC8C7}" srcOrd="1" destOrd="0" presId="urn:microsoft.com/office/officeart/2018/5/layout/IconCircleLabelList"/>
    <dgm:cxn modelId="{FC1E601D-0006-4EC2-933F-5D1494E91EBE}" type="presParOf" srcId="{DF9EAA01-30FF-4530-8CEE-3810EA24D40D}" destId="{110B0CB4-FEB2-46A1-924F-1995B3FB8835}" srcOrd="2" destOrd="0" presId="urn:microsoft.com/office/officeart/2018/5/layout/IconCircleLabelList"/>
    <dgm:cxn modelId="{96560C8C-AA34-4BC7-9F2B-0137A915CA58}" type="presParOf" srcId="{DF9EAA01-30FF-4530-8CEE-3810EA24D40D}" destId="{53E46968-4C9D-4BDF-986D-7C54BF6956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4D487-6228-4787-84A6-BA59F607E8F6}">
      <dsp:nvSpPr>
        <dsp:cNvPr id="0" name=""/>
        <dsp:cNvSpPr/>
      </dsp:nvSpPr>
      <dsp:spPr>
        <a:xfrm>
          <a:off x="1029753" y="1839"/>
          <a:ext cx="662660" cy="662660"/>
        </a:xfrm>
        <a:prstGeom prst="ellipse">
          <a:avLst/>
        </a:prstGeom>
        <a:solidFill>
          <a:sysClr val="window" lastClr="FFFFFF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E46E5-268C-422D-B04F-BB7CE1A7D3D9}">
      <dsp:nvSpPr>
        <dsp:cNvPr id="0" name=""/>
        <dsp:cNvSpPr/>
      </dsp:nvSpPr>
      <dsp:spPr>
        <a:xfrm>
          <a:off x="1170976" y="143062"/>
          <a:ext cx="380214" cy="380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AD759-A040-4596-97A3-B16BEB1C5DF5}">
      <dsp:nvSpPr>
        <dsp:cNvPr id="0" name=""/>
        <dsp:cNvSpPr/>
      </dsp:nvSpPr>
      <dsp:spPr>
        <a:xfrm>
          <a:off x="640071" y="870902"/>
          <a:ext cx="1442024" cy="43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Work context</a:t>
          </a:r>
          <a:endParaRPr lang="en-US" sz="1600" kern="1200" cap="all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640071" y="870902"/>
        <a:ext cx="1442024" cy="434531"/>
      </dsp:txXfrm>
    </dsp:sp>
    <dsp:sp modelId="{7D1DDC3B-38BB-424E-B062-08BF18FD40DB}">
      <dsp:nvSpPr>
        <dsp:cNvPr id="0" name=""/>
        <dsp:cNvSpPr/>
      </dsp:nvSpPr>
      <dsp:spPr>
        <a:xfrm>
          <a:off x="2642875" y="1839"/>
          <a:ext cx="662660" cy="662660"/>
        </a:xfrm>
        <a:prstGeom prst="ellipse">
          <a:avLst/>
        </a:prstGeom>
        <a:solidFill>
          <a:sysClr val="window" lastClr="FFFFFF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48A74-B050-4835-8C00-A038D95F8785}">
      <dsp:nvSpPr>
        <dsp:cNvPr id="0" name=""/>
        <dsp:cNvSpPr/>
      </dsp:nvSpPr>
      <dsp:spPr>
        <a:xfrm>
          <a:off x="2784097" y="143062"/>
          <a:ext cx="380214" cy="380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DDCFE-9415-4D77-94F3-1AC6FDFF2427}">
      <dsp:nvSpPr>
        <dsp:cNvPr id="0" name=""/>
        <dsp:cNvSpPr/>
      </dsp:nvSpPr>
      <dsp:spPr>
        <a:xfrm>
          <a:off x="2272203" y="870902"/>
          <a:ext cx="1404003" cy="43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System Architecture</a:t>
          </a:r>
          <a:endParaRPr lang="en-US" sz="1600" kern="1200" cap="all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2272203" y="870902"/>
        <a:ext cx="1404003" cy="434531"/>
      </dsp:txXfrm>
    </dsp:sp>
    <dsp:sp modelId="{ADB330A0-E7A8-4B7C-B2F8-8EAAF36A9864}">
      <dsp:nvSpPr>
        <dsp:cNvPr id="0" name=""/>
        <dsp:cNvSpPr/>
      </dsp:nvSpPr>
      <dsp:spPr>
        <a:xfrm>
          <a:off x="4236985" y="1839"/>
          <a:ext cx="662660" cy="662660"/>
        </a:xfrm>
        <a:prstGeom prst="ellipse">
          <a:avLst/>
        </a:prstGeom>
        <a:solidFill>
          <a:sysClr val="window" lastClr="FFFFFF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A6ADA-81C3-4154-A0DE-711D25DDE857}">
      <dsp:nvSpPr>
        <dsp:cNvPr id="0" name=""/>
        <dsp:cNvSpPr/>
      </dsp:nvSpPr>
      <dsp:spPr>
        <a:xfrm>
          <a:off x="4378208" y="143062"/>
          <a:ext cx="380214" cy="380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2431E-083A-43F3-B295-F5E012126F4A}">
      <dsp:nvSpPr>
        <dsp:cNvPr id="0" name=""/>
        <dsp:cNvSpPr/>
      </dsp:nvSpPr>
      <dsp:spPr>
        <a:xfrm>
          <a:off x="3866314" y="870902"/>
          <a:ext cx="1404003" cy="43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System Requirements</a:t>
          </a:r>
          <a:endParaRPr lang="en-US" sz="1600" kern="1200" cap="all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3866314" y="870902"/>
        <a:ext cx="1404003" cy="434531"/>
      </dsp:txXfrm>
    </dsp:sp>
    <dsp:sp modelId="{EA4CCBC9-5AE5-4F21-BC6A-E5EE7B4256B3}">
      <dsp:nvSpPr>
        <dsp:cNvPr id="0" name=""/>
        <dsp:cNvSpPr/>
      </dsp:nvSpPr>
      <dsp:spPr>
        <a:xfrm>
          <a:off x="5867096" y="1839"/>
          <a:ext cx="662660" cy="662660"/>
        </a:xfrm>
        <a:prstGeom prst="ellipse">
          <a:avLst/>
        </a:prstGeom>
        <a:solidFill>
          <a:sysClr val="window" lastClr="FFFFFF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DB4F2-A94E-44FE-95E3-27A47A152E0E}">
      <dsp:nvSpPr>
        <dsp:cNvPr id="0" name=""/>
        <dsp:cNvSpPr/>
      </dsp:nvSpPr>
      <dsp:spPr>
        <a:xfrm>
          <a:off x="6008319" y="143062"/>
          <a:ext cx="380214" cy="380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142C4-B53D-4F23-8C44-7CE96282317F}">
      <dsp:nvSpPr>
        <dsp:cNvPr id="0" name=""/>
        <dsp:cNvSpPr/>
      </dsp:nvSpPr>
      <dsp:spPr>
        <a:xfrm>
          <a:off x="5460424" y="870902"/>
          <a:ext cx="1476004" cy="43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Use</a:t>
          </a:r>
          <a:r>
            <a:rPr lang="pt-PT" sz="1600" kern="1200" dirty="0">
              <a:latin typeface="Calibri" panose="020F0502020204030204" pitchFamily="34" charset="0"/>
              <a:cs typeface="Calibri" panose="020F0502020204030204" pitchFamily="34" charset="0"/>
            </a:rPr>
            <a:t> Cases</a:t>
          </a:r>
          <a:endParaRPr lang="en-US" sz="1600" kern="1200" cap="all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5460424" y="870902"/>
        <a:ext cx="1476004" cy="434531"/>
      </dsp:txXfrm>
    </dsp:sp>
    <dsp:sp modelId="{C2ACF4B8-18C2-4DFE-A9E5-68CBF91DA696}">
      <dsp:nvSpPr>
        <dsp:cNvPr id="0" name=""/>
        <dsp:cNvSpPr/>
      </dsp:nvSpPr>
      <dsp:spPr>
        <a:xfrm>
          <a:off x="1772813" y="1577015"/>
          <a:ext cx="662660" cy="662660"/>
        </a:xfrm>
        <a:prstGeom prst="ellipse">
          <a:avLst/>
        </a:prstGeom>
        <a:solidFill>
          <a:sysClr val="window" lastClr="FFFFFF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D102E-4EE0-40FF-B65B-D787299AB834}">
      <dsp:nvSpPr>
        <dsp:cNvPr id="0" name=""/>
        <dsp:cNvSpPr/>
      </dsp:nvSpPr>
      <dsp:spPr>
        <a:xfrm>
          <a:off x="1914035" y="1718238"/>
          <a:ext cx="380214" cy="3802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EF023-2ED0-4167-8363-F6256EBCADA1}">
      <dsp:nvSpPr>
        <dsp:cNvPr id="0" name=""/>
        <dsp:cNvSpPr/>
      </dsp:nvSpPr>
      <dsp:spPr>
        <a:xfrm>
          <a:off x="1114145" y="2446078"/>
          <a:ext cx="1979995" cy="43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Model Entity Association</a:t>
          </a:r>
          <a:endParaRPr lang="en-US" sz="1600" kern="1200" cap="all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1114145" y="2446078"/>
        <a:ext cx="1979995" cy="434531"/>
      </dsp:txXfrm>
    </dsp:sp>
    <dsp:sp modelId="{812BE059-AEDE-4B06-AE99-CC810C425104}">
      <dsp:nvSpPr>
        <dsp:cNvPr id="0" name=""/>
        <dsp:cNvSpPr/>
      </dsp:nvSpPr>
      <dsp:spPr>
        <a:xfrm>
          <a:off x="3600918" y="1577015"/>
          <a:ext cx="662660" cy="662660"/>
        </a:xfrm>
        <a:prstGeom prst="ellipse">
          <a:avLst/>
        </a:prstGeom>
        <a:solidFill>
          <a:sysClr val="window" lastClr="FFFFFF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95BB2-B451-48CD-A7D7-0C3827AA88EE}">
      <dsp:nvSpPr>
        <dsp:cNvPr id="0" name=""/>
        <dsp:cNvSpPr/>
      </dsp:nvSpPr>
      <dsp:spPr>
        <a:xfrm>
          <a:off x="3742141" y="1718238"/>
          <a:ext cx="380214" cy="3802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CF972-1E58-491A-B6A4-946D91DC3EE3}">
      <dsp:nvSpPr>
        <dsp:cNvPr id="0" name=""/>
        <dsp:cNvSpPr/>
      </dsp:nvSpPr>
      <dsp:spPr>
        <a:xfrm>
          <a:off x="3284248" y="2446078"/>
          <a:ext cx="1296000" cy="43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all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Mockups</a:t>
          </a:r>
        </a:p>
      </dsp:txBody>
      <dsp:txXfrm>
        <a:off x="3284248" y="2446078"/>
        <a:ext cx="1296000" cy="434531"/>
      </dsp:txXfrm>
    </dsp:sp>
    <dsp:sp modelId="{8F124434-DD26-455F-9F6A-723CCDB032FC}">
      <dsp:nvSpPr>
        <dsp:cNvPr id="0" name=""/>
        <dsp:cNvSpPr/>
      </dsp:nvSpPr>
      <dsp:spPr>
        <a:xfrm>
          <a:off x="5285025" y="1577015"/>
          <a:ext cx="662660" cy="662660"/>
        </a:xfrm>
        <a:prstGeom prst="ellipse">
          <a:avLst/>
        </a:prstGeom>
        <a:solidFill>
          <a:sysClr val="window" lastClr="FFFFFF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D7C76-D447-498F-9288-CC4217BFC8C7}">
      <dsp:nvSpPr>
        <dsp:cNvPr id="0" name=""/>
        <dsp:cNvSpPr/>
      </dsp:nvSpPr>
      <dsp:spPr>
        <a:xfrm>
          <a:off x="5426248" y="1718238"/>
          <a:ext cx="380214" cy="3802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46968-4C9D-4BDF-986D-7C54BF695699}">
      <dsp:nvSpPr>
        <dsp:cNvPr id="0" name=""/>
        <dsp:cNvSpPr/>
      </dsp:nvSpPr>
      <dsp:spPr>
        <a:xfrm>
          <a:off x="4770356" y="2446078"/>
          <a:ext cx="1691999" cy="43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Planning and Conclusions</a:t>
          </a:r>
          <a:endParaRPr lang="en-US" sz="1600" kern="1200" cap="all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4770356" y="2446078"/>
        <a:ext cx="1691999" cy="434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CE03F498-62A9-42CD-AFC3-2564CCEAAA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385386A-25DA-4652-97F9-F5213DADBF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FAE04-0DE2-46DB-85D9-E22F89F296F1}" type="datetimeFigureOut">
              <a:rPr lang="pt-PT" smtClean="0"/>
              <a:t>07/06/2021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6FBB32A-DBB4-4442-8A33-DA75216102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3DD9C9A-AD22-4BC5-B875-A2E1EFF032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FCEB-D4FC-415A-86FE-0704AFC360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7042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719999" y="3806974"/>
            <a:ext cx="7704002" cy="5571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" name="Nível um…"/>
          <p:cNvSpPr txBox="1">
            <a:spLocks noGrp="1"/>
          </p:cNvSpPr>
          <p:nvPr>
            <p:ph type="body" sz="quarter" idx="1"/>
          </p:nvPr>
        </p:nvSpPr>
        <p:spPr>
          <a:xfrm>
            <a:off x="719999" y="4318549"/>
            <a:ext cx="7704002" cy="2850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2pPr>
            <a:lvl3pPr marL="342900" indent="7239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3pPr>
            <a:lvl4pPr marL="342900" indent="11811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4pPr>
            <a:lvl5pPr marL="342900" indent="16383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5pPr>
          </a:lstStyle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13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ível um…"/>
          <p:cNvSpPr txBox="1">
            <a:spLocks noGrp="1"/>
          </p:cNvSpPr>
          <p:nvPr>
            <p:ph type="body" idx="1"/>
          </p:nvPr>
        </p:nvSpPr>
        <p:spPr>
          <a:xfrm>
            <a:off x="719999" y="1304350"/>
            <a:ext cx="7536601" cy="3419701"/>
          </a:xfrm>
          <a:prstGeom prst="rect">
            <a:avLst/>
          </a:prstGeom>
        </p:spPr>
        <p:txBody>
          <a:bodyPr anchor="ctr">
            <a:normAutofit/>
          </a:bodyPr>
          <a:lstStyle>
            <a:lvl1pPr indent="-304800">
              <a:lnSpc>
                <a:spcPct val="100000"/>
              </a:lnSpc>
              <a:buClr>
                <a:srgbClr val="6A6E85"/>
              </a:buClr>
              <a:buSzPts val="1400"/>
              <a:buFontTx/>
              <a:buAutoNum type="arabicPeriod"/>
              <a:defRPr sz="1400">
                <a:solidFill>
                  <a:schemeClr val="accent1"/>
                </a:solidFill>
              </a:defRPr>
            </a:lvl1pPr>
            <a:lvl2pPr marL="914400" indent="-304800">
              <a:lnSpc>
                <a:spcPct val="100000"/>
              </a:lnSpc>
              <a:buClr>
                <a:srgbClr val="6A6E85"/>
              </a:buClr>
              <a:buSzPts val="1400"/>
              <a:buFontTx/>
              <a:buAutoNum type="alphaLcPeriod"/>
              <a:defRPr sz="1400">
                <a:solidFill>
                  <a:schemeClr val="accent1"/>
                </a:solidFill>
              </a:defRPr>
            </a:lvl2pPr>
            <a:lvl3pPr marL="1422400" indent="-355600">
              <a:lnSpc>
                <a:spcPct val="100000"/>
              </a:lnSpc>
              <a:buClr>
                <a:srgbClr val="6A6E85"/>
              </a:buClr>
              <a:buSzPts val="1400"/>
              <a:buFontTx/>
              <a:buAutoNum type="romanLcPeriod"/>
              <a:defRPr sz="1400">
                <a:solidFill>
                  <a:schemeClr val="accent1"/>
                </a:solidFill>
              </a:defRPr>
            </a:lvl3pPr>
            <a:lvl4pPr marL="1879600" indent="-355600">
              <a:lnSpc>
                <a:spcPct val="100000"/>
              </a:lnSpc>
              <a:buClr>
                <a:srgbClr val="6A6E85"/>
              </a:buClr>
              <a:buSzPts val="1400"/>
              <a:buFontTx/>
              <a:buAutoNum type="arabicPeriod"/>
              <a:defRPr sz="1400">
                <a:solidFill>
                  <a:schemeClr val="accent1"/>
                </a:solidFill>
              </a:defRPr>
            </a:lvl4pPr>
            <a:lvl5pPr marL="2336800" indent="-355600">
              <a:lnSpc>
                <a:spcPct val="100000"/>
              </a:lnSpc>
              <a:buClr>
                <a:srgbClr val="6A6E85"/>
              </a:buClr>
              <a:buSzPts val="1400"/>
              <a:buFontTx/>
              <a:buAutoNum type="alphaLcPeriod"/>
              <a:defRPr sz="1400">
                <a:solidFill>
                  <a:schemeClr val="accent1"/>
                </a:solidFill>
              </a:defRPr>
            </a:lvl5pPr>
          </a:lstStyle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720006" y="350885"/>
            <a:ext cx="4246201" cy="987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t>Texto do título</a:t>
            </a:r>
          </a:p>
        </p:txBody>
      </p:sp>
      <p:sp>
        <p:nvSpPr>
          <p:cNvPr id="31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6131669" y="4724051"/>
            <a:ext cx="2133600" cy="279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86CB4B4D-7CA3-9044-876B-883B54F8677D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EDA47CC-0FAB-4E76-8B82-AC519F6B9D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03045" y="4734065"/>
            <a:ext cx="519184" cy="29098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5542874-69ED-4265-BEF3-21BC9565B0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98448" y="4734065"/>
            <a:ext cx="837818" cy="2693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FE76EE0-506B-4B8A-815D-4EF4FDEE2157}"/>
              </a:ext>
            </a:extLst>
          </p:cNvPr>
          <p:cNvSpPr txBox="1"/>
          <p:nvPr userDrawn="1"/>
        </p:nvSpPr>
        <p:spPr>
          <a:xfrm>
            <a:off x="685492" y="4709864"/>
            <a:ext cx="22600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spc="0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WaterSpy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07 </a:t>
            </a:r>
            <a:r>
              <a:rPr kumimoji="0" lang="pt-PT" sz="1400" b="0" i="0" u="none" strike="noStrike" cap="none" spc="0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June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2021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Nível um…"/>
          <p:cNvSpPr txBox="1">
            <a:spLocks noGrp="1"/>
          </p:cNvSpPr>
          <p:nvPr>
            <p:ph type="body" sz="quarter" idx="1"/>
          </p:nvPr>
        </p:nvSpPr>
        <p:spPr>
          <a:xfrm>
            <a:off x="4356437" y="1997424"/>
            <a:ext cx="3713702" cy="18807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buSzPts val="1400"/>
              <a:defRPr sz="1400">
                <a:solidFill>
                  <a:schemeClr val="accent1"/>
                </a:solidFill>
              </a:defRPr>
            </a:lvl1pPr>
            <a:lvl2pPr marL="967316" indent="-370416">
              <a:lnSpc>
                <a:spcPct val="100000"/>
              </a:lnSpc>
              <a:buClr>
                <a:schemeClr val="accent1"/>
              </a:buClr>
              <a:buSzPts val="1400"/>
              <a:defRPr sz="1400">
                <a:solidFill>
                  <a:schemeClr val="accent1"/>
                </a:solidFill>
              </a:defRPr>
            </a:lvl2pPr>
            <a:lvl3pPr marL="1422400" indent="-355600">
              <a:lnSpc>
                <a:spcPct val="100000"/>
              </a:lnSpc>
              <a:buClr>
                <a:schemeClr val="accent1"/>
              </a:buClr>
              <a:buSzPts val="1400"/>
              <a:defRPr sz="1400">
                <a:solidFill>
                  <a:schemeClr val="accent1"/>
                </a:solidFill>
              </a:defRPr>
            </a:lvl3pPr>
            <a:lvl4pPr marL="1879600" indent="-355600">
              <a:lnSpc>
                <a:spcPct val="100000"/>
              </a:lnSpc>
              <a:buClr>
                <a:schemeClr val="accent1"/>
              </a:buClr>
              <a:buSzPts val="1400"/>
              <a:defRPr sz="1400">
                <a:solidFill>
                  <a:schemeClr val="accent1"/>
                </a:solidFill>
              </a:defRPr>
            </a:lvl4pPr>
            <a:lvl5pPr marL="2336800" indent="-355600">
              <a:lnSpc>
                <a:spcPct val="100000"/>
              </a:lnSpc>
              <a:buClr>
                <a:schemeClr val="accent1"/>
              </a:buClr>
              <a:buSzPts val="1400"/>
              <a:defRPr sz="1400">
                <a:solidFill>
                  <a:schemeClr val="accent1"/>
                </a:solidFill>
              </a:defRPr>
            </a:lvl5pPr>
          </a:lstStyle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1399750" y="416249"/>
            <a:ext cx="7024200" cy="6342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t>Texto do título</a:t>
            </a:r>
          </a:p>
        </p:txBody>
      </p:sp>
      <p:sp>
        <p:nvSpPr>
          <p:cNvPr id="40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6F796-B7FD-493C-AD8D-E7198587D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03045" y="4734065"/>
            <a:ext cx="519184" cy="2909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FAE34BC-AD85-415D-A329-9E339C0D73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98448" y="4734065"/>
            <a:ext cx="837818" cy="2693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E4C83D-97C1-4D6F-A2BF-5F435D994279}"/>
              </a:ext>
            </a:extLst>
          </p:cNvPr>
          <p:cNvSpPr txBox="1"/>
          <p:nvPr userDrawn="1"/>
        </p:nvSpPr>
        <p:spPr>
          <a:xfrm>
            <a:off x="685492" y="4709864"/>
            <a:ext cx="22600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spc="0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WaterSpy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07 </a:t>
            </a:r>
            <a:r>
              <a:rPr kumimoji="0" lang="pt-PT" sz="1400" b="0" i="0" u="none" strike="noStrike" cap="none" spc="0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June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2021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/>
          </p:nvPr>
        </p:nvSpPr>
        <p:spPr>
          <a:xfrm>
            <a:off x="1631800" y="2853775"/>
            <a:ext cx="3048600" cy="14823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accent5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8" name="Nível um…"/>
          <p:cNvSpPr txBox="1">
            <a:spLocks noGrp="1"/>
          </p:cNvSpPr>
          <p:nvPr>
            <p:ph type="body" sz="quarter" idx="1"/>
          </p:nvPr>
        </p:nvSpPr>
        <p:spPr>
          <a:xfrm>
            <a:off x="4235100" y="980984"/>
            <a:ext cx="3375301" cy="14316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r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1pPr>
            <a:lvl2pPr marL="342900" indent="254000" algn="r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2pPr>
            <a:lvl3pPr marL="342900" indent="723900" algn="r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3pPr>
            <a:lvl4pPr marL="342900" indent="1181100" algn="r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4pPr>
            <a:lvl5pPr marL="342900" indent="1638300" algn="r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5pPr>
          </a:lstStyle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49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47D04F-E36C-4459-82B3-83CE93E944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03045" y="4734065"/>
            <a:ext cx="519184" cy="2909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5FAD5F4-D5CF-4B2A-973A-E1D2A41E4B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98448" y="4734065"/>
            <a:ext cx="837818" cy="2693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820F5B3-F35B-4EC7-8E81-C6B5AAE4F500}"/>
              </a:ext>
            </a:extLst>
          </p:cNvPr>
          <p:cNvSpPr txBox="1"/>
          <p:nvPr userDrawn="1"/>
        </p:nvSpPr>
        <p:spPr>
          <a:xfrm>
            <a:off x="685492" y="4709864"/>
            <a:ext cx="22600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spc="0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WaterSpy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07 </a:t>
            </a:r>
            <a:r>
              <a:rPr kumimoji="0" lang="pt-PT" sz="1400" b="0" i="0" u="none" strike="noStrike" cap="none" spc="0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June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2021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o do título"/>
          <p:cNvSpPr txBox="1">
            <a:spLocks noGrp="1"/>
          </p:cNvSpPr>
          <p:nvPr>
            <p:ph type="title"/>
          </p:nvPr>
        </p:nvSpPr>
        <p:spPr>
          <a:xfrm>
            <a:off x="720001" y="2820474"/>
            <a:ext cx="1851301" cy="57780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Texto do título</a:t>
            </a:r>
          </a:p>
        </p:txBody>
      </p:sp>
      <p:sp>
        <p:nvSpPr>
          <p:cNvPr id="66" name="Nível um…"/>
          <p:cNvSpPr txBox="1">
            <a:spLocks noGrp="1"/>
          </p:cNvSpPr>
          <p:nvPr>
            <p:ph type="body" sz="quarter" idx="1"/>
          </p:nvPr>
        </p:nvSpPr>
        <p:spPr>
          <a:xfrm>
            <a:off x="719990" y="3419209"/>
            <a:ext cx="1851301" cy="8754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6A6E85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6A6E85"/>
                </a:solidFill>
              </a:defRPr>
            </a:lvl2pPr>
            <a:lvl3pPr marL="342900" indent="7239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6A6E85"/>
                </a:solidFill>
              </a:defRPr>
            </a:lvl3pPr>
            <a:lvl4pPr marL="342900" indent="11811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6A6E85"/>
                </a:solidFill>
              </a:defRPr>
            </a:lvl4pPr>
            <a:lvl5pPr marL="342900" indent="16383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6A6E85"/>
                </a:solidFill>
              </a:defRPr>
            </a:lvl5pPr>
          </a:lstStyle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67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760EF1-4775-425D-8FC8-D67D6107B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03045" y="4734065"/>
            <a:ext cx="519184" cy="2909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C9C9F19-8C1C-4DDE-AD80-25AC3DAE34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98448" y="4734065"/>
            <a:ext cx="837818" cy="2693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AC3FE04-CC5A-4DE5-9244-2AF00C8AAC50}"/>
              </a:ext>
            </a:extLst>
          </p:cNvPr>
          <p:cNvSpPr txBox="1"/>
          <p:nvPr userDrawn="1"/>
        </p:nvSpPr>
        <p:spPr>
          <a:xfrm>
            <a:off x="685492" y="4709864"/>
            <a:ext cx="22600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spc="0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WaterSpy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07 </a:t>
            </a:r>
            <a:r>
              <a:rPr kumimoji="0" lang="pt-PT" sz="1400" b="0" i="0" u="none" strike="noStrike" cap="none" spc="0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June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2021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719949" y="347125"/>
            <a:ext cx="6218101" cy="634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t>Texto do título</a:t>
            </a:r>
          </a:p>
        </p:txBody>
      </p:sp>
      <p:sp>
        <p:nvSpPr>
          <p:cNvPr id="93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86B734-5FD9-44CD-B2B4-5AF7593EBE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03045" y="4734065"/>
            <a:ext cx="519184" cy="29098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14FCE4C-DCDC-4845-A186-E203E57AC6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98448" y="4734065"/>
            <a:ext cx="837818" cy="2693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811EF7D-3593-4029-A481-BEAC8AAB1D8C}"/>
              </a:ext>
            </a:extLst>
          </p:cNvPr>
          <p:cNvSpPr txBox="1"/>
          <p:nvPr userDrawn="1"/>
        </p:nvSpPr>
        <p:spPr>
          <a:xfrm>
            <a:off x="685492" y="4709864"/>
            <a:ext cx="22600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spc="0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WaterSpy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07 </a:t>
            </a:r>
            <a:r>
              <a:rPr kumimoji="0" lang="pt-PT" sz="1400" b="0" i="0" u="none" strike="noStrike" cap="none" spc="0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June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2021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E2AE4E-B462-41B0-9742-0B40DE2399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03045" y="4734065"/>
            <a:ext cx="519184" cy="2909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29BC22F-A1B3-49E2-B3AB-338C684BB1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98448" y="4734065"/>
            <a:ext cx="837818" cy="26938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C951DB7-A5AE-427F-B94F-521161B34AA9}"/>
              </a:ext>
            </a:extLst>
          </p:cNvPr>
          <p:cNvSpPr txBox="1"/>
          <p:nvPr userDrawn="1"/>
        </p:nvSpPr>
        <p:spPr>
          <a:xfrm>
            <a:off x="685492" y="4709864"/>
            <a:ext cx="22600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spc="0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WaterSpy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07 </a:t>
            </a:r>
            <a:r>
              <a:rPr kumimoji="0" lang="pt-PT" sz="1400" b="0" i="0" u="none" strike="noStrike" cap="none" spc="0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June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2021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r-da-água.jpg" descr="Cor-da-água.jpg">
            <a:extLst>
              <a:ext uri="{FF2B5EF4-FFF2-40B4-BE49-F238E27FC236}">
                <a16:creationId xmlns:a16="http://schemas.microsoft.com/office/drawing/2014/main" id="{E7B9E23B-FB03-499A-AF74-52FBD51CB31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lum bright="70000" contrast="-70000"/>
          </a:blip>
          <a:srcRect l="5529" r="37430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um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rPr dirty="0" err="1"/>
              <a:t>Nível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</a:t>
            </a:r>
            <a:r>
              <a:rPr dirty="0" err="1"/>
              <a:t>quatro</a:t>
            </a:r>
            <a:endParaRPr dirty="0"/>
          </a:p>
          <a:p>
            <a:pPr lvl="4"/>
            <a:r>
              <a:rPr dirty="0" err="1"/>
              <a:t>Nível</a:t>
            </a:r>
            <a:r>
              <a:rPr dirty="0"/>
              <a:t> </a:t>
            </a:r>
            <a:r>
              <a:rPr dirty="0" err="1"/>
              <a:t>cinco</a:t>
            </a:r>
            <a:endParaRPr dirty="0"/>
          </a:p>
        </p:txBody>
      </p:sp>
      <p:sp>
        <p:nvSpPr>
          <p:cNvPr id="4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8255540" y="4705383"/>
            <a:ext cx="431260" cy="27940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8" r:id="rId6"/>
    <p:sldLayoutId id="2147483659" r:id="rId7"/>
  </p:sldLayoutIdLst>
  <p:transition spd="med"/>
  <p:hf hdr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chemeClr val="accent3"/>
          </a:solidFill>
          <a:uFillTx/>
          <a:latin typeface="Quicksand"/>
          <a:ea typeface="Quicksand"/>
          <a:cs typeface="Quicksand"/>
          <a:sym typeface="Quicksand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chemeClr val="accent3"/>
          </a:solidFill>
          <a:uFillTx/>
          <a:latin typeface="Quicksand"/>
          <a:ea typeface="Quicksand"/>
          <a:cs typeface="Quicksand"/>
          <a:sym typeface="Quicksand"/>
        </a:defRPr>
      </a:lvl2pPr>
      <a:lvl3pPr marL="1524000" marR="0" indent="-4572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chemeClr val="accent3"/>
          </a:solidFill>
          <a:uFillTx/>
          <a:latin typeface="Quicksand"/>
          <a:ea typeface="Quicksand"/>
          <a:cs typeface="Quicksand"/>
          <a:sym typeface="Quicksand"/>
        </a:defRPr>
      </a:lvl3pPr>
      <a:lvl4pPr marL="1981200" marR="0" indent="-4572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chemeClr val="accent3"/>
          </a:solidFill>
          <a:uFillTx/>
          <a:latin typeface="Quicksand"/>
          <a:ea typeface="Quicksand"/>
          <a:cs typeface="Quicksand"/>
          <a:sym typeface="Quicksand"/>
        </a:defRPr>
      </a:lvl4pPr>
      <a:lvl5pPr marL="2438400" marR="0" indent="-4572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chemeClr val="accent3"/>
          </a:solidFill>
          <a:uFillTx/>
          <a:latin typeface="Quicksand"/>
          <a:ea typeface="Quicksand"/>
          <a:cs typeface="Quicksand"/>
          <a:sym typeface="Quicksand"/>
        </a:defRPr>
      </a:lvl5pPr>
      <a:lvl6pPr marL="2895600" marR="0" indent="-4572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chemeClr val="accent3"/>
          </a:solidFill>
          <a:uFillTx/>
          <a:latin typeface="Quicksand"/>
          <a:ea typeface="Quicksand"/>
          <a:cs typeface="Quicksand"/>
          <a:sym typeface="Quicksand"/>
        </a:defRPr>
      </a:lvl6pPr>
      <a:lvl7pPr marL="3352800" marR="0" indent="-4572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chemeClr val="accent3"/>
          </a:solidFill>
          <a:uFillTx/>
          <a:latin typeface="Quicksand"/>
          <a:ea typeface="Quicksand"/>
          <a:cs typeface="Quicksand"/>
          <a:sym typeface="Quicksand"/>
        </a:defRPr>
      </a:lvl7pPr>
      <a:lvl8pPr marL="3810000" marR="0" indent="-4572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chemeClr val="accent3"/>
          </a:solidFill>
          <a:uFillTx/>
          <a:latin typeface="Quicksand"/>
          <a:ea typeface="Quicksand"/>
          <a:cs typeface="Quicksand"/>
          <a:sym typeface="Quicksand"/>
        </a:defRPr>
      </a:lvl8pPr>
      <a:lvl9pPr marL="4267200" marR="0" indent="-4572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chemeClr val="accent3"/>
          </a:solidFill>
          <a:uFillTx/>
          <a:latin typeface="Quicksand"/>
          <a:ea typeface="Quicksand"/>
          <a:cs typeface="Quicksand"/>
          <a:sym typeface="Quicksan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sv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7.pn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1.svg"/><Relationship Id="rId7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4.png"/><Relationship Id="rId3" Type="http://schemas.openxmlformats.org/officeDocument/2006/relationships/image" Target="../media/image31.svg"/><Relationship Id="rId7" Type="http://schemas.openxmlformats.org/officeDocument/2006/relationships/image" Target="../media/image27.png"/><Relationship Id="rId12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0.svg"/><Relationship Id="rId4" Type="http://schemas.openxmlformats.org/officeDocument/2006/relationships/image" Target="../media/image21.png"/><Relationship Id="rId9" Type="http://schemas.openxmlformats.org/officeDocument/2006/relationships/image" Target="../media/image39.png"/><Relationship Id="rId14" Type="http://schemas.openxmlformats.org/officeDocument/2006/relationships/image" Target="../media/image4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31;p29"/>
          <p:cNvSpPr txBox="1">
            <a:spLocks noGrp="1"/>
          </p:cNvSpPr>
          <p:nvPr>
            <p:ph type="ctrTitle"/>
          </p:nvPr>
        </p:nvSpPr>
        <p:spPr>
          <a:xfrm>
            <a:off x="1579199" y="3086060"/>
            <a:ext cx="5985601" cy="824240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170901" indent="-325526" algn="ctr" defTabSz="813816">
              <a:defRPr sz="2136"/>
            </a:pPr>
            <a:r>
              <a:rPr lang="pt-PT" dirty="0"/>
              <a:t>Leitura de contadores de consumos de água por Dispositivo Móvel</a:t>
            </a:r>
            <a:br>
              <a:rPr lang="pt-PT" dirty="0"/>
            </a:br>
            <a:br>
              <a:rPr lang="pt-PT" dirty="0"/>
            </a:br>
            <a:r>
              <a:rPr lang="en-US" sz="1600" dirty="0"/>
              <a:t>7 June 2021</a:t>
            </a:r>
            <a:endParaRPr lang="en-US" dirty="0"/>
          </a:p>
        </p:txBody>
      </p:sp>
      <p:sp>
        <p:nvSpPr>
          <p:cNvPr id="110" name="Google Shape;132;p29"/>
          <p:cNvSpPr txBox="1">
            <a:spLocks noGrp="1"/>
          </p:cNvSpPr>
          <p:nvPr>
            <p:ph type="subTitle" sz="quarter" idx="1"/>
          </p:nvPr>
        </p:nvSpPr>
        <p:spPr>
          <a:xfrm>
            <a:off x="335856" y="4457587"/>
            <a:ext cx="3433256" cy="53860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67461" indent="-178307" defTabSz="713231">
              <a:defRPr sz="1092"/>
            </a:pPr>
            <a:r>
              <a:rPr lang="pt-PT" sz="1200" dirty="0"/>
              <a:t>Licenciatura em Engenharia Informática e Multimédia</a:t>
            </a:r>
          </a:p>
          <a:p>
            <a:pPr marL="267461" indent="-178307" defTabSz="713231">
              <a:defRPr sz="1092"/>
            </a:pPr>
            <a:r>
              <a:rPr lang="pt-PT" sz="1200" dirty="0"/>
              <a:t>Andreia Fontinha Nº 41410; Rafael Silva Nº 41522</a:t>
            </a:r>
          </a:p>
        </p:txBody>
      </p:sp>
      <p:sp>
        <p:nvSpPr>
          <p:cNvPr id="113" name="CaixaDeTexto 5"/>
          <p:cNvSpPr txBox="1"/>
          <p:nvPr/>
        </p:nvSpPr>
        <p:spPr>
          <a:xfrm>
            <a:off x="6535338" y="4385190"/>
            <a:ext cx="250645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600"/>
              </a:spcBef>
              <a:defRPr sz="1100">
                <a:solidFill>
                  <a:srgbClr val="000000"/>
                </a:solidFill>
              </a:defRPr>
            </a:pPr>
            <a:r>
              <a:rPr lang="en-US" sz="1200" dirty="0"/>
              <a:t>Advisor</a:t>
            </a:r>
            <a:r>
              <a:rPr sz="1200" dirty="0"/>
              <a:t>:</a:t>
            </a:r>
          </a:p>
          <a:p>
            <a:pPr algn="ctr">
              <a:spcBef>
                <a:spcPts val="600"/>
              </a:spcBef>
              <a:defRPr sz="1100">
                <a:solidFill>
                  <a:srgbClr val="000000"/>
                </a:solidFill>
              </a:defRPr>
            </a:pPr>
            <a:r>
              <a:rPr lang="pt-PT" sz="1200" dirty="0"/>
              <a:t>Professor Doutor Carlos Gonçalves</a:t>
            </a:r>
          </a:p>
        </p:txBody>
      </p:sp>
      <p:pic>
        <p:nvPicPr>
          <p:cNvPr id="111" name="Imagem 2" descr="Imagem 2"/>
          <p:cNvPicPr>
            <a:picLocks noChangeAspect="1"/>
          </p:cNvPicPr>
          <p:nvPr/>
        </p:nvPicPr>
        <p:blipFill>
          <a:blip r:embed="rId2"/>
          <a:srcRect b="12594"/>
          <a:stretch>
            <a:fillRect/>
          </a:stretch>
        </p:blipFill>
        <p:spPr>
          <a:xfrm>
            <a:off x="3538800" y="1283962"/>
            <a:ext cx="2064666" cy="1349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92B18D9-57BE-44D2-BED8-87386B294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 t="19080" r="10534" b="18500"/>
          <a:stretch/>
        </p:blipFill>
        <p:spPr bwMode="auto">
          <a:xfrm>
            <a:off x="478445" y="1378768"/>
            <a:ext cx="2064666" cy="116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DEC76B-417B-4A77-A0A7-2ECFBE8DB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1" r="32349"/>
          <a:stretch/>
        </p:blipFill>
        <p:spPr bwMode="auto">
          <a:xfrm>
            <a:off x="6599155" y="1628029"/>
            <a:ext cx="2066400" cy="66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35;p38"/>
          <p:cNvSpPr txBox="1">
            <a:spLocks noGrp="1"/>
          </p:cNvSpPr>
          <p:nvPr>
            <p:ph type="title"/>
          </p:nvPr>
        </p:nvSpPr>
        <p:spPr>
          <a:xfrm>
            <a:off x="719999" y="265686"/>
            <a:ext cx="7033502" cy="63420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latin typeface="CMBX12"/>
                <a:ea typeface="CMBX12"/>
                <a:cs typeface="CMBX12"/>
                <a:sym typeface="CMBX12"/>
              </a:defRPr>
            </a:lvl1pPr>
          </a:lstStyle>
          <a:p>
            <a:r>
              <a:rPr lang="en-US" sz="4000" dirty="0">
                <a:latin typeface="Montserrat SemiBold"/>
              </a:rPr>
              <a:t>Simplified EA Model</a:t>
            </a:r>
            <a:br>
              <a:rPr lang="en-US" sz="4000" dirty="0">
                <a:latin typeface="Montserrat SemiBold"/>
              </a:rPr>
            </a:br>
            <a:endParaRPr lang="en-US" sz="4000" dirty="0">
              <a:latin typeface="Montserrat SemiBold"/>
            </a:endParaRPr>
          </a:p>
        </p:txBody>
      </p:sp>
      <p:grpSp>
        <p:nvGrpSpPr>
          <p:cNvPr id="253" name="Google Shape;245;p38"/>
          <p:cNvGrpSpPr/>
          <p:nvPr/>
        </p:nvGrpSpPr>
        <p:grpSpPr>
          <a:xfrm>
            <a:off x="-1" y="-1"/>
            <a:ext cx="180902" cy="5143507"/>
            <a:chOff x="0" y="0"/>
            <a:chExt cx="180900" cy="5143505"/>
          </a:xfrm>
        </p:grpSpPr>
        <p:grpSp>
          <p:nvGrpSpPr>
            <p:cNvPr id="251" name="Google Shape;246;p38"/>
            <p:cNvGrpSpPr/>
            <p:nvPr/>
          </p:nvGrpSpPr>
          <p:grpSpPr>
            <a:xfrm>
              <a:off x="-1" y="-1"/>
              <a:ext cx="180902" cy="1257062"/>
              <a:chOff x="0" y="0"/>
              <a:chExt cx="180900" cy="1257061"/>
            </a:xfrm>
          </p:grpSpPr>
          <p:sp>
            <p:nvSpPr>
              <p:cNvPr id="246" name="Google Shape;247;p38"/>
              <p:cNvSpPr/>
              <p:nvPr/>
            </p:nvSpPr>
            <p:spPr>
              <a:xfrm>
                <a:off x="-1" y="180753"/>
                <a:ext cx="180902" cy="5433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7" name="Google Shape;248;p38"/>
              <p:cNvSpPr/>
              <p:nvPr/>
            </p:nvSpPr>
            <p:spPr>
              <a:xfrm>
                <a:off x="-1" y="718987"/>
                <a:ext cx="180902" cy="18090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8" name="Google Shape;249;p38"/>
              <p:cNvSpPr/>
              <p:nvPr/>
            </p:nvSpPr>
            <p:spPr>
              <a:xfrm>
                <a:off x="-1" y="900048"/>
                <a:ext cx="180902" cy="1809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9" name="Google Shape;250;p38"/>
              <p:cNvSpPr/>
              <p:nvPr/>
            </p:nvSpPr>
            <p:spPr>
              <a:xfrm>
                <a:off x="-1" y="1076160"/>
                <a:ext cx="180902" cy="18090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0" name="Google Shape;251;p38"/>
              <p:cNvSpPr/>
              <p:nvPr/>
            </p:nvSpPr>
            <p:spPr>
              <a:xfrm>
                <a:off x="-1" y="-1"/>
                <a:ext cx="180902" cy="1809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52" name="Google Shape;252;p38"/>
            <p:cNvSpPr/>
            <p:nvPr/>
          </p:nvSpPr>
          <p:spPr>
            <a:xfrm>
              <a:off x="-1" y="4962605"/>
              <a:ext cx="180902" cy="1809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254" name="Imagem 22" descr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582" y="1122925"/>
            <a:ext cx="4572826" cy="3393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Google Shape;196;p35">
            <a:extLst>
              <a:ext uri="{FF2B5EF4-FFF2-40B4-BE49-F238E27FC236}">
                <a16:creationId xmlns:a16="http://schemas.microsoft.com/office/drawing/2014/main" id="{978D9686-C60C-4116-A6FA-B1C69AF810FA}"/>
              </a:ext>
            </a:extLst>
          </p:cNvPr>
          <p:cNvSpPr/>
          <p:nvPr/>
        </p:nvSpPr>
        <p:spPr>
          <a:xfrm flipV="1">
            <a:off x="836704" y="944098"/>
            <a:ext cx="4121551" cy="4571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33ED034-35F6-4060-B4E2-974D186641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55540" y="4691195"/>
            <a:ext cx="431260" cy="307777"/>
          </a:xfrm>
        </p:spPr>
        <p:txBody>
          <a:bodyPr/>
          <a:lstStyle/>
          <a:p>
            <a:fld id="{86CB4B4D-7CA3-9044-876B-883B54F8677D}" type="slidenum">
              <a:rPr lang="pt-PT" sz="1400" smtClean="0"/>
              <a:t>10</a:t>
            </a:fld>
            <a:endParaRPr lang="pt-PT" sz="14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35;p38"/>
          <p:cNvSpPr txBox="1">
            <a:spLocks noGrp="1"/>
          </p:cNvSpPr>
          <p:nvPr>
            <p:ph type="title"/>
          </p:nvPr>
        </p:nvSpPr>
        <p:spPr>
          <a:xfrm>
            <a:off x="719999" y="265686"/>
            <a:ext cx="7033502" cy="63420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latin typeface="CMBX12"/>
                <a:ea typeface="CMBX12"/>
                <a:cs typeface="CMBX12"/>
                <a:sym typeface="CMBX12"/>
              </a:defRPr>
            </a:lvl1pPr>
          </a:lstStyle>
          <a:p>
            <a:r>
              <a:rPr sz="4000" dirty="0">
                <a:latin typeface="Montserrat SemiBold"/>
              </a:rPr>
              <a:t>Mo</a:t>
            </a:r>
            <a:r>
              <a:rPr lang="en-US" sz="4000" dirty="0">
                <a:latin typeface="Montserrat SemiBold"/>
              </a:rPr>
              <a:t>ckups</a:t>
            </a:r>
          </a:p>
        </p:txBody>
      </p:sp>
      <p:grpSp>
        <p:nvGrpSpPr>
          <p:cNvPr id="253" name="Google Shape;245;p38"/>
          <p:cNvGrpSpPr/>
          <p:nvPr/>
        </p:nvGrpSpPr>
        <p:grpSpPr>
          <a:xfrm>
            <a:off x="-1" y="-1"/>
            <a:ext cx="180902" cy="5143507"/>
            <a:chOff x="0" y="0"/>
            <a:chExt cx="180900" cy="5143505"/>
          </a:xfrm>
        </p:grpSpPr>
        <p:grpSp>
          <p:nvGrpSpPr>
            <p:cNvPr id="251" name="Google Shape;246;p38"/>
            <p:cNvGrpSpPr/>
            <p:nvPr/>
          </p:nvGrpSpPr>
          <p:grpSpPr>
            <a:xfrm>
              <a:off x="-1" y="-1"/>
              <a:ext cx="180902" cy="1257062"/>
              <a:chOff x="0" y="0"/>
              <a:chExt cx="180900" cy="1257061"/>
            </a:xfrm>
          </p:grpSpPr>
          <p:sp>
            <p:nvSpPr>
              <p:cNvPr id="246" name="Google Shape;247;p38"/>
              <p:cNvSpPr/>
              <p:nvPr/>
            </p:nvSpPr>
            <p:spPr>
              <a:xfrm>
                <a:off x="-1" y="180753"/>
                <a:ext cx="180902" cy="5433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7" name="Google Shape;248;p38"/>
              <p:cNvSpPr/>
              <p:nvPr/>
            </p:nvSpPr>
            <p:spPr>
              <a:xfrm>
                <a:off x="-1" y="718987"/>
                <a:ext cx="180902" cy="18090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8" name="Google Shape;249;p38"/>
              <p:cNvSpPr/>
              <p:nvPr/>
            </p:nvSpPr>
            <p:spPr>
              <a:xfrm>
                <a:off x="-1" y="900048"/>
                <a:ext cx="180902" cy="1809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9" name="Google Shape;250;p38"/>
              <p:cNvSpPr/>
              <p:nvPr/>
            </p:nvSpPr>
            <p:spPr>
              <a:xfrm>
                <a:off x="-1" y="1076160"/>
                <a:ext cx="180902" cy="18090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0" name="Google Shape;251;p38"/>
              <p:cNvSpPr/>
              <p:nvPr/>
            </p:nvSpPr>
            <p:spPr>
              <a:xfrm>
                <a:off x="-1" y="-1"/>
                <a:ext cx="180902" cy="1809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52" name="Google Shape;252;p38"/>
            <p:cNvSpPr/>
            <p:nvPr/>
          </p:nvSpPr>
          <p:spPr>
            <a:xfrm>
              <a:off x="-1" y="4962605"/>
              <a:ext cx="180902" cy="1809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2" name="Google Shape;196;p35">
            <a:extLst>
              <a:ext uri="{FF2B5EF4-FFF2-40B4-BE49-F238E27FC236}">
                <a16:creationId xmlns:a16="http://schemas.microsoft.com/office/drawing/2014/main" id="{1F973ECB-841D-4E5D-A404-BB7ED8F9D57B}"/>
              </a:ext>
            </a:extLst>
          </p:cNvPr>
          <p:cNvSpPr/>
          <p:nvPr/>
        </p:nvSpPr>
        <p:spPr>
          <a:xfrm>
            <a:off x="821837" y="990494"/>
            <a:ext cx="1889831" cy="4571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01EEB9-0FE0-4E79-9313-84B69A14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38" y="1329812"/>
            <a:ext cx="1247545" cy="26555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9E7474-EE67-467C-9417-74F8783E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741" y="1329812"/>
            <a:ext cx="1269270" cy="26555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E60DCB-5DDE-4A07-ACD8-D5D0DCD34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741" y="1329812"/>
            <a:ext cx="1253118" cy="2655591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22FAC7B0-10A3-4010-B1B5-44088C657793}"/>
              </a:ext>
            </a:extLst>
          </p:cNvPr>
          <p:cNvSpPr txBox="1"/>
          <p:nvPr/>
        </p:nvSpPr>
        <p:spPr>
          <a:xfrm>
            <a:off x="897905" y="4082211"/>
            <a:ext cx="104753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pt-PT" sz="1200" dirty="0"/>
              <a:t>Login </a:t>
            </a:r>
            <a:r>
              <a:rPr lang="pt-PT" sz="1200" dirty="0" err="1"/>
              <a:t>Screen</a:t>
            </a:r>
            <a:endParaRPr lang="pt-PT" sz="12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CD72134-4667-40DC-BF58-46A7E2C39FE6}"/>
              </a:ext>
            </a:extLst>
          </p:cNvPr>
          <p:cNvSpPr txBox="1"/>
          <p:nvPr/>
        </p:nvSpPr>
        <p:spPr>
          <a:xfrm>
            <a:off x="3626198" y="4082210"/>
            <a:ext cx="144235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pt-PT" sz="1200" dirty="0" err="1"/>
              <a:t>Registration</a:t>
            </a:r>
            <a:r>
              <a:rPr lang="pt-PT" sz="1200" dirty="0"/>
              <a:t> </a:t>
            </a:r>
            <a:r>
              <a:rPr lang="pt-PT" sz="1200" dirty="0" err="1"/>
              <a:t>Screen</a:t>
            </a:r>
            <a:endParaRPr lang="pt-PT" sz="12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EB2AA50-3182-47B7-BAE7-3366D9C1475A}"/>
              </a:ext>
            </a:extLst>
          </p:cNvPr>
          <p:cNvSpPr txBox="1"/>
          <p:nvPr/>
        </p:nvSpPr>
        <p:spPr>
          <a:xfrm>
            <a:off x="6636381" y="4082210"/>
            <a:ext cx="10489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pt-PT" sz="1200" dirty="0" err="1"/>
              <a:t>Home</a:t>
            </a:r>
            <a:r>
              <a:rPr lang="pt-PT" sz="1200" dirty="0"/>
              <a:t> </a:t>
            </a:r>
            <a:r>
              <a:rPr lang="pt-PT" sz="1200" dirty="0" err="1"/>
              <a:t>Screen</a:t>
            </a:r>
            <a:endParaRPr lang="pt-PT" sz="1200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DA129E90-978D-476F-BB93-7891B2FDA5A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55540" y="4691195"/>
            <a:ext cx="431260" cy="307777"/>
          </a:xfrm>
        </p:spPr>
        <p:txBody>
          <a:bodyPr/>
          <a:lstStyle/>
          <a:p>
            <a:fld id="{86CB4B4D-7CA3-9044-876B-883B54F8677D}" type="slidenum">
              <a:rPr lang="pt-PT" sz="1400" smtClean="0"/>
              <a:t>11</a:t>
            </a:fld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964860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35;p38"/>
          <p:cNvSpPr txBox="1">
            <a:spLocks noGrp="1"/>
          </p:cNvSpPr>
          <p:nvPr>
            <p:ph type="title"/>
          </p:nvPr>
        </p:nvSpPr>
        <p:spPr>
          <a:xfrm>
            <a:off x="719999" y="265686"/>
            <a:ext cx="7033502" cy="63420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latin typeface="CMBX12"/>
                <a:ea typeface="CMBX12"/>
                <a:cs typeface="CMBX12"/>
                <a:sym typeface="CMBX12"/>
              </a:defRPr>
            </a:lvl1pPr>
          </a:lstStyle>
          <a:p>
            <a:r>
              <a:rPr sz="4000" dirty="0">
                <a:latin typeface="Montserrat SemiBold"/>
              </a:rPr>
              <a:t>Mo</a:t>
            </a:r>
            <a:r>
              <a:rPr lang="en-US" sz="4000" dirty="0">
                <a:latin typeface="Montserrat SemiBold"/>
              </a:rPr>
              <a:t>ckups</a:t>
            </a:r>
          </a:p>
        </p:txBody>
      </p:sp>
      <p:grpSp>
        <p:nvGrpSpPr>
          <p:cNvPr id="253" name="Google Shape;245;p38"/>
          <p:cNvGrpSpPr/>
          <p:nvPr/>
        </p:nvGrpSpPr>
        <p:grpSpPr>
          <a:xfrm>
            <a:off x="-1" y="-1"/>
            <a:ext cx="180902" cy="5143507"/>
            <a:chOff x="0" y="0"/>
            <a:chExt cx="180900" cy="5143505"/>
          </a:xfrm>
        </p:grpSpPr>
        <p:grpSp>
          <p:nvGrpSpPr>
            <p:cNvPr id="251" name="Google Shape;246;p38"/>
            <p:cNvGrpSpPr/>
            <p:nvPr/>
          </p:nvGrpSpPr>
          <p:grpSpPr>
            <a:xfrm>
              <a:off x="-1" y="-1"/>
              <a:ext cx="180902" cy="1257062"/>
              <a:chOff x="0" y="0"/>
              <a:chExt cx="180900" cy="1257061"/>
            </a:xfrm>
          </p:grpSpPr>
          <p:sp>
            <p:nvSpPr>
              <p:cNvPr id="246" name="Google Shape;247;p38"/>
              <p:cNvSpPr/>
              <p:nvPr/>
            </p:nvSpPr>
            <p:spPr>
              <a:xfrm>
                <a:off x="-1" y="180753"/>
                <a:ext cx="180902" cy="5433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7" name="Google Shape;248;p38"/>
              <p:cNvSpPr/>
              <p:nvPr/>
            </p:nvSpPr>
            <p:spPr>
              <a:xfrm>
                <a:off x="-1" y="718987"/>
                <a:ext cx="180902" cy="18090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8" name="Google Shape;249;p38"/>
              <p:cNvSpPr/>
              <p:nvPr/>
            </p:nvSpPr>
            <p:spPr>
              <a:xfrm>
                <a:off x="-1" y="900048"/>
                <a:ext cx="180902" cy="1809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9" name="Google Shape;250;p38"/>
              <p:cNvSpPr/>
              <p:nvPr/>
            </p:nvSpPr>
            <p:spPr>
              <a:xfrm>
                <a:off x="-1" y="1076160"/>
                <a:ext cx="180902" cy="18090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0" name="Google Shape;251;p38"/>
              <p:cNvSpPr/>
              <p:nvPr/>
            </p:nvSpPr>
            <p:spPr>
              <a:xfrm>
                <a:off x="-1" y="-1"/>
                <a:ext cx="180902" cy="1809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52" name="Google Shape;252;p38"/>
            <p:cNvSpPr/>
            <p:nvPr/>
          </p:nvSpPr>
          <p:spPr>
            <a:xfrm>
              <a:off x="-1" y="4962605"/>
              <a:ext cx="180902" cy="1809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2" name="Google Shape;196;p35">
            <a:extLst>
              <a:ext uri="{FF2B5EF4-FFF2-40B4-BE49-F238E27FC236}">
                <a16:creationId xmlns:a16="http://schemas.microsoft.com/office/drawing/2014/main" id="{1F973ECB-841D-4E5D-A404-BB7ED8F9D57B}"/>
              </a:ext>
            </a:extLst>
          </p:cNvPr>
          <p:cNvSpPr/>
          <p:nvPr/>
        </p:nvSpPr>
        <p:spPr>
          <a:xfrm flipV="1">
            <a:off x="821837" y="944776"/>
            <a:ext cx="1850417" cy="4571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01EEB9-0FE0-4E79-9313-84B69A14D3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3137" y="1319856"/>
            <a:ext cx="1241466" cy="26192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9E7474-EE67-467C-9417-74F8783EE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4184" y="1319856"/>
            <a:ext cx="1235903" cy="26426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325F740-F9BC-4F04-A84F-3EB606257332}"/>
              </a:ext>
            </a:extLst>
          </p:cNvPr>
          <p:cNvSpPr txBox="1"/>
          <p:nvPr/>
        </p:nvSpPr>
        <p:spPr>
          <a:xfrm>
            <a:off x="5636491" y="4112603"/>
            <a:ext cx="13547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pt-PT" sz="1200" dirty="0" err="1"/>
              <a:t>Sending</a:t>
            </a:r>
            <a:r>
              <a:rPr lang="pt-PT" sz="1200" dirty="0"/>
              <a:t> </a:t>
            </a:r>
            <a:r>
              <a:rPr lang="pt-PT" sz="1200" dirty="0" err="1"/>
              <a:t>Readings</a:t>
            </a:r>
            <a:endParaRPr lang="pt-PT" sz="12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F1FDB58-DC6B-41E9-90CC-27B84421CFD7}"/>
              </a:ext>
            </a:extLst>
          </p:cNvPr>
          <p:cNvSpPr txBox="1"/>
          <p:nvPr/>
        </p:nvSpPr>
        <p:spPr>
          <a:xfrm>
            <a:off x="1556752" y="4112604"/>
            <a:ext cx="17907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pt-PT" sz="1200" dirty="0" err="1"/>
              <a:t>Registration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</a:t>
            </a:r>
            <a:r>
              <a:rPr lang="pt-PT" sz="1200" dirty="0" err="1"/>
              <a:t>Contracts</a:t>
            </a:r>
            <a:endParaRPr lang="pt-PT" sz="1200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5F894EB5-0458-4AB9-AC6C-4DAE93A2FA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55540" y="4691195"/>
            <a:ext cx="431260" cy="307777"/>
          </a:xfrm>
        </p:spPr>
        <p:txBody>
          <a:bodyPr/>
          <a:lstStyle/>
          <a:p>
            <a:fld id="{86CB4B4D-7CA3-9044-876B-883B54F8677D}" type="slidenum">
              <a:rPr lang="pt-PT" sz="1400" smtClean="0"/>
              <a:t>12</a:t>
            </a:fld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642749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35;p38"/>
          <p:cNvSpPr txBox="1">
            <a:spLocks noGrp="1"/>
          </p:cNvSpPr>
          <p:nvPr>
            <p:ph type="title"/>
          </p:nvPr>
        </p:nvSpPr>
        <p:spPr>
          <a:xfrm>
            <a:off x="719999" y="358633"/>
            <a:ext cx="7033502" cy="63420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latin typeface="CMBX12"/>
                <a:ea typeface="CMBX12"/>
                <a:cs typeface="CMBX12"/>
                <a:sym typeface="CMBX12"/>
              </a:defRPr>
            </a:lvl1pPr>
          </a:lstStyle>
          <a:p>
            <a:r>
              <a:rPr lang="en-US" sz="4000" dirty="0">
                <a:latin typeface="Montserrat SemiBold"/>
              </a:rPr>
              <a:t>Planning and Conclusions</a:t>
            </a:r>
            <a:br>
              <a:rPr lang="pt-PT" sz="4000" dirty="0">
                <a:latin typeface="Montserrat SemiBold"/>
              </a:rPr>
            </a:br>
            <a:endParaRPr lang="pt-PT" sz="4000" dirty="0">
              <a:latin typeface="Montserrat SemiBold"/>
            </a:endParaRPr>
          </a:p>
        </p:txBody>
      </p:sp>
      <p:grpSp>
        <p:nvGrpSpPr>
          <p:cNvPr id="253" name="Google Shape;245;p38"/>
          <p:cNvGrpSpPr/>
          <p:nvPr/>
        </p:nvGrpSpPr>
        <p:grpSpPr>
          <a:xfrm>
            <a:off x="-1" y="-1"/>
            <a:ext cx="180902" cy="5143507"/>
            <a:chOff x="0" y="0"/>
            <a:chExt cx="180900" cy="5143505"/>
          </a:xfrm>
        </p:grpSpPr>
        <p:grpSp>
          <p:nvGrpSpPr>
            <p:cNvPr id="251" name="Google Shape;246;p38"/>
            <p:cNvGrpSpPr/>
            <p:nvPr/>
          </p:nvGrpSpPr>
          <p:grpSpPr>
            <a:xfrm>
              <a:off x="-1" y="-1"/>
              <a:ext cx="180902" cy="1257062"/>
              <a:chOff x="0" y="0"/>
              <a:chExt cx="180900" cy="1257061"/>
            </a:xfrm>
          </p:grpSpPr>
          <p:sp>
            <p:nvSpPr>
              <p:cNvPr id="246" name="Google Shape;247;p38"/>
              <p:cNvSpPr/>
              <p:nvPr/>
            </p:nvSpPr>
            <p:spPr>
              <a:xfrm>
                <a:off x="-1" y="180753"/>
                <a:ext cx="180902" cy="5433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7" name="Google Shape;248;p38"/>
              <p:cNvSpPr/>
              <p:nvPr/>
            </p:nvSpPr>
            <p:spPr>
              <a:xfrm>
                <a:off x="-1" y="718987"/>
                <a:ext cx="180902" cy="18090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8" name="Google Shape;249;p38"/>
              <p:cNvSpPr/>
              <p:nvPr/>
            </p:nvSpPr>
            <p:spPr>
              <a:xfrm>
                <a:off x="-1" y="900048"/>
                <a:ext cx="180902" cy="1809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9" name="Google Shape;250;p38"/>
              <p:cNvSpPr/>
              <p:nvPr/>
            </p:nvSpPr>
            <p:spPr>
              <a:xfrm>
                <a:off x="-1" y="1076160"/>
                <a:ext cx="180902" cy="18090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0" name="Google Shape;251;p38"/>
              <p:cNvSpPr/>
              <p:nvPr/>
            </p:nvSpPr>
            <p:spPr>
              <a:xfrm>
                <a:off x="-1" y="-1"/>
                <a:ext cx="180902" cy="1809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52" name="Google Shape;252;p38"/>
            <p:cNvSpPr/>
            <p:nvPr/>
          </p:nvSpPr>
          <p:spPr>
            <a:xfrm>
              <a:off x="-1" y="4962605"/>
              <a:ext cx="180902" cy="1809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1" name="Google Shape;196;p35">
            <a:extLst>
              <a:ext uri="{FF2B5EF4-FFF2-40B4-BE49-F238E27FC236}">
                <a16:creationId xmlns:a16="http://schemas.microsoft.com/office/drawing/2014/main" id="{5EDC774B-3D7A-4279-8E02-486A9DE3827A}"/>
              </a:ext>
            </a:extLst>
          </p:cNvPr>
          <p:cNvSpPr/>
          <p:nvPr/>
        </p:nvSpPr>
        <p:spPr>
          <a:xfrm flipV="1">
            <a:off x="836705" y="1074366"/>
            <a:ext cx="5504622" cy="4571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599797F-50E6-4A32-A6A3-450420A18B9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55540" y="4691195"/>
            <a:ext cx="431260" cy="307777"/>
          </a:xfrm>
        </p:spPr>
        <p:txBody>
          <a:bodyPr/>
          <a:lstStyle/>
          <a:p>
            <a:fld id="{86CB4B4D-7CA3-9044-876B-883B54F8677D}" type="slidenum">
              <a:rPr lang="pt-PT" sz="1400" smtClean="0"/>
              <a:t>13</a:t>
            </a:fld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9C608F-9FFD-4C90-BD35-74FAB3E12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3" b="9856"/>
          <a:stretch/>
        </p:blipFill>
        <p:spPr>
          <a:xfrm>
            <a:off x="3344135" y="4376370"/>
            <a:ext cx="1785230" cy="6580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732E469-23FC-49F0-B6B1-FA9538A3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51" y="1201617"/>
            <a:ext cx="8339898" cy="32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21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5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5487">
              <a:defRPr sz="2496"/>
            </a:lvl1pPr>
          </a:lstStyle>
          <a:p>
            <a:r>
              <a:rPr lang="en-US" sz="4000" dirty="0"/>
              <a:t>Agenda</a:t>
            </a:r>
            <a:endParaRPr lang="en-US" dirty="0"/>
          </a:p>
        </p:txBody>
      </p:sp>
      <p:grpSp>
        <p:nvGrpSpPr>
          <p:cNvPr id="21" name="Google Shape;245;p38">
            <a:extLst>
              <a:ext uri="{FF2B5EF4-FFF2-40B4-BE49-F238E27FC236}">
                <a16:creationId xmlns:a16="http://schemas.microsoft.com/office/drawing/2014/main" id="{00B0F68E-F3B9-4C8F-89F1-F877104149D7}"/>
              </a:ext>
            </a:extLst>
          </p:cNvPr>
          <p:cNvGrpSpPr/>
          <p:nvPr/>
        </p:nvGrpSpPr>
        <p:grpSpPr>
          <a:xfrm>
            <a:off x="-1" y="-1"/>
            <a:ext cx="180902" cy="5143507"/>
            <a:chOff x="0" y="0"/>
            <a:chExt cx="180900" cy="5143505"/>
          </a:xfrm>
        </p:grpSpPr>
        <p:grpSp>
          <p:nvGrpSpPr>
            <p:cNvPr id="22" name="Google Shape;246;p38">
              <a:extLst>
                <a:ext uri="{FF2B5EF4-FFF2-40B4-BE49-F238E27FC236}">
                  <a16:creationId xmlns:a16="http://schemas.microsoft.com/office/drawing/2014/main" id="{3994C8FD-B41A-42FB-81CC-B4B799B295BB}"/>
                </a:ext>
              </a:extLst>
            </p:cNvPr>
            <p:cNvGrpSpPr/>
            <p:nvPr/>
          </p:nvGrpSpPr>
          <p:grpSpPr>
            <a:xfrm>
              <a:off x="-1" y="-1"/>
              <a:ext cx="180902" cy="1257062"/>
              <a:chOff x="0" y="0"/>
              <a:chExt cx="180900" cy="1257061"/>
            </a:xfrm>
          </p:grpSpPr>
          <p:sp>
            <p:nvSpPr>
              <p:cNvPr id="24" name="Google Shape;247;p38">
                <a:extLst>
                  <a:ext uri="{FF2B5EF4-FFF2-40B4-BE49-F238E27FC236}">
                    <a16:creationId xmlns:a16="http://schemas.microsoft.com/office/drawing/2014/main" id="{958FC428-9419-46C6-94EF-B735016B470E}"/>
                  </a:ext>
                </a:extLst>
              </p:cNvPr>
              <p:cNvSpPr/>
              <p:nvPr/>
            </p:nvSpPr>
            <p:spPr>
              <a:xfrm>
                <a:off x="-1" y="180753"/>
                <a:ext cx="180902" cy="5433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" name="Google Shape;248;p38">
                <a:extLst>
                  <a:ext uri="{FF2B5EF4-FFF2-40B4-BE49-F238E27FC236}">
                    <a16:creationId xmlns:a16="http://schemas.microsoft.com/office/drawing/2014/main" id="{7E81DDA3-F44F-49EE-9C55-B12FD0119BC9}"/>
                  </a:ext>
                </a:extLst>
              </p:cNvPr>
              <p:cNvSpPr/>
              <p:nvPr/>
            </p:nvSpPr>
            <p:spPr>
              <a:xfrm>
                <a:off x="-1" y="718987"/>
                <a:ext cx="180902" cy="18090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" name="Google Shape;249;p38">
                <a:extLst>
                  <a:ext uri="{FF2B5EF4-FFF2-40B4-BE49-F238E27FC236}">
                    <a16:creationId xmlns:a16="http://schemas.microsoft.com/office/drawing/2014/main" id="{6EA7E0B5-E0D1-4AB9-BB1E-4BA113169763}"/>
                  </a:ext>
                </a:extLst>
              </p:cNvPr>
              <p:cNvSpPr/>
              <p:nvPr/>
            </p:nvSpPr>
            <p:spPr>
              <a:xfrm>
                <a:off x="-1" y="900048"/>
                <a:ext cx="180902" cy="1809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" name="Google Shape;250;p38">
                <a:extLst>
                  <a:ext uri="{FF2B5EF4-FFF2-40B4-BE49-F238E27FC236}">
                    <a16:creationId xmlns:a16="http://schemas.microsoft.com/office/drawing/2014/main" id="{96E3646F-15F6-4559-A0C2-36EBFAFEA827}"/>
                  </a:ext>
                </a:extLst>
              </p:cNvPr>
              <p:cNvSpPr/>
              <p:nvPr/>
            </p:nvSpPr>
            <p:spPr>
              <a:xfrm>
                <a:off x="-1" y="1076160"/>
                <a:ext cx="180902" cy="18090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" name="Google Shape;251;p38">
                <a:extLst>
                  <a:ext uri="{FF2B5EF4-FFF2-40B4-BE49-F238E27FC236}">
                    <a16:creationId xmlns:a16="http://schemas.microsoft.com/office/drawing/2014/main" id="{DD54533E-955E-4793-A89B-42BFFBD60806}"/>
                  </a:ext>
                </a:extLst>
              </p:cNvPr>
              <p:cNvSpPr/>
              <p:nvPr/>
            </p:nvSpPr>
            <p:spPr>
              <a:xfrm>
                <a:off x="-1" y="-1"/>
                <a:ext cx="180902" cy="1809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3" name="Google Shape;252;p38">
              <a:extLst>
                <a:ext uri="{FF2B5EF4-FFF2-40B4-BE49-F238E27FC236}">
                  <a16:creationId xmlns:a16="http://schemas.microsoft.com/office/drawing/2014/main" id="{1AECEE73-D567-476D-80B5-075E014A2852}"/>
                </a:ext>
              </a:extLst>
            </p:cNvPr>
            <p:cNvSpPr/>
            <p:nvPr/>
          </p:nvSpPr>
          <p:spPr>
            <a:xfrm>
              <a:off x="-1" y="4962605"/>
              <a:ext cx="180902" cy="1809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3" name="Google Shape;196;p35">
            <a:extLst>
              <a:ext uri="{FF2B5EF4-FFF2-40B4-BE49-F238E27FC236}">
                <a16:creationId xmlns:a16="http://schemas.microsoft.com/office/drawing/2014/main" id="{01031708-9EC0-4164-BF31-F77B48B3746F}"/>
              </a:ext>
            </a:extLst>
          </p:cNvPr>
          <p:cNvSpPr/>
          <p:nvPr/>
        </p:nvSpPr>
        <p:spPr>
          <a:xfrm flipV="1">
            <a:off x="792100" y="1074859"/>
            <a:ext cx="4805811" cy="4571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F2C74E04-8E10-4FFB-8166-94DFA9783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512557"/>
              </p:ext>
            </p:extLst>
          </p:nvPr>
        </p:nvGraphicFramePr>
        <p:xfrm>
          <a:off x="720006" y="1524884"/>
          <a:ext cx="7576501" cy="288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E2794091-4BFB-41C0-A1A6-4A36773A6BB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131669" y="4709863"/>
            <a:ext cx="2133600" cy="307777"/>
          </a:xfrm>
        </p:spPr>
        <p:txBody>
          <a:bodyPr/>
          <a:lstStyle/>
          <a:p>
            <a:fld id="{86CB4B4D-7CA3-9044-876B-883B54F8677D}" type="slidenum">
              <a:rPr lang="pt-PT" sz="1400" smtClean="0"/>
              <a:t>2</a:t>
            </a:fld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1572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60BE46E5-268C-422D-B04F-BB7CE1A7D3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6">
                                            <p:graphicEl>
                                              <a:dgm id="{60BE46E5-268C-422D-B04F-BB7CE1A7D3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574D487-6228-4787-84A6-BA59F607E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6">
                                            <p:graphicEl>
                                              <a:dgm id="{C574D487-6228-4787-84A6-BA59F607E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FFAD759-A040-4596-97A3-B16BEB1C5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16">
                                            <p:graphicEl>
                                              <a:dgm id="{5FFAD759-A040-4596-97A3-B16BEB1C5D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7D1DDC3B-38BB-424E-B062-08BF18FD40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16">
                                            <p:graphicEl>
                                              <a:dgm id="{7D1DDC3B-38BB-424E-B062-08BF18FD40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9748A74-B050-4835-8C00-A038D95F87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1000"/>
                                        <p:tgtEl>
                                          <p:spTgt spid="16">
                                            <p:graphicEl>
                                              <a:dgm id="{19748A74-B050-4835-8C00-A038D95F87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601DDCFE-9415-4D77-94F3-1AC6FDFF24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16">
                                            <p:graphicEl>
                                              <a:dgm id="{601DDCFE-9415-4D77-94F3-1AC6FDFF24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4DA6ADA-81C3-4154-A0DE-711D25DDE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graphicEl>
                                              <a:dgm id="{C4DA6ADA-81C3-4154-A0DE-711D25DDE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DB330A0-E7A8-4B7C-B2F8-8EAAF36A9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1000"/>
                                        <p:tgtEl>
                                          <p:spTgt spid="16">
                                            <p:graphicEl>
                                              <a:dgm id="{ADB330A0-E7A8-4B7C-B2F8-8EAAF36A9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DE2431E-083A-43F3-B295-F5E012126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000"/>
                                        <p:tgtEl>
                                          <p:spTgt spid="16">
                                            <p:graphicEl>
                                              <a:dgm id="{8DE2431E-083A-43F3-B295-F5E012126F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EFDB4F2-A94E-44FE-95E3-27A47A152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1000"/>
                                        <p:tgtEl>
                                          <p:spTgt spid="16">
                                            <p:graphicEl>
                                              <a:dgm id="{8EFDB4F2-A94E-44FE-95E3-27A47A152E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A4CCBC9-5AE5-4F21-BC6A-E5EE7B425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1000"/>
                                        <p:tgtEl>
                                          <p:spTgt spid="16">
                                            <p:graphicEl>
                                              <a:dgm id="{EA4CCBC9-5AE5-4F21-BC6A-E5EE7B4256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7A3142C4-B53D-4F23-8C44-7CE962823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16">
                                            <p:graphicEl>
                                              <a:dgm id="{7A3142C4-B53D-4F23-8C44-7CE9628231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CBD102E-4EE0-40FF-B65B-D787299AB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000"/>
                                        <p:tgtEl>
                                          <p:spTgt spid="16">
                                            <p:graphicEl>
                                              <a:dgm id="{8CBD102E-4EE0-40FF-B65B-D787299AB8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2ACF4B8-18C2-4DFE-A9E5-68CBF91DA6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1000"/>
                                        <p:tgtEl>
                                          <p:spTgt spid="16">
                                            <p:graphicEl>
                                              <a:dgm id="{C2ACF4B8-18C2-4DFE-A9E5-68CBF91DA6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C9EF023-2ED0-4167-8363-F6256EBCA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1000"/>
                                        <p:tgtEl>
                                          <p:spTgt spid="16">
                                            <p:graphicEl>
                                              <a:dgm id="{8C9EF023-2ED0-4167-8363-F6256EBCAD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7CC95BB2-B451-48CD-A7D7-0C3827AA8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7" dur="1000"/>
                                        <p:tgtEl>
                                          <p:spTgt spid="16">
                                            <p:graphicEl>
                                              <a:dgm id="{7CC95BB2-B451-48CD-A7D7-0C3827AA88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12BE059-AEDE-4B06-AE99-CC810C425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0" dur="1000"/>
                                        <p:tgtEl>
                                          <p:spTgt spid="16">
                                            <p:graphicEl>
                                              <a:dgm id="{812BE059-AEDE-4B06-AE99-CC810C4251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18CF972-1E58-491A-B6A4-946D91DC3E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1000"/>
                                        <p:tgtEl>
                                          <p:spTgt spid="16">
                                            <p:graphicEl>
                                              <a:dgm id="{F18CF972-1E58-491A-B6A4-946D91DC3E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C2D7C76-D447-498F-9288-CC4217BFC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1000"/>
                                        <p:tgtEl>
                                          <p:spTgt spid="16">
                                            <p:graphicEl>
                                              <a:dgm id="{CC2D7C76-D447-498F-9288-CC4217BFC8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F124434-DD26-455F-9F6A-723CCDB03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1000"/>
                                        <p:tgtEl>
                                          <p:spTgt spid="16">
                                            <p:graphicEl>
                                              <a:dgm id="{8F124434-DD26-455F-9F6A-723CCDB032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3E46968-4C9D-4BDF-986D-7C54BF695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1000"/>
                                        <p:tgtEl>
                                          <p:spTgt spid="16">
                                            <p:graphicEl>
                                              <a:dgm id="{53E46968-4C9D-4BDF-986D-7C54BF695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94;p35"/>
          <p:cNvSpPr txBox="1">
            <a:spLocks noGrp="1"/>
          </p:cNvSpPr>
          <p:nvPr>
            <p:ph type="title"/>
          </p:nvPr>
        </p:nvSpPr>
        <p:spPr>
          <a:xfrm>
            <a:off x="720004" y="350886"/>
            <a:ext cx="4823545" cy="987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/>
              <a:t>Work Context</a:t>
            </a:r>
          </a:p>
        </p:txBody>
      </p:sp>
      <p:sp>
        <p:nvSpPr>
          <p:cNvPr id="155" name="Google Shape;196;p35"/>
          <p:cNvSpPr/>
          <p:nvPr/>
        </p:nvSpPr>
        <p:spPr>
          <a:xfrm>
            <a:off x="881281" y="1057340"/>
            <a:ext cx="2776320" cy="4571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63" name="Google Shape;197;p35"/>
          <p:cNvGrpSpPr/>
          <p:nvPr/>
        </p:nvGrpSpPr>
        <p:grpSpPr>
          <a:xfrm>
            <a:off x="-1" y="-1"/>
            <a:ext cx="180902" cy="5143507"/>
            <a:chOff x="0" y="0"/>
            <a:chExt cx="180900" cy="5143505"/>
          </a:xfrm>
        </p:grpSpPr>
        <p:grpSp>
          <p:nvGrpSpPr>
            <p:cNvPr id="161" name="Google Shape;198;p35"/>
            <p:cNvGrpSpPr/>
            <p:nvPr/>
          </p:nvGrpSpPr>
          <p:grpSpPr>
            <a:xfrm>
              <a:off x="-1" y="-1"/>
              <a:ext cx="180902" cy="1257062"/>
              <a:chOff x="0" y="0"/>
              <a:chExt cx="180900" cy="1257061"/>
            </a:xfrm>
          </p:grpSpPr>
          <p:sp>
            <p:nvSpPr>
              <p:cNvPr id="156" name="Google Shape;199;p35"/>
              <p:cNvSpPr/>
              <p:nvPr/>
            </p:nvSpPr>
            <p:spPr>
              <a:xfrm>
                <a:off x="-1" y="180753"/>
                <a:ext cx="180902" cy="5433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7" name="Google Shape;200;p35"/>
              <p:cNvSpPr/>
              <p:nvPr/>
            </p:nvSpPr>
            <p:spPr>
              <a:xfrm>
                <a:off x="-1" y="718987"/>
                <a:ext cx="180902" cy="18090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8" name="Google Shape;201;p35"/>
              <p:cNvSpPr/>
              <p:nvPr/>
            </p:nvSpPr>
            <p:spPr>
              <a:xfrm>
                <a:off x="-1" y="900048"/>
                <a:ext cx="180902" cy="1809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9" name="Google Shape;202;p35"/>
              <p:cNvSpPr/>
              <p:nvPr/>
            </p:nvSpPr>
            <p:spPr>
              <a:xfrm>
                <a:off x="-1" y="1076160"/>
                <a:ext cx="180902" cy="18090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0" name="Google Shape;203;p35"/>
              <p:cNvSpPr/>
              <p:nvPr/>
            </p:nvSpPr>
            <p:spPr>
              <a:xfrm>
                <a:off x="-1" y="-1"/>
                <a:ext cx="180902" cy="1809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62" name="Google Shape;204;p35"/>
            <p:cNvSpPr/>
            <p:nvPr/>
          </p:nvSpPr>
          <p:spPr>
            <a:xfrm>
              <a:off x="-1" y="4962605"/>
              <a:ext cx="180902" cy="1809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CF81F54C-298B-46CE-AD86-9AA75E912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8" y="1654084"/>
            <a:ext cx="1674267" cy="2232356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48548DB-E970-4B93-83A3-D6661F0D9067}"/>
              </a:ext>
            </a:extLst>
          </p:cNvPr>
          <p:cNvGrpSpPr/>
          <p:nvPr/>
        </p:nvGrpSpPr>
        <p:grpSpPr>
          <a:xfrm>
            <a:off x="1517328" y="1926352"/>
            <a:ext cx="747670" cy="668383"/>
            <a:chOff x="1547006" y="1703748"/>
            <a:chExt cx="747670" cy="668383"/>
          </a:xfrm>
        </p:grpSpPr>
        <p:pic>
          <p:nvPicPr>
            <p:cNvPr id="11" name="Gráfico 10" descr="Prancheta destaque">
              <a:extLst>
                <a:ext uri="{FF2B5EF4-FFF2-40B4-BE49-F238E27FC236}">
                  <a16:creationId xmlns:a16="http://schemas.microsoft.com/office/drawing/2014/main" id="{167A454E-65D3-4002-B1DD-AC25C83F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006" y="1751746"/>
              <a:ext cx="339539" cy="339539"/>
            </a:xfrm>
            <a:prstGeom prst="rect">
              <a:avLst/>
            </a:prstGeom>
          </p:spPr>
        </p:pic>
        <p:pic>
          <p:nvPicPr>
            <p:cNvPr id="17" name="Gráfico 16" descr="Homem com preenchimento sólido">
              <a:extLst>
                <a:ext uri="{FF2B5EF4-FFF2-40B4-BE49-F238E27FC236}">
                  <a16:creationId xmlns:a16="http://schemas.microsoft.com/office/drawing/2014/main" id="{3E103219-8DB6-4A92-A36E-B1C677457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26293" y="1703748"/>
              <a:ext cx="668383" cy="668383"/>
            </a:xfrm>
            <a:prstGeom prst="rect">
              <a:avLst/>
            </a:prstGeom>
          </p:spPr>
        </p:pic>
      </p:grpSp>
      <p:pic>
        <p:nvPicPr>
          <p:cNvPr id="8" name="Gráfico 7" descr="Homem com preenchimento sólido">
            <a:extLst>
              <a:ext uri="{FF2B5EF4-FFF2-40B4-BE49-F238E27FC236}">
                <a16:creationId xmlns:a16="http://schemas.microsoft.com/office/drawing/2014/main" id="{3A396768-A905-4754-BDA5-7D5CFF735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1424" y="1144859"/>
            <a:ext cx="914400" cy="9144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A29FF5BA-A33D-415A-8AFC-AACC72992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400" y="500400"/>
            <a:ext cx="1542422" cy="154242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E6D249A3-4A00-4649-9815-3E5462A2A98A}"/>
              </a:ext>
            </a:extLst>
          </p:cNvPr>
          <p:cNvSpPr txBox="1"/>
          <p:nvPr/>
        </p:nvSpPr>
        <p:spPr>
          <a:xfrm>
            <a:off x="3168286" y="1786921"/>
            <a:ext cx="2807368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Performed by Employee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3D5D5ED-D6CD-40B6-A52D-3E8BB78CB6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131669" y="4709863"/>
            <a:ext cx="2133600" cy="307777"/>
          </a:xfrm>
        </p:spPr>
        <p:txBody>
          <a:bodyPr/>
          <a:lstStyle/>
          <a:p>
            <a:fld id="{86CB4B4D-7CA3-9044-876B-883B54F8677D}" type="slidenum">
              <a:rPr lang="pt-PT" sz="1400" smtClean="0"/>
              <a:t>3</a:t>
            </a:fld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FBB761-CA71-4470-8E67-D80F063A9FA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6362" t="7136" r="5375" b="12113"/>
          <a:stretch/>
        </p:blipFill>
        <p:spPr>
          <a:xfrm>
            <a:off x="1268299" y="2251363"/>
            <a:ext cx="498058" cy="4556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B1B573-10D7-49C4-A311-E99AC8BD32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433" y="3248974"/>
            <a:ext cx="914479" cy="91447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8B49B3C-FDE9-4575-8D85-17095A53C9E8}"/>
              </a:ext>
            </a:extLst>
          </p:cNvPr>
          <p:cNvSpPr txBox="1"/>
          <p:nvPr/>
        </p:nvSpPr>
        <p:spPr>
          <a:xfrm>
            <a:off x="6869311" y="256309"/>
            <a:ext cx="9980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71605E-6 L -0.59097 0.38951 " pathEditMode="relative" rAng="0" ptsTypes="AA">
                                      <p:cBhvr>
                                        <p:cTn id="23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71" y="18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011 0.38889 L 0.01788 0.02839 " pathEditMode="relative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94;p35"/>
          <p:cNvSpPr txBox="1">
            <a:spLocks noGrp="1"/>
          </p:cNvSpPr>
          <p:nvPr>
            <p:ph type="title"/>
          </p:nvPr>
        </p:nvSpPr>
        <p:spPr>
          <a:xfrm>
            <a:off x="720004" y="350886"/>
            <a:ext cx="4823545" cy="987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/>
              <a:t>Work Context</a:t>
            </a:r>
          </a:p>
        </p:txBody>
      </p:sp>
      <p:sp>
        <p:nvSpPr>
          <p:cNvPr id="155" name="Google Shape;196;p35"/>
          <p:cNvSpPr/>
          <p:nvPr/>
        </p:nvSpPr>
        <p:spPr>
          <a:xfrm flipV="1">
            <a:off x="840527" y="1034780"/>
            <a:ext cx="2848604" cy="4571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63" name="Google Shape;197;p35"/>
          <p:cNvGrpSpPr/>
          <p:nvPr/>
        </p:nvGrpSpPr>
        <p:grpSpPr>
          <a:xfrm>
            <a:off x="-1" y="-1"/>
            <a:ext cx="180902" cy="5143507"/>
            <a:chOff x="0" y="0"/>
            <a:chExt cx="180900" cy="5143505"/>
          </a:xfrm>
        </p:grpSpPr>
        <p:grpSp>
          <p:nvGrpSpPr>
            <p:cNvPr id="161" name="Google Shape;198;p35"/>
            <p:cNvGrpSpPr/>
            <p:nvPr/>
          </p:nvGrpSpPr>
          <p:grpSpPr>
            <a:xfrm>
              <a:off x="-1" y="-1"/>
              <a:ext cx="180902" cy="1257062"/>
              <a:chOff x="0" y="0"/>
              <a:chExt cx="180900" cy="1257061"/>
            </a:xfrm>
          </p:grpSpPr>
          <p:sp>
            <p:nvSpPr>
              <p:cNvPr id="156" name="Google Shape;199;p35"/>
              <p:cNvSpPr/>
              <p:nvPr/>
            </p:nvSpPr>
            <p:spPr>
              <a:xfrm>
                <a:off x="-1" y="180753"/>
                <a:ext cx="180902" cy="5433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7" name="Google Shape;200;p35"/>
              <p:cNvSpPr/>
              <p:nvPr/>
            </p:nvSpPr>
            <p:spPr>
              <a:xfrm>
                <a:off x="-1" y="718987"/>
                <a:ext cx="180902" cy="18090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8" name="Google Shape;201;p35"/>
              <p:cNvSpPr/>
              <p:nvPr/>
            </p:nvSpPr>
            <p:spPr>
              <a:xfrm>
                <a:off x="-1" y="900048"/>
                <a:ext cx="180902" cy="1809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9" name="Google Shape;202;p35"/>
              <p:cNvSpPr/>
              <p:nvPr/>
            </p:nvSpPr>
            <p:spPr>
              <a:xfrm>
                <a:off x="-1" y="1076160"/>
                <a:ext cx="180902" cy="18090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0" name="Google Shape;203;p35"/>
              <p:cNvSpPr/>
              <p:nvPr/>
            </p:nvSpPr>
            <p:spPr>
              <a:xfrm>
                <a:off x="-1" y="-1"/>
                <a:ext cx="180902" cy="1809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62" name="Google Shape;204;p35"/>
            <p:cNvSpPr/>
            <p:nvPr/>
          </p:nvSpPr>
          <p:spPr>
            <a:xfrm>
              <a:off x="-1" y="4962605"/>
              <a:ext cx="180902" cy="1809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CF81F54C-298B-46CE-AD86-9AA75E912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8" y="1654084"/>
            <a:ext cx="1674267" cy="2232356"/>
          </a:xfrm>
          <a:prstGeom prst="rect">
            <a:avLst/>
          </a:prstGeom>
        </p:spPr>
      </p:pic>
      <p:pic>
        <p:nvPicPr>
          <p:cNvPr id="17" name="Gráfico 16" descr="Casual woman using phone">
            <a:extLst>
              <a:ext uri="{FF2B5EF4-FFF2-40B4-BE49-F238E27FC236}">
                <a16:creationId xmlns:a16="http://schemas.microsoft.com/office/drawing/2014/main" id="{3E103219-8DB6-4A92-A36E-B1C677457C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600690" y="1829792"/>
            <a:ext cx="337367" cy="1006355"/>
          </a:xfrm>
          <a:prstGeom prst="rect">
            <a:avLst/>
          </a:prstGeom>
        </p:spPr>
      </p:pic>
      <p:pic>
        <p:nvPicPr>
          <p:cNvPr id="23" name="Gráfico 22" descr="Casa destaque">
            <a:extLst>
              <a:ext uri="{FF2B5EF4-FFF2-40B4-BE49-F238E27FC236}">
                <a16:creationId xmlns:a16="http://schemas.microsoft.com/office/drawing/2014/main" id="{56CE725B-6749-408E-96FD-B4C7D5213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9168" y="501215"/>
            <a:ext cx="1543540" cy="1543540"/>
          </a:xfrm>
          <a:prstGeom prst="rect">
            <a:avLst/>
          </a:prstGeom>
        </p:spPr>
      </p:pic>
      <p:pic>
        <p:nvPicPr>
          <p:cNvPr id="9" name="Gráfico 8" descr="Call center destaque">
            <a:extLst>
              <a:ext uri="{FF2B5EF4-FFF2-40B4-BE49-F238E27FC236}">
                <a16:creationId xmlns:a16="http://schemas.microsoft.com/office/drawing/2014/main" id="{C0667B1D-95B4-4A6B-B5E7-C0CC6C82F9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2655" y="1551888"/>
            <a:ext cx="492867" cy="492867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D447720-2563-491C-AA0E-F0C98DA5A1AA}"/>
              </a:ext>
            </a:extLst>
          </p:cNvPr>
          <p:cNvSpPr txBox="1"/>
          <p:nvPr/>
        </p:nvSpPr>
        <p:spPr>
          <a:xfrm>
            <a:off x="7180148" y="1111193"/>
            <a:ext cx="64970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SMAS</a:t>
            </a:r>
          </a:p>
        </p:txBody>
      </p: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627F7FCC-BCCB-4B09-95C5-DAFB2A9D789D}"/>
              </a:ext>
            </a:extLst>
          </p:cNvPr>
          <p:cNvCxnSpPr>
            <a:endCxn id="9" idx="1"/>
          </p:cNvCxnSpPr>
          <p:nvPr/>
        </p:nvCxnSpPr>
        <p:spPr>
          <a:xfrm flipV="1">
            <a:off x="1973179" y="1798322"/>
            <a:ext cx="4579476" cy="39676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Gráfico 37" descr="Altifalante destaque">
            <a:extLst>
              <a:ext uri="{FF2B5EF4-FFF2-40B4-BE49-F238E27FC236}">
                <a16:creationId xmlns:a16="http://schemas.microsoft.com/office/drawing/2014/main" id="{01D20E39-F50B-4F35-9F72-670D3E7CA4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1888" y="1172958"/>
            <a:ext cx="457200" cy="457200"/>
          </a:xfrm>
          <a:prstGeom prst="rect">
            <a:avLst/>
          </a:prstGeom>
        </p:spPr>
      </p:pic>
      <p:pic>
        <p:nvPicPr>
          <p:cNvPr id="29" name="Gráfico 28" descr="Edifício destaque">
            <a:extLst>
              <a:ext uri="{FF2B5EF4-FFF2-40B4-BE49-F238E27FC236}">
                <a16:creationId xmlns:a16="http://schemas.microsoft.com/office/drawing/2014/main" id="{D0FC73A9-0F86-4B7D-8082-C680CA7064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9228" y="3194320"/>
            <a:ext cx="914400" cy="914400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82DCF9C-7BA1-4538-BC92-0ACEA3133BF6}"/>
              </a:ext>
            </a:extLst>
          </p:cNvPr>
          <p:cNvGrpSpPr/>
          <p:nvPr/>
        </p:nvGrpSpPr>
        <p:grpSpPr>
          <a:xfrm>
            <a:off x="1363196" y="1855862"/>
            <a:ext cx="906939" cy="914400"/>
            <a:chOff x="2171939" y="3287638"/>
            <a:chExt cx="906939" cy="914400"/>
          </a:xfrm>
        </p:grpSpPr>
        <p:pic>
          <p:nvPicPr>
            <p:cNvPr id="31" name="Imagem 30" descr="Mulher informal a escrever num bloco de notas">
              <a:extLst>
                <a:ext uri="{FF2B5EF4-FFF2-40B4-BE49-F238E27FC236}">
                  <a16:creationId xmlns:a16="http://schemas.microsoft.com/office/drawing/2014/main" id="{F883BCCC-545A-441F-97D8-D5756A1E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1939" y="3287638"/>
              <a:ext cx="258298" cy="91440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9FBB761-CA71-4470-8E67-D80F063A9F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6362" t="7136" r="5375" b="12113"/>
            <a:stretch/>
          </p:blipFill>
          <p:spPr>
            <a:xfrm>
              <a:off x="2533311" y="3401952"/>
              <a:ext cx="545567" cy="499135"/>
            </a:xfrm>
            <a:prstGeom prst="rect">
              <a:avLst/>
            </a:prstGeom>
          </p:spPr>
        </p:pic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CB027E0-D2A9-4274-B1D9-3E0772F4A9CA}"/>
              </a:ext>
            </a:extLst>
          </p:cNvPr>
          <p:cNvSpPr txBox="1"/>
          <p:nvPr/>
        </p:nvSpPr>
        <p:spPr>
          <a:xfrm>
            <a:off x="3070709" y="1786921"/>
            <a:ext cx="3237286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Reading Communication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918CA62-9CEA-44A3-A90D-04C24E1E98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131669" y="4709863"/>
            <a:ext cx="2133600" cy="307777"/>
          </a:xfrm>
        </p:spPr>
        <p:txBody>
          <a:bodyPr/>
          <a:lstStyle/>
          <a:p>
            <a:fld id="{86CB4B4D-7CA3-9044-876B-883B54F8677D}" type="slidenum">
              <a:rPr lang="pt-PT" sz="1400" smtClean="0"/>
              <a:t>4</a:t>
            </a:fld>
            <a:endParaRPr lang="pt-PT" sz="14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8C1E6F7-D03A-46EB-8695-3AABD97C1076}"/>
              </a:ext>
            </a:extLst>
          </p:cNvPr>
          <p:cNvSpPr txBox="1"/>
          <p:nvPr/>
        </p:nvSpPr>
        <p:spPr>
          <a:xfrm>
            <a:off x="6869311" y="256309"/>
            <a:ext cx="9980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34564583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" fill="hold">
                                          <p:stCondLst>
                                            <p:cond delay="13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8C718EE-8081-401D-9AE4-F635BDC86661}"/>
              </a:ext>
            </a:extLst>
          </p:cNvPr>
          <p:cNvGrpSpPr/>
          <p:nvPr/>
        </p:nvGrpSpPr>
        <p:grpSpPr>
          <a:xfrm>
            <a:off x="6710400" y="500400"/>
            <a:ext cx="1543540" cy="1543540"/>
            <a:chOff x="6832740" y="955620"/>
            <a:chExt cx="1543540" cy="1543540"/>
          </a:xfrm>
        </p:grpSpPr>
        <p:pic>
          <p:nvPicPr>
            <p:cNvPr id="23" name="Gráfico 22" descr="Casa destaque">
              <a:extLst>
                <a:ext uri="{FF2B5EF4-FFF2-40B4-BE49-F238E27FC236}">
                  <a16:creationId xmlns:a16="http://schemas.microsoft.com/office/drawing/2014/main" id="{56CE725B-6749-408E-96FD-B4C7D521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32740" y="955620"/>
              <a:ext cx="1543540" cy="1543540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D447720-2563-491C-AA0E-F0C98DA5A1AA}"/>
                </a:ext>
              </a:extLst>
            </p:cNvPr>
            <p:cNvSpPr txBox="1"/>
            <p:nvPr/>
          </p:nvSpPr>
          <p:spPr>
            <a:xfrm>
              <a:off x="7310362" y="1573502"/>
              <a:ext cx="64970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PT" sz="14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SMAS</a:t>
              </a:r>
            </a:p>
          </p:txBody>
        </p:sp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5A1F7BFA-7311-4867-A0C6-B425A5496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7416" flipH="1">
            <a:off x="5822879" y="112199"/>
            <a:ext cx="1317447" cy="1756596"/>
          </a:xfrm>
          <a:prstGeom prst="rect">
            <a:avLst/>
          </a:prstGeom>
        </p:spPr>
      </p:pic>
      <p:sp>
        <p:nvSpPr>
          <p:cNvPr id="153" name="Google Shape;194;p35"/>
          <p:cNvSpPr txBox="1">
            <a:spLocks noGrp="1"/>
          </p:cNvSpPr>
          <p:nvPr>
            <p:ph type="title"/>
          </p:nvPr>
        </p:nvSpPr>
        <p:spPr>
          <a:xfrm>
            <a:off x="720004" y="350886"/>
            <a:ext cx="4823545" cy="987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/>
              <a:t>Work Context</a:t>
            </a:r>
          </a:p>
        </p:txBody>
      </p:sp>
      <p:sp>
        <p:nvSpPr>
          <p:cNvPr id="155" name="Google Shape;196;p35"/>
          <p:cNvSpPr/>
          <p:nvPr/>
        </p:nvSpPr>
        <p:spPr>
          <a:xfrm>
            <a:off x="840528" y="1074248"/>
            <a:ext cx="2824956" cy="4571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63" name="Google Shape;197;p35"/>
          <p:cNvGrpSpPr/>
          <p:nvPr/>
        </p:nvGrpSpPr>
        <p:grpSpPr>
          <a:xfrm>
            <a:off x="-1" y="-1"/>
            <a:ext cx="180902" cy="5143507"/>
            <a:chOff x="0" y="0"/>
            <a:chExt cx="180900" cy="5143505"/>
          </a:xfrm>
        </p:grpSpPr>
        <p:grpSp>
          <p:nvGrpSpPr>
            <p:cNvPr id="161" name="Google Shape;198;p35"/>
            <p:cNvGrpSpPr/>
            <p:nvPr/>
          </p:nvGrpSpPr>
          <p:grpSpPr>
            <a:xfrm>
              <a:off x="-1" y="-1"/>
              <a:ext cx="180902" cy="1257062"/>
              <a:chOff x="0" y="0"/>
              <a:chExt cx="180900" cy="1257061"/>
            </a:xfrm>
          </p:grpSpPr>
          <p:sp>
            <p:nvSpPr>
              <p:cNvPr id="156" name="Google Shape;199;p35"/>
              <p:cNvSpPr/>
              <p:nvPr/>
            </p:nvSpPr>
            <p:spPr>
              <a:xfrm>
                <a:off x="-1" y="180753"/>
                <a:ext cx="180902" cy="5433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7" name="Google Shape;200;p35"/>
              <p:cNvSpPr/>
              <p:nvPr/>
            </p:nvSpPr>
            <p:spPr>
              <a:xfrm>
                <a:off x="-1" y="718987"/>
                <a:ext cx="180902" cy="18090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8" name="Google Shape;201;p35"/>
              <p:cNvSpPr/>
              <p:nvPr/>
            </p:nvSpPr>
            <p:spPr>
              <a:xfrm>
                <a:off x="-1" y="900048"/>
                <a:ext cx="180902" cy="1809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9" name="Google Shape;202;p35"/>
              <p:cNvSpPr/>
              <p:nvPr/>
            </p:nvSpPr>
            <p:spPr>
              <a:xfrm>
                <a:off x="-1" y="1076160"/>
                <a:ext cx="180902" cy="18090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0" name="Google Shape;203;p35"/>
              <p:cNvSpPr/>
              <p:nvPr/>
            </p:nvSpPr>
            <p:spPr>
              <a:xfrm>
                <a:off x="-1" y="-1"/>
                <a:ext cx="180902" cy="1809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62" name="Google Shape;204;p35"/>
            <p:cNvSpPr/>
            <p:nvPr/>
          </p:nvSpPr>
          <p:spPr>
            <a:xfrm>
              <a:off x="-1" y="4962605"/>
              <a:ext cx="180902" cy="1809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CF81F54C-298B-46CE-AD86-9AA75E912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8" y="1654084"/>
            <a:ext cx="1674267" cy="2232356"/>
          </a:xfrm>
          <a:prstGeom prst="rect">
            <a:avLst/>
          </a:prstGeom>
        </p:spPr>
      </p:pic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627F7FCC-BCCB-4B09-95C5-DAFB2A9D789D}"/>
              </a:ext>
            </a:extLst>
          </p:cNvPr>
          <p:cNvCxnSpPr>
            <a:cxnSpLocks/>
            <a:stCxn id="2050" idx="3"/>
            <a:endCxn id="4" idx="1"/>
          </p:cNvCxnSpPr>
          <p:nvPr/>
        </p:nvCxnSpPr>
        <p:spPr>
          <a:xfrm flipV="1">
            <a:off x="2072409" y="777645"/>
            <a:ext cx="3884635" cy="151112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Gráfico 28" descr="Edifício destaque">
            <a:extLst>
              <a:ext uri="{FF2B5EF4-FFF2-40B4-BE49-F238E27FC236}">
                <a16:creationId xmlns:a16="http://schemas.microsoft.com/office/drawing/2014/main" id="{D0FC73A9-0F86-4B7D-8082-C680CA7064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228" y="3194320"/>
            <a:ext cx="914400" cy="914400"/>
          </a:xfrm>
          <a:prstGeom prst="rect">
            <a:avLst/>
          </a:prstGeom>
        </p:spPr>
      </p:pic>
      <p:pic>
        <p:nvPicPr>
          <p:cNvPr id="4" name="Gráfico 3" descr="Computador destaque">
            <a:extLst>
              <a:ext uri="{FF2B5EF4-FFF2-40B4-BE49-F238E27FC236}">
                <a16:creationId xmlns:a16="http://schemas.microsoft.com/office/drawing/2014/main" id="{8AF93869-54B9-48C2-AFEF-450319AEEC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7044" y="500400"/>
            <a:ext cx="554490" cy="55449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2A8C60B9-6CFD-48A1-A676-7C26785AEC6C}"/>
              </a:ext>
            </a:extLst>
          </p:cNvPr>
          <p:cNvSpPr txBox="1"/>
          <p:nvPr/>
        </p:nvSpPr>
        <p:spPr>
          <a:xfrm>
            <a:off x="2958110" y="1786921"/>
            <a:ext cx="3227720" cy="206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"Smart" Counter Reading Communication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E7AFC4-1BAC-4759-B8F8-9AF26FB5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97" y="1949180"/>
            <a:ext cx="745412" cy="67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EAD47CCE-0DD1-47AD-A280-A52F155072C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131669" y="4709863"/>
            <a:ext cx="2133600" cy="307777"/>
          </a:xfrm>
        </p:spPr>
        <p:txBody>
          <a:bodyPr/>
          <a:lstStyle/>
          <a:p>
            <a:fld id="{86CB4B4D-7CA3-9044-876B-883B54F8677D}" type="slidenum">
              <a:rPr lang="pt-PT" sz="1400" smtClean="0"/>
              <a:t>5</a:t>
            </a:fld>
            <a:endParaRPr lang="pt-PT" sz="1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E00CA59-BC7F-4043-813C-05BD1E670CC4}"/>
              </a:ext>
            </a:extLst>
          </p:cNvPr>
          <p:cNvSpPr txBox="1"/>
          <p:nvPr/>
        </p:nvSpPr>
        <p:spPr>
          <a:xfrm>
            <a:off x="6869311" y="256309"/>
            <a:ext cx="9980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3</a:t>
            </a:r>
          </a:p>
        </p:txBody>
      </p:sp>
    </p:spTree>
    <p:extLst>
      <p:ext uri="{BB962C8B-B14F-4D97-AF65-F5344CB8AC3E}">
        <p14:creationId xmlns:p14="http://schemas.microsoft.com/office/powerpoint/2010/main" val="3177664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9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ID="22" presetClass="entr" presetSubtype="4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8C718EE-8081-401D-9AE4-F635BDC86661}"/>
              </a:ext>
            </a:extLst>
          </p:cNvPr>
          <p:cNvGrpSpPr/>
          <p:nvPr/>
        </p:nvGrpSpPr>
        <p:grpSpPr>
          <a:xfrm>
            <a:off x="6710400" y="500400"/>
            <a:ext cx="1543540" cy="1543540"/>
            <a:chOff x="6832740" y="955620"/>
            <a:chExt cx="1543540" cy="1543540"/>
          </a:xfrm>
        </p:grpSpPr>
        <p:pic>
          <p:nvPicPr>
            <p:cNvPr id="23" name="Gráfico 22" descr="Casa destaque">
              <a:extLst>
                <a:ext uri="{FF2B5EF4-FFF2-40B4-BE49-F238E27FC236}">
                  <a16:creationId xmlns:a16="http://schemas.microsoft.com/office/drawing/2014/main" id="{56CE725B-6749-408E-96FD-B4C7D521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32740" y="955620"/>
              <a:ext cx="1543540" cy="1543540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D447720-2563-491C-AA0E-F0C98DA5A1AA}"/>
                </a:ext>
              </a:extLst>
            </p:cNvPr>
            <p:cNvSpPr txBox="1"/>
            <p:nvPr/>
          </p:nvSpPr>
          <p:spPr>
            <a:xfrm>
              <a:off x="7310362" y="1573502"/>
              <a:ext cx="64970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PT" sz="14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SMAS</a:t>
              </a:r>
            </a:p>
          </p:txBody>
        </p:sp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5A1F7BFA-7311-4867-A0C6-B425A5496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9833" flipH="1">
            <a:off x="5838422" y="27256"/>
            <a:ext cx="1320293" cy="1760391"/>
          </a:xfrm>
          <a:prstGeom prst="rect">
            <a:avLst/>
          </a:prstGeom>
        </p:spPr>
      </p:pic>
      <p:sp>
        <p:nvSpPr>
          <p:cNvPr id="153" name="Google Shape;194;p35"/>
          <p:cNvSpPr txBox="1">
            <a:spLocks noGrp="1"/>
          </p:cNvSpPr>
          <p:nvPr>
            <p:ph type="title"/>
          </p:nvPr>
        </p:nvSpPr>
        <p:spPr>
          <a:xfrm>
            <a:off x="720004" y="350886"/>
            <a:ext cx="4823545" cy="987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/>
              <a:t>Work Context</a:t>
            </a:r>
          </a:p>
        </p:txBody>
      </p:sp>
      <p:sp>
        <p:nvSpPr>
          <p:cNvPr id="155" name="Google Shape;196;p35"/>
          <p:cNvSpPr/>
          <p:nvPr/>
        </p:nvSpPr>
        <p:spPr>
          <a:xfrm flipV="1">
            <a:off x="859706" y="1073616"/>
            <a:ext cx="2797894" cy="4571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63" name="Google Shape;197;p35"/>
          <p:cNvGrpSpPr/>
          <p:nvPr/>
        </p:nvGrpSpPr>
        <p:grpSpPr>
          <a:xfrm>
            <a:off x="-1" y="-1"/>
            <a:ext cx="180902" cy="5143507"/>
            <a:chOff x="0" y="0"/>
            <a:chExt cx="180900" cy="5143505"/>
          </a:xfrm>
        </p:grpSpPr>
        <p:grpSp>
          <p:nvGrpSpPr>
            <p:cNvPr id="161" name="Google Shape;198;p35"/>
            <p:cNvGrpSpPr/>
            <p:nvPr/>
          </p:nvGrpSpPr>
          <p:grpSpPr>
            <a:xfrm>
              <a:off x="-1" y="-1"/>
              <a:ext cx="180902" cy="1257062"/>
              <a:chOff x="0" y="0"/>
              <a:chExt cx="180900" cy="1257061"/>
            </a:xfrm>
          </p:grpSpPr>
          <p:sp>
            <p:nvSpPr>
              <p:cNvPr id="156" name="Google Shape;199;p35"/>
              <p:cNvSpPr/>
              <p:nvPr/>
            </p:nvSpPr>
            <p:spPr>
              <a:xfrm>
                <a:off x="-1" y="180753"/>
                <a:ext cx="180902" cy="5433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7" name="Google Shape;200;p35"/>
              <p:cNvSpPr/>
              <p:nvPr/>
            </p:nvSpPr>
            <p:spPr>
              <a:xfrm>
                <a:off x="-1" y="718987"/>
                <a:ext cx="180902" cy="18090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8" name="Google Shape;201;p35"/>
              <p:cNvSpPr/>
              <p:nvPr/>
            </p:nvSpPr>
            <p:spPr>
              <a:xfrm>
                <a:off x="-1" y="900048"/>
                <a:ext cx="180902" cy="1809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9" name="Google Shape;202;p35"/>
              <p:cNvSpPr/>
              <p:nvPr/>
            </p:nvSpPr>
            <p:spPr>
              <a:xfrm>
                <a:off x="-1" y="1076160"/>
                <a:ext cx="180902" cy="18090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0" name="Google Shape;203;p35"/>
              <p:cNvSpPr/>
              <p:nvPr/>
            </p:nvSpPr>
            <p:spPr>
              <a:xfrm>
                <a:off x="-1" y="-1"/>
                <a:ext cx="180902" cy="1809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62" name="Google Shape;204;p35"/>
            <p:cNvSpPr/>
            <p:nvPr/>
          </p:nvSpPr>
          <p:spPr>
            <a:xfrm>
              <a:off x="-1" y="4962605"/>
              <a:ext cx="180902" cy="1809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CF81F54C-298B-46CE-AD86-9AA75E912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8" y="1654084"/>
            <a:ext cx="1674267" cy="2232356"/>
          </a:xfrm>
          <a:prstGeom prst="rect">
            <a:avLst/>
          </a:prstGeom>
        </p:spPr>
      </p:pic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627F7FCC-BCCB-4B09-95C5-DAFB2A9D789D}"/>
              </a:ext>
            </a:extLst>
          </p:cNvPr>
          <p:cNvCxnSpPr>
            <a:cxnSpLocks/>
            <a:stCxn id="33" idx="1"/>
            <a:endCxn id="4" idx="1"/>
          </p:cNvCxnSpPr>
          <p:nvPr/>
        </p:nvCxnSpPr>
        <p:spPr>
          <a:xfrm flipV="1">
            <a:off x="1074559" y="602689"/>
            <a:ext cx="4951796" cy="333847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Gráfico 28" descr="Edifício destaque">
            <a:extLst>
              <a:ext uri="{FF2B5EF4-FFF2-40B4-BE49-F238E27FC236}">
                <a16:creationId xmlns:a16="http://schemas.microsoft.com/office/drawing/2014/main" id="{D0FC73A9-0F86-4B7D-8082-C680CA7064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228" y="3194320"/>
            <a:ext cx="914400" cy="914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9FBB761-CA71-4470-8E67-D80F063A9FA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6362" t="7136" r="5375" b="12113"/>
          <a:stretch/>
        </p:blipFill>
        <p:spPr>
          <a:xfrm>
            <a:off x="1767141" y="2034024"/>
            <a:ext cx="396593" cy="362840"/>
          </a:xfrm>
          <a:prstGeom prst="rect">
            <a:avLst/>
          </a:prstGeom>
        </p:spPr>
      </p:pic>
      <p:pic>
        <p:nvPicPr>
          <p:cNvPr id="4" name="Gráfico 3" descr="Computador destaque">
            <a:extLst>
              <a:ext uri="{FF2B5EF4-FFF2-40B4-BE49-F238E27FC236}">
                <a16:creationId xmlns:a16="http://schemas.microsoft.com/office/drawing/2014/main" id="{8AF93869-54B9-48C2-AFEF-450319AEE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26355" y="325444"/>
            <a:ext cx="554490" cy="554490"/>
          </a:xfrm>
          <a:prstGeom prst="rect">
            <a:avLst/>
          </a:prstGeom>
        </p:spPr>
      </p:pic>
      <p:pic>
        <p:nvPicPr>
          <p:cNvPr id="7" name="Imagem 6" descr="Mulher de negócios a utilizar o telemóvel">
            <a:extLst>
              <a:ext uri="{FF2B5EF4-FFF2-40B4-BE49-F238E27FC236}">
                <a16:creationId xmlns:a16="http://schemas.microsoft.com/office/drawing/2014/main" id="{7D83AA2C-F162-43FF-9670-33C58C5C9FB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7991" y="1949180"/>
            <a:ext cx="204166" cy="742796"/>
          </a:xfrm>
          <a:prstGeom prst="rect">
            <a:avLst/>
          </a:prstGeom>
        </p:spPr>
      </p:pic>
      <p:pic>
        <p:nvPicPr>
          <p:cNvPr id="33" name="Imagem 32" descr="Mulher de negócios a utilizar o telemóvel">
            <a:extLst>
              <a:ext uri="{FF2B5EF4-FFF2-40B4-BE49-F238E27FC236}">
                <a16:creationId xmlns:a16="http://schemas.microsoft.com/office/drawing/2014/main" id="{D00E6C26-6E11-4BB1-B7A6-B8025755671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497" y="3089713"/>
            <a:ext cx="468062" cy="1702901"/>
          </a:xfrm>
          <a:prstGeom prst="rect">
            <a:avLst/>
          </a:prstGeom>
        </p:spPr>
      </p:pic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FAA0673D-F213-4D5F-A2CB-871CF1B66F61}"/>
              </a:ext>
            </a:extLst>
          </p:cNvPr>
          <p:cNvCxnSpPr>
            <a:cxnSpLocks/>
            <a:stCxn id="33" idx="1"/>
            <a:endCxn id="4" idx="2"/>
          </p:cNvCxnSpPr>
          <p:nvPr/>
        </p:nvCxnSpPr>
        <p:spPr>
          <a:xfrm flipV="1">
            <a:off x="1074559" y="879934"/>
            <a:ext cx="5229041" cy="306123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Imagem 41">
            <a:extLst>
              <a:ext uri="{FF2B5EF4-FFF2-40B4-BE49-F238E27FC236}">
                <a16:creationId xmlns:a16="http://schemas.microsoft.com/office/drawing/2014/main" id="{940ACE6C-7E48-477D-B6D0-F5B8E20A3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5654">
            <a:off x="1162051" y="895664"/>
            <a:ext cx="2613263" cy="3484351"/>
          </a:xfrm>
          <a:prstGeom prst="rect">
            <a:avLst/>
          </a:prstGeom>
        </p:spPr>
      </p:pic>
      <p:pic>
        <p:nvPicPr>
          <p:cNvPr id="25" name="Gráfico 24" descr="smartphone destaque">
            <a:extLst>
              <a:ext uri="{FF2B5EF4-FFF2-40B4-BE49-F238E27FC236}">
                <a16:creationId xmlns:a16="http://schemas.microsoft.com/office/drawing/2014/main" id="{CF9A27E7-809B-4CB4-B149-45A80677A0B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23956" r="19441"/>
          <a:stretch/>
        </p:blipFill>
        <p:spPr>
          <a:xfrm>
            <a:off x="2458817" y="1275030"/>
            <a:ext cx="855525" cy="1511437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ABE5D156-C806-42CB-AC92-5E996E7AE2C7}"/>
              </a:ext>
            </a:extLst>
          </p:cNvPr>
          <p:cNvSpPr txBox="1"/>
          <p:nvPr/>
        </p:nvSpPr>
        <p:spPr>
          <a:xfrm>
            <a:off x="3404636" y="1921429"/>
            <a:ext cx="280736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WaterSpy</a:t>
            </a:r>
            <a:endParaRPr kumimoji="0" lang="pt-PT" sz="32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sym typeface="Arial"/>
            </a:endParaRP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81EAE3E7-DFD9-4B0A-BEF3-415C7AB530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65332" y="1537269"/>
            <a:ext cx="571934" cy="975472"/>
          </a:xfrm>
          <a:prstGeom prst="rect">
            <a:avLst/>
          </a:prstGeom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5371422-D16A-4534-B1BB-E9B70FF5B8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131669" y="4709863"/>
            <a:ext cx="2133600" cy="307777"/>
          </a:xfrm>
        </p:spPr>
        <p:txBody>
          <a:bodyPr/>
          <a:lstStyle/>
          <a:p>
            <a:fld id="{86CB4B4D-7CA3-9044-876B-883B54F8677D}" type="slidenum">
              <a:rPr lang="pt-PT" sz="1400" smtClean="0"/>
              <a:t>6</a:t>
            </a:fld>
            <a:endParaRPr lang="pt-PT" sz="14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39DB598-9CDF-4ADF-AB1C-3D3C52515B21}"/>
              </a:ext>
            </a:extLst>
          </p:cNvPr>
          <p:cNvSpPr txBox="1"/>
          <p:nvPr/>
        </p:nvSpPr>
        <p:spPr>
          <a:xfrm>
            <a:off x="6869311" y="256309"/>
            <a:ext cx="9980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4</a:t>
            </a:r>
          </a:p>
        </p:txBody>
      </p:sp>
    </p:spTree>
    <p:extLst>
      <p:ext uri="{BB962C8B-B14F-4D97-AF65-F5344CB8AC3E}">
        <p14:creationId xmlns:p14="http://schemas.microsoft.com/office/powerpoint/2010/main" val="1571184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9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4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9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9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4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3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8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35;p38"/>
          <p:cNvSpPr txBox="1">
            <a:spLocks noGrp="1"/>
          </p:cNvSpPr>
          <p:nvPr>
            <p:ph type="title"/>
          </p:nvPr>
        </p:nvSpPr>
        <p:spPr>
          <a:xfrm>
            <a:off x="719999" y="358633"/>
            <a:ext cx="7033502" cy="63420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latin typeface="CMBX12"/>
                <a:ea typeface="CMBX12"/>
                <a:cs typeface="CMBX12"/>
                <a:sym typeface="CMBX12"/>
              </a:defRPr>
            </a:lvl1pPr>
          </a:lstStyle>
          <a:p>
            <a:r>
              <a:rPr lang="en-US" sz="4000" dirty="0">
                <a:latin typeface="Montserrat SemiBold"/>
              </a:rPr>
              <a:t>System Architecture</a:t>
            </a:r>
            <a:br>
              <a:rPr lang="en-US" sz="4000" dirty="0">
                <a:latin typeface="Montserrat SemiBold"/>
              </a:rPr>
            </a:br>
            <a:endParaRPr lang="en-US" sz="4000" dirty="0">
              <a:latin typeface="Montserrat SemiBold"/>
            </a:endParaRPr>
          </a:p>
        </p:txBody>
      </p:sp>
      <p:grpSp>
        <p:nvGrpSpPr>
          <p:cNvPr id="269" name="Google Shape;245;p38"/>
          <p:cNvGrpSpPr/>
          <p:nvPr/>
        </p:nvGrpSpPr>
        <p:grpSpPr>
          <a:xfrm>
            <a:off x="-1" y="-1"/>
            <a:ext cx="180902" cy="5143507"/>
            <a:chOff x="0" y="0"/>
            <a:chExt cx="180900" cy="5143505"/>
          </a:xfrm>
        </p:grpSpPr>
        <p:grpSp>
          <p:nvGrpSpPr>
            <p:cNvPr id="267" name="Google Shape;246;p38"/>
            <p:cNvGrpSpPr/>
            <p:nvPr/>
          </p:nvGrpSpPr>
          <p:grpSpPr>
            <a:xfrm>
              <a:off x="-1" y="-1"/>
              <a:ext cx="180902" cy="1257062"/>
              <a:chOff x="0" y="0"/>
              <a:chExt cx="180900" cy="1257061"/>
            </a:xfrm>
          </p:grpSpPr>
          <p:sp>
            <p:nvSpPr>
              <p:cNvPr id="262" name="Google Shape;247;p38"/>
              <p:cNvSpPr/>
              <p:nvPr/>
            </p:nvSpPr>
            <p:spPr>
              <a:xfrm>
                <a:off x="-1" y="180753"/>
                <a:ext cx="180902" cy="5433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3" name="Google Shape;248;p38"/>
              <p:cNvSpPr/>
              <p:nvPr/>
            </p:nvSpPr>
            <p:spPr>
              <a:xfrm>
                <a:off x="-1" y="718987"/>
                <a:ext cx="180902" cy="18090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4" name="Google Shape;249;p38"/>
              <p:cNvSpPr/>
              <p:nvPr/>
            </p:nvSpPr>
            <p:spPr>
              <a:xfrm>
                <a:off x="-1" y="900048"/>
                <a:ext cx="180902" cy="1809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Google Shape;250;p38"/>
              <p:cNvSpPr/>
              <p:nvPr/>
            </p:nvSpPr>
            <p:spPr>
              <a:xfrm>
                <a:off x="-1" y="1076160"/>
                <a:ext cx="180902" cy="18090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Google Shape;251;p38"/>
              <p:cNvSpPr/>
              <p:nvPr/>
            </p:nvSpPr>
            <p:spPr>
              <a:xfrm>
                <a:off x="-1" y="-1"/>
                <a:ext cx="180902" cy="1809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68" name="Google Shape;252;p38"/>
            <p:cNvSpPr/>
            <p:nvPr/>
          </p:nvSpPr>
          <p:spPr>
            <a:xfrm>
              <a:off x="-1" y="4962605"/>
              <a:ext cx="180902" cy="1809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270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6173" y="1399247"/>
            <a:ext cx="5391652" cy="27115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Google Shape;196;p35">
            <a:extLst>
              <a:ext uri="{FF2B5EF4-FFF2-40B4-BE49-F238E27FC236}">
                <a16:creationId xmlns:a16="http://schemas.microsoft.com/office/drawing/2014/main" id="{F32FD184-8B42-46ED-840D-A1140F2F8D84}"/>
              </a:ext>
            </a:extLst>
          </p:cNvPr>
          <p:cNvSpPr/>
          <p:nvPr/>
        </p:nvSpPr>
        <p:spPr>
          <a:xfrm flipV="1">
            <a:off x="792100" y="1074858"/>
            <a:ext cx="4205569" cy="4571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CF870060-27A3-4D67-86CA-10DA798988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55540" y="4691195"/>
            <a:ext cx="431260" cy="307777"/>
          </a:xfrm>
        </p:spPr>
        <p:txBody>
          <a:bodyPr/>
          <a:lstStyle/>
          <a:p>
            <a:fld id="{86CB4B4D-7CA3-9044-876B-883B54F8677D}" type="slidenum">
              <a:rPr lang="pt-PT" sz="1400" smtClean="0"/>
              <a:t>7</a:t>
            </a:fld>
            <a:endParaRPr lang="pt-PT" sz="14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390;p43"/>
          <p:cNvSpPr txBox="1">
            <a:spLocks noGrp="1"/>
          </p:cNvSpPr>
          <p:nvPr>
            <p:ph type="title"/>
          </p:nvPr>
        </p:nvSpPr>
        <p:spPr>
          <a:xfrm>
            <a:off x="590410" y="231129"/>
            <a:ext cx="7646890" cy="6342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sz="3200" dirty="0">
                <a:effectLst/>
                <a:latin typeface="Segoe UI Web (West European)"/>
              </a:rPr>
              <a:t>Requirements - System Functionals</a:t>
            </a:r>
          </a:p>
        </p:txBody>
      </p:sp>
      <p:grpSp>
        <p:nvGrpSpPr>
          <p:cNvPr id="193" name="Google Shape;393;p43"/>
          <p:cNvGrpSpPr/>
          <p:nvPr/>
        </p:nvGrpSpPr>
        <p:grpSpPr>
          <a:xfrm>
            <a:off x="-1" y="-1"/>
            <a:ext cx="180902" cy="5143507"/>
            <a:chOff x="0" y="0"/>
            <a:chExt cx="180900" cy="5143505"/>
          </a:xfrm>
        </p:grpSpPr>
        <p:grpSp>
          <p:nvGrpSpPr>
            <p:cNvPr id="191" name="Google Shape;394;p43"/>
            <p:cNvGrpSpPr/>
            <p:nvPr/>
          </p:nvGrpSpPr>
          <p:grpSpPr>
            <a:xfrm>
              <a:off x="-1" y="-1"/>
              <a:ext cx="180902" cy="1257062"/>
              <a:chOff x="0" y="0"/>
              <a:chExt cx="180900" cy="1257061"/>
            </a:xfrm>
          </p:grpSpPr>
          <p:sp>
            <p:nvSpPr>
              <p:cNvPr id="186" name="Google Shape;395;p43"/>
              <p:cNvSpPr/>
              <p:nvPr/>
            </p:nvSpPr>
            <p:spPr>
              <a:xfrm>
                <a:off x="-1" y="180753"/>
                <a:ext cx="180902" cy="5433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7" name="Google Shape;396;p43"/>
              <p:cNvSpPr/>
              <p:nvPr/>
            </p:nvSpPr>
            <p:spPr>
              <a:xfrm>
                <a:off x="-1" y="718987"/>
                <a:ext cx="180902" cy="18090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8" name="Google Shape;397;p43"/>
              <p:cNvSpPr/>
              <p:nvPr/>
            </p:nvSpPr>
            <p:spPr>
              <a:xfrm>
                <a:off x="-1" y="900048"/>
                <a:ext cx="180902" cy="1809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9" name="Google Shape;398;p43"/>
              <p:cNvSpPr/>
              <p:nvPr/>
            </p:nvSpPr>
            <p:spPr>
              <a:xfrm>
                <a:off x="-1" y="1076160"/>
                <a:ext cx="180902" cy="18090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0" name="Google Shape;399;p43"/>
              <p:cNvSpPr/>
              <p:nvPr/>
            </p:nvSpPr>
            <p:spPr>
              <a:xfrm>
                <a:off x="-1" y="-1"/>
                <a:ext cx="180902" cy="1809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92" name="Google Shape;400;p43"/>
            <p:cNvSpPr/>
            <p:nvPr/>
          </p:nvSpPr>
          <p:spPr>
            <a:xfrm>
              <a:off x="-1" y="4962605"/>
              <a:ext cx="180902" cy="1809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98E1002-2493-4736-9CE3-362758D8DDBA}"/>
              </a:ext>
            </a:extLst>
          </p:cNvPr>
          <p:cNvGrpSpPr/>
          <p:nvPr/>
        </p:nvGrpSpPr>
        <p:grpSpPr>
          <a:xfrm>
            <a:off x="1144859" y="899887"/>
            <a:ext cx="5672252" cy="3601064"/>
            <a:chOff x="1653995" y="968666"/>
            <a:chExt cx="4351952" cy="3086485"/>
          </a:xfrm>
        </p:grpSpPr>
        <p:graphicFrame>
          <p:nvGraphicFramePr>
            <p:cNvPr id="183" name="Google Shape;389;p43"/>
            <p:cNvGraphicFramePr/>
            <p:nvPr>
              <p:extLst>
                <p:ext uri="{D42A27DB-BD31-4B8C-83A1-F6EECF244321}">
                  <p14:modId xmlns:p14="http://schemas.microsoft.com/office/powerpoint/2010/main" val="2541472002"/>
                </p:ext>
              </p:extLst>
            </p:nvPr>
          </p:nvGraphicFramePr>
          <p:xfrm>
            <a:off x="1655618" y="968666"/>
            <a:ext cx="4348707" cy="305685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2022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46579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20779"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pt-PT" sz="800" b="1" noProof="0" dirty="0">
                            <a:solidFill>
                              <a:schemeClr val="accent1"/>
                            </a:solidFill>
                          </a:rPr>
                          <a:t>Requisito</a:t>
                        </a:r>
                      </a:p>
                    </a:txBody>
                    <a:tcPr marL="91425" marR="91425" marT="91425" marB="91425" horzOverflow="overflow"/>
                  </a:tc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pt-PT" sz="800" b="1" noProof="0" dirty="0">
                            <a:solidFill>
                              <a:schemeClr val="accent1"/>
                            </a:solidFill>
                          </a:rPr>
                          <a:t>Descrição</a:t>
                        </a:r>
                      </a:p>
                    </a:txBody>
                    <a:tcPr marL="91425" marR="91425" marT="91425" marB="91425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20779"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>
                            <a:solidFill>
                              <a:schemeClr val="accent1"/>
                            </a:solidFill>
                          </a:rPr>
                          <a:t>F1</a:t>
                        </a:r>
                      </a:p>
                    </a:txBody>
                    <a:tcPr marL="91425" marR="91425" marT="91425" marB="91425" horzOverflow="overflow"/>
                  </a:tc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pt-PT" sz="800" noProof="0" dirty="0">
                            <a:solidFill>
                              <a:srgbClr val="6A6E85"/>
                            </a:solidFill>
                          </a:rPr>
                          <a:t>Subscrever</a:t>
                        </a:r>
                      </a:p>
                    </a:txBody>
                    <a:tcPr marL="91425" marR="91425" marT="91425" marB="91425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20779"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>
                            <a:solidFill>
                              <a:schemeClr val="accent1"/>
                            </a:solidFill>
                          </a:rPr>
                          <a:t>F2</a:t>
                        </a:r>
                        <a:endParaRPr lang="pt-PT" sz="800" b="1" dirty="0">
                          <a:solidFill>
                            <a:schemeClr val="accent1"/>
                          </a:solidFill>
                        </a:endParaRPr>
                      </a:p>
                    </a:txBody>
                    <a:tcPr marL="91425" marR="91425" marT="91425" marB="91425" horzOverflow="overflow"/>
                  </a:tc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pt-PT" sz="800" noProof="0" dirty="0">
                            <a:solidFill>
                              <a:srgbClr val="6A6E85"/>
                            </a:solidFill>
                          </a:rPr>
                          <a:t>Autenticar</a:t>
                        </a:r>
                      </a:p>
                    </a:txBody>
                    <a:tcPr marL="91425" marR="91425" marT="91425" marB="91425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20779"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>
                            <a:solidFill>
                              <a:schemeClr val="accent1"/>
                            </a:solidFill>
                          </a:rPr>
                          <a:t>F2.1</a:t>
                        </a:r>
                      </a:p>
                    </a:txBody>
                    <a:tcPr marL="91425" marR="91425" marT="91425" marB="91425" horzOverflow="overflow"/>
                  </a:tc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dirty="0">
                            <a:solidFill>
                              <a:srgbClr val="6A6E85"/>
                            </a:solidFill>
                          </a:rPr>
                          <a:t>Validar </a:t>
                        </a:r>
                        <a:r>
                          <a:rPr lang="pt-PT" sz="800" noProof="0" dirty="0">
                            <a:solidFill>
                              <a:srgbClr val="6A6E85"/>
                            </a:solidFill>
                          </a:rPr>
                          <a:t>autenticação</a:t>
                        </a:r>
                      </a:p>
                    </a:txBody>
                    <a:tcPr marL="91425" marR="91425" marT="91425" marB="91425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20779"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>
                            <a:solidFill>
                              <a:schemeClr val="accent1"/>
                            </a:solidFill>
                          </a:rPr>
                          <a:t>F3</a:t>
                        </a:r>
                      </a:p>
                    </a:txBody>
                    <a:tcPr marL="91425" marR="91425" marT="91425" marB="91425" horzOverflow="overflow"/>
                  </a:tc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pt-PT" sz="800" noProof="0" dirty="0">
                            <a:solidFill>
                              <a:srgbClr val="6A6E85"/>
                            </a:solidFill>
                          </a:rPr>
                          <a:t>Registar</a:t>
                        </a:r>
                      </a:p>
                    </a:txBody>
                    <a:tcPr marL="91425" marR="91425" marT="91425" marB="91425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20779"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chemeClr val="accent1"/>
                            </a:solidFill>
                          </a:rPr>
                          <a:t>F3.1</a:t>
                        </a:r>
                      </a:p>
                    </a:txBody>
                    <a:tcPr marL="91425" marR="91425" marT="91425" marB="91425" horzOverflow="overflow"/>
                  </a:tc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pt-PT" sz="800" noProof="0" dirty="0">
                            <a:solidFill>
                              <a:srgbClr val="6A6E85"/>
                            </a:solidFill>
                          </a:rPr>
                          <a:t>Associar</a:t>
                        </a:r>
                        <a:r>
                          <a:rPr sz="800" dirty="0">
                            <a:solidFill>
                              <a:srgbClr val="6A6E85"/>
                            </a:solidFill>
                          </a:rPr>
                          <a:t> </a:t>
                        </a:r>
                        <a:r>
                          <a:rPr lang="pt-PT" sz="800" noProof="0" dirty="0">
                            <a:solidFill>
                              <a:srgbClr val="6A6E85"/>
                            </a:solidFill>
                          </a:rPr>
                          <a:t>contratos</a:t>
                        </a:r>
                      </a:p>
                    </a:txBody>
                    <a:tcPr marL="91425" marR="91425" marT="91425" marB="91425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58709"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>
                            <a:solidFill>
                              <a:schemeClr val="accent1"/>
                            </a:solidFill>
                          </a:rPr>
                          <a:t>F3.2</a:t>
                        </a:r>
                      </a:p>
                    </a:txBody>
                    <a:tcPr marL="91425" marR="91425" marT="91425" marB="91425" horzOverflow="overflow"/>
                  </a:tc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pt-PT" sz="800" noProof="0" dirty="0">
                            <a:solidFill>
                              <a:srgbClr val="6A6E85"/>
                            </a:solidFill>
                          </a:rPr>
                          <a:t>Registar manualmente ou por fotografia o contador</a:t>
                        </a:r>
                      </a:p>
                    </a:txBody>
                    <a:tcPr marL="91425" marR="91425" marT="91425" marB="91425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20779"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chemeClr val="accent1"/>
                            </a:solidFill>
                          </a:rPr>
                          <a:t>F3.2.1</a:t>
                        </a:r>
                      </a:p>
                    </a:txBody>
                    <a:tcPr marL="91425" marR="91425" marT="91425" marB="91425" horzOverflow="overflow"/>
                  </a:tc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dirty="0">
                            <a:solidFill>
                              <a:srgbClr val="6A6E85"/>
                            </a:solidFill>
                          </a:rPr>
                          <a:t>Validar </a:t>
                        </a:r>
                        <a:r>
                          <a:rPr sz="800" dirty="0" err="1">
                            <a:solidFill>
                              <a:srgbClr val="6A6E85"/>
                            </a:solidFill>
                          </a:rPr>
                          <a:t>registo</a:t>
                        </a:r>
                        <a:r>
                          <a:rPr sz="800" dirty="0">
                            <a:solidFill>
                              <a:srgbClr val="6A6E85"/>
                            </a:solidFill>
                          </a:rPr>
                          <a:t> do </a:t>
                        </a:r>
                        <a:r>
                          <a:rPr sz="800" dirty="0" err="1">
                            <a:solidFill>
                              <a:srgbClr val="6A6E85"/>
                            </a:solidFill>
                          </a:rPr>
                          <a:t>contador</a:t>
                        </a:r>
                        <a:r>
                          <a:rPr sz="800" dirty="0">
                            <a:solidFill>
                              <a:srgbClr val="6A6E85"/>
                            </a:solidFill>
                          </a:rPr>
                          <a:t> por </a:t>
                        </a:r>
                        <a:r>
                          <a:rPr sz="800" dirty="0" err="1">
                            <a:solidFill>
                              <a:srgbClr val="6A6E85"/>
                            </a:solidFill>
                          </a:rPr>
                          <a:t>contrato</a:t>
                        </a:r>
                        <a:endParaRPr sz="800" dirty="0">
                          <a:solidFill>
                            <a:srgbClr val="6A6E85"/>
                          </a:solidFill>
                        </a:endParaRPr>
                      </a:p>
                    </a:txBody>
                    <a:tcPr marL="91425" marR="91425" marT="91425" marB="91425" horzOverflow="overflow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320779"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chemeClr val="accent1"/>
                            </a:solidFill>
                          </a:rPr>
                          <a:t>F3.3</a:t>
                        </a:r>
                      </a:p>
                    </a:txBody>
                    <a:tcPr marL="91425" marR="91425" marT="91425" marB="91425" horzOverflow="overflow"/>
                  </a:tc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dirty="0" err="1">
                            <a:solidFill>
                              <a:srgbClr val="6A6E85"/>
                            </a:solidFill>
                          </a:rPr>
                          <a:t>Registar</a:t>
                        </a:r>
                        <a:r>
                          <a:rPr sz="800" dirty="0">
                            <a:solidFill>
                              <a:srgbClr val="6A6E85"/>
                            </a:solidFill>
                          </a:rPr>
                          <a:t> </a:t>
                        </a:r>
                        <a:r>
                          <a:rPr sz="800" dirty="0" err="1">
                            <a:solidFill>
                              <a:srgbClr val="6A6E85"/>
                            </a:solidFill>
                          </a:rPr>
                          <a:t>leituras</a:t>
                        </a:r>
                        <a:endParaRPr sz="800" dirty="0">
                          <a:solidFill>
                            <a:srgbClr val="6A6E85"/>
                          </a:solidFill>
                        </a:endParaRPr>
                      </a:p>
                    </a:txBody>
                    <a:tcPr marL="91425" marR="91425" marT="91425" marB="91425" horzOverflow="overflow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320779"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chemeClr val="accent1"/>
                            </a:solidFill>
                          </a:rPr>
                          <a:t>F4</a:t>
                        </a:r>
                      </a:p>
                    </a:txBody>
                    <a:tcPr marL="91425" marR="91425" marT="91425" marB="91425" horzOverflow="overflow"/>
                  </a:tc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dirty="0" err="1">
                            <a:solidFill>
                              <a:srgbClr val="6A6E85"/>
                            </a:solidFill>
                          </a:rPr>
                          <a:t>Consultar</a:t>
                        </a:r>
                        <a:endParaRPr sz="800" dirty="0">
                          <a:solidFill>
                            <a:srgbClr val="6A6E85"/>
                          </a:solidFill>
                        </a:endParaRPr>
                      </a:p>
                    </a:txBody>
                    <a:tcPr marL="91425" marR="91425" marT="91425" marB="91425" horzOverflow="overflow"/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320779"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>
                            <a:solidFill>
                              <a:schemeClr val="accent1"/>
                            </a:solidFill>
                          </a:rPr>
                          <a:t>F4.1</a:t>
                        </a:r>
                      </a:p>
                    </a:txBody>
                    <a:tcPr marL="91425" marR="91425" marT="91425" marB="91425" horzOverflow="overflow"/>
                  </a:tc>
                  <a:tc>
                    <a:txBody>
                      <a:bodyPr/>
                      <a:lstStyle/>
                      <a:p>
                        <a:pPr algn="l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pt-PT" sz="800" noProof="0" dirty="0">
                            <a:solidFill>
                              <a:srgbClr val="6A6E85"/>
                            </a:solidFill>
                          </a:rPr>
                          <a:t>Consultar</a:t>
                        </a:r>
                        <a:r>
                          <a:rPr sz="800" dirty="0">
                            <a:solidFill>
                              <a:srgbClr val="6A6E85"/>
                            </a:solidFill>
                          </a:rPr>
                          <a:t> </a:t>
                        </a:r>
                        <a:r>
                          <a:rPr lang="pt-PT" sz="800" noProof="0" dirty="0">
                            <a:solidFill>
                              <a:srgbClr val="6A6E85"/>
                            </a:solidFill>
                          </a:rPr>
                          <a:t>histórico</a:t>
                        </a:r>
                        <a:r>
                          <a:rPr sz="800" dirty="0">
                            <a:solidFill>
                              <a:srgbClr val="6A6E85"/>
                            </a:solidFill>
                          </a:rPr>
                          <a:t> de </a:t>
                        </a:r>
                        <a:r>
                          <a:rPr lang="pt-PT" sz="800" noProof="0" dirty="0">
                            <a:solidFill>
                              <a:srgbClr val="6A6E85"/>
                            </a:solidFill>
                          </a:rPr>
                          <a:t>leituras</a:t>
                        </a:r>
                      </a:p>
                    </a:txBody>
                    <a:tcPr marL="91425" marR="91425" marT="91425" marB="91425" horzOverflow="overflow"/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</a:tbl>
            </a:graphicData>
          </a:graphic>
        </p:graphicFrame>
        <p:sp>
          <p:nvSpPr>
            <p:cNvPr id="185" name="Google Shape;392;p43"/>
            <p:cNvSpPr/>
            <p:nvPr/>
          </p:nvSpPr>
          <p:spPr>
            <a:xfrm flipV="1">
              <a:off x="1653995" y="4055151"/>
              <a:ext cx="435032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4" name="Google Shape;391;p43"/>
            <p:cNvSpPr/>
            <p:nvPr/>
          </p:nvSpPr>
          <p:spPr>
            <a:xfrm>
              <a:off x="1655619" y="1257060"/>
              <a:ext cx="435032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5" name="Google Shape;391;p43"/>
            <p:cNvSpPr/>
            <p:nvPr/>
          </p:nvSpPr>
          <p:spPr>
            <a:xfrm>
              <a:off x="1655618" y="968667"/>
              <a:ext cx="435032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txBody>
            <a:bodyPr lIns="45719" rIns="45719"/>
            <a:lstStyle/>
            <a:p>
              <a:endParaRPr dirty="0"/>
            </a:p>
          </p:txBody>
        </p:sp>
      </p:grp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D5A84D8C-38FB-47EA-878C-9CF24024D9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55540" y="4691195"/>
            <a:ext cx="431260" cy="307777"/>
          </a:xfrm>
        </p:spPr>
        <p:txBody>
          <a:bodyPr/>
          <a:lstStyle/>
          <a:p>
            <a:fld id="{86CB4B4D-7CA3-9044-876B-883B54F8677D}" type="slidenum">
              <a:rPr lang="pt-PT" sz="1400" smtClean="0"/>
              <a:t>8</a:t>
            </a:fld>
            <a:endParaRPr lang="pt-PT" sz="14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35;p38"/>
          <p:cNvSpPr txBox="1">
            <a:spLocks noGrp="1"/>
          </p:cNvSpPr>
          <p:nvPr>
            <p:ph type="title"/>
          </p:nvPr>
        </p:nvSpPr>
        <p:spPr>
          <a:xfrm>
            <a:off x="719999" y="358633"/>
            <a:ext cx="7033502" cy="63420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latin typeface="CMBX12"/>
                <a:ea typeface="CMBX12"/>
                <a:cs typeface="CMBX12"/>
                <a:sym typeface="CMBX12"/>
              </a:defRPr>
            </a:lvl1pPr>
          </a:lstStyle>
          <a:p>
            <a:r>
              <a:rPr lang="en-US" sz="4000" dirty="0">
                <a:latin typeface="Montserrat SemiBold"/>
              </a:rPr>
              <a:t>Use Cases</a:t>
            </a:r>
            <a:br>
              <a:rPr lang="pt-PT" sz="4000" dirty="0">
                <a:latin typeface="Montserrat SemiBold"/>
              </a:rPr>
            </a:br>
            <a:endParaRPr lang="pt-PT" sz="4000" dirty="0">
              <a:latin typeface="Montserrat SemiBold"/>
            </a:endParaRPr>
          </a:p>
        </p:txBody>
      </p:sp>
      <p:grpSp>
        <p:nvGrpSpPr>
          <p:cNvPr id="236" name="Google Shape;245;p38"/>
          <p:cNvGrpSpPr/>
          <p:nvPr/>
        </p:nvGrpSpPr>
        <p:grpSpPr>
          <a:xfrm>
            <a:off x="-1" y="-1"/>
            <a:ext cx="180902" cy="5143507"/>
            <a:chOff x="0" y="0"/>
            <a:chExt cx="180900" cy="5143505"/>
          </a:xfrm>
        </p:grpSpPr>
        <p:grpSp>
          <p:nvGrpSpPr>
            <p:cNvPr id="234" name="Google Shape;246;p38"/>
            <p:cNvGrpSpPr/>
            <p:nvPr/>
          </p:nvGrpSpPr>
          <p:grpSpPr>
            <a:xfrm>
              <a:off x="-1" y="-1"/>
              <a:ext cx="180902" cy="1257062"/>
              <a:chOff x="0" y="0"/>
              <a:chExt cx="180900" cy="1257061"/>
            </a:xfrm>
          </p:grpSpPr>
          <p:sp>
            <p:nvSpPr>
              <p:cNvPr id="229" name="Google Shape;247;p38"/>
              <p:cNvSpPr/>
              <p:nvPr/>
            </p:nvSpPr>
            <p:spPr>
              <a:xfrm>
                <a:off x="-1" y="180753"/>
                <a:ext cx="180902" cy="5433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0" name="Google Shape;248;p38"/>
              <p:cNvSpPr/>
              <p:nvPr/>
            </p:nvSpPr>
            <p:spPr>
              <a:xfrm>
                <a:off x="-1" y="718987"/>
                <a:ext cx="180902" cy="18090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1" name="Google Shape;249;p38"/>
              <p:cNvSpPr/>
              <p:nvPr/>
            </p:nvSpPr>
            <p:spPr>
              <a:xfrm>
                <a:off x="-1" y="900048"/>
                <a:ext cx="180902" cy="1809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2" name="Google Shape;250;p38"/>
              <p:cNvSpPr/>
              <p:nvPr/>
            </p:nvSpPr>
            <p:spPr>
              <a:xfrm>
                <a:off x="-1" y="1076160"/>
                <a:ext cx="180902" cy="18090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3" name="Google Shape;251;p38"/>
              <p:cNvSpPr/>
              <p:nvPr/>
            </p:nvSpPr>
            <p:spPr>
              <a:xfrm>
                <a:off x="-1" y="-1"/>
                <a:ext cx="180902" cy="1809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35" name="Google Shape;252;p38"/>
            <p:cNvSpPr/>
            <p:nvPr/>
          </p:nvSpPr>
          <p:spPr>
            <a:xfrm>
              <a:off x="-1" y="4962605"/>
              <a:ext cx="180902" cy="1809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237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t="2099" r="1522" b="2168"/>
          <a:stretch/>
        </p:blipFill>
        <p:spPr>
          <a:xfrm>
            <a:off x="229297" y="1510983"/>
            <a:ext cx="4431725" cy="22759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8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9419" y="1510982"/>
            <a:ext cx="3930360" cy="22759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49ABF40-A3FD-46B4-9682-8E25924F5963}"/>
              </a:ext>
            </a:extLst>
          </p:cNvPr>
          <p:cNvSpPr txBox="1"/>
          <p:nvPr/>
        </p:nvSpPr>
        <p:spPr>
          <a:xfrm>
            <a:off x="1068334" y="3914755"/>
            <a:ext cx="155587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dirty="0" err="1"/>
              <a:t>Sending</a:t>
            </a:r>
            <a:r>
              <a:rPr lang="pt-PT" dirty="0"/>
              <a:t> </a:t>
            </a:r>
            <a:r>
              <a:rPr lang="pt-PT" dirty="0" err="1"/>
              <a:t>Readings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A2F71F5-4E13-4477-9217-8B299A5982E3}"/>
              </a:ext>
            </a:extLst>
          </p:cNvPr>
          <p:cNvSpPr txBox="1"/>
          <p:nvPr/>
        </p:nvSpPr>
        <p:spPr>
          <a:xfrm>
            <a:off x="6016437" y="3914754"/>
            <a:ext cx="17963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pt-PT" dirty="0" err="1">
                <a:effectLst/>
                <a:latin typeface="Segoe UI Web (West European)"/>
              </a:rPr>
              <a:t>Sending</a:t>
            </a:r>
            <a:r>
              <a:rPr lang="pt-PT" dirty="0">
                <a:effectLst/>
                <a:latin typeface="Segoe UI Web (West European)"/>
              </a:rPr>
              <a:t> </a:t>
            </a:r>
            <a:r>
              <a:rPr lang="pt-PT" dirty="0" err="1">
                <a:effectLst/>
                <a:latin typeface="Segoe UI Web (West European)"/>
              </a:rPr>
              <a:t>Notifications</a:t>
            </a:r>
            <a:endParaRPr lang="pt-PT" dirty="0">
              <a:effectLst/>
              <a:latin typeface="Segoe UI Web (West European)"/>
            </a:endParaRPr>
          </a:p>
        </p:txBody>
      </p:sp>
      <p:sp>
        <p:nvSpPr>
          <p:cNvPr id="15" name="Google Shape;196;p35">
            <a:extLst>
              <a:ext uri="{FF2B5EF4-FFF2-40B4-BE49-F238E27FC236}">
                <a16:creationId xmlns:a16="http://schemas.microsoft.com/office/drawing/2014/main" id="{8B441F89-9770-4BAA-A490-19D3797A2372}"/>
              </a:ext>
            </a:extLst>
          </p:cNvPr>
          <p:cNvSpPr/>
          <p:nvPr/>
        </p:nvSpPr>
        <p:spPr>
          <a:xfrm flipV="1">
            <a:off x="792101" y="1074857"/>
            <a:ext cx="2037809" cy="4571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0BB64A5-8B38-49B0-BBA2-609173C1CF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55540" y="4691195"/>
            <a:ext cx="431260" cy="307777"/>
          </a:xfrm>
        </p:spPr>
        <p:txBody>
          <a:bodyPr/>
          <a:lstStyle/>
          <a:p>
            <a:fld id="{86CB4B4D-7CA3-9044-876B-883B54F8677D}" type="slidenum">
              <a:rPr lang="pt-PT" sz="1400" smtClean="0"/>
              <a:t>9</a:t>
            </a:fld>
            <a:endParaRPr lang="pt-PT" sz="14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lor of the Year by Slidesgo">
  <a:themeElements>
    <a:clrScheme name="Color of the Year by Slidesgo">
      <a:dk1>
        <a:srgbClr val="07243D"/>
      </a:dk1>
      <a:lt1>
        <a:srgbClr val="000000"/>
      </a:lt1>
      <a:dk2>
        <a:srgbClr val="A7A7A7"/>
      </a:dk2>
      <a:lt2>
        <a:srgbClr val="535353"/>
      </a:lt2>
      <a:accent1>
        <a:srgbClr val="07243D"/>
      </a:accent1>
      <a:accent2>
        <a:srgbClr val="0F4C81"/>
      </a:accent2>
      <a:accent3>
        <a:srgbClr val="A8A8B2"/>
      </a:accent3>
      <a:accent4>
        <a:srgbClr val="3F709A"/>
      </a:accent4>
      <a:accent5>
        <a:srgbClr val="6F94B3"/>
      </a:accent5>
      <a:accent6>
        <a:srgbClr val="9FB7CD"/>
      </a:accent6>
      <a:hlink>
        <a:srgbClr val="0000FF"/>
      </a:hlink>
      <a:folHlink>
        <a:srgbClr val="FF00FF"/>
      </a:folHlink>
    </a:clrScheme>
    <a:fontScheme name="Color of the Year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olor of the Year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lor of the Year by Slidesgo">
  <a:themeElements>
    <a:clrScheme name="Color of the Year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7243D"/>
      </a:accent1>
      <a:accent2>
        <a:srgbClr val="0F4C81"/>
      </a:accent2>
      <a:accent3>
        <a:srgbClr val="A8A8B2"/>
      </a:accent3>
      <a:accent4>
        <a:srgbClr val="3F709A"/>
      </a:accent4>
      <a:accent5>
        <a:srgbClr val="6F94B3"/>
      </a:accent5>
      <a:accent6>
        <a:srgbClr val="9FB7CD"/>
      </a:accent6>
      <a:hlink>
        <a:srgbClr val="0000FF"/>
      </a:hlink>
      <a:folHlink>
        <a:srgbClr val="FF00FF"/>
      </a:folHlink>
    </a:clrScheme>
    <a:fontScheme name="Color of the Year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olor of the Year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</TotalTime>
  <Words>173</Words>
  <Application>Microsoft Office PowerPoint</Application>
  <PresentationFormat>Apresentação no Ecrã (16:9)</PresentationFormat>
  <Paragraphs>76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Montserrat</vt:lpstr>
      <vt:lpstr>Montserrat SemiBold</vt:lpstr>
      <vt:lpstr>Quicksand</vt:lpstr>
      <vt:lpstr>Segoe UI Web (West European)</vt:lpstr>
      <vt:lpstr>Color of the Year by Slidesgo</vt:lpstr>
      <vt:lpstr>Leitura de contadores de consumos de água por Dispositivo Móvel  7 June 2021</vt:lpstr>
      <vt:lpstr>Agenda</vt:lpstr>
      <vt:lpstr>Work Context</vt:lpstr>
      <vt:lpstr>Work Context</vt:lpstr>
      <vt:lpstr>Work Context</vt:lpstr>
      <vt:lpstr>Work Context</vt:lpstr>
      <vt:lpstr>System Architecture </vt:lpstr>
      <vt:lpstr>Requirements - System Functionals</vt:lpstr>
      <vt:lpstr>Use Cases </vt:lpstr>
      <vt:lpstr>Simplified EA Model </vt:lpstr>
      <vt:lpstr>Mockups</vt:lpstr>
      <vt:lpstr>Mockups</vt:lpstr>
      <vt:lpstr>Planning and 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Leitura de contadores de consumos de água por Dispositivo Móvel</dc:title>
  <dc:creator>Rafael</dc:creator>
  <cp:lastModifiedBy>Rafael Silva</cp:lastModifiedBy>
  <cp:revision>80</cp:revision>
  <dcterms:modified xsi:type="dcterms:W3CDTF">2021-06-07T17:53:11Z</dcterms:modified>
</cp:coreProperties>
</file>