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62" r:id="rId4"/>
    <p:sldId id="261" r:id="rId5"/>
    <p:sldId id="260" r:id="rId6"/>
    <p:sldId id="263" r:id="rId7"/>
    <p:sldId id="271" r:id="rId8"/>
    <p:sldId id="275" r:id="rId9"/>
    <p:sldId id="276" r:id="rId10"/>
    <p:sldId id="277" r:id="rId11"/>
    <p:sldId id="279" r:id="rId12"/>
    <p:sldId id="280" r:id="rId13"/>
    <p:sldId id="27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aleway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2FAE73-26B3-45C6-B8A0-0C5837C41B6E}">
  <a:tblStyle styleId="{F52FAE73-26B3-45C6-B8A0-0C5837C41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.duarte.amaral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8072" y="3453399"/>
            <a:ext cx="4140376" cy="3613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Á velocidade que seu negocio precisa!</a:t>
            </a:r>
            <a:endParaRPr sz="1800" dirty="0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3ABB8290-306D-4B36-A751-E664808E8107}"/>
              </a:ext>
            </a:extLst>
          </p:cNvPr>
          <p:cNvSpPr/>
          <p:nvPr/>
        </p:nvSpPr>
        <p:spPr>
          <a:xfrm>
            <a:off x="1055756" y="1126682"/>
            <a:ext cx="3146534" cy="208479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B2DAA7-BE02-4EA4-90C7-2A18C99D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45" y="1249360"/>
            <a:ext cx="1869214" cy="1869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11786" y="1528175"/>
            <a:ext cx="2561463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Desktop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1F335A-4943-4CA7-9E3B-CE8476F5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36" y="1382008"/>
            <a:ext cx="3543473" cy="2277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m para node js">
            <a:extLst>
              <a:ext uri="{FF2B5EF4-FFF2-40B4-BE49-F238E27FC236}">
                <a16:creationId xmlns:a16="http://schemas.microsoft.com/office/drawing/2014/main" id="{C4118793-2DBA-4B29-9CFC-17CDE81E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19" y="1085417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VUE JS">
            <a:extLst>
              <a:ext uri="{FF2B5EF4-FFF2-40B4-BE49-F238E27FC236}">
                <a16:creationId xmlns:a16="http://schemas.microsoft.com/office/drawing/2014/main" id="{20DC61EB-22F1-48F7-BE85-6C1565D8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145" y="3281795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javascript">
            <a:extLst>
              <a:ext uri="{FF2B5EF4-FFF2-40B4-BE49-F238E27FC236}">
                <a16:creationId xmlns:a16="http://schemas.microsoft.com/office/drawing/2014/main" id="{45E3E88A-45B7-4089-BA78-285F67E4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60" y="3281795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mysql">
            <a:extLst>
              <a:ext uri="{FF2B5EF4-FFF2-40B4-BE49-F238E27FC236}">
                <a16:creationId xmlns:a16="http://schemas.microsoft.com/office/drawing/2014/main" id="{F430C91A-11B4-4313-BB81-6726ADD4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1" y="2113010"/>
            <a:ext cx="1999788" cy="103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025;p33">
            <a:extLst>
              <a:ext uri="{FF2B5EF4-FFF2-40B4-BE49-F238E27FC236}">
                <a16:creationId xmlns:a16="http://schemas.microsoft.com/office/drawing/2014/main" id="{9F5CC2A3-B55D-4758-AD25-2B19A82B8C55}"/>
              </a:ext>
            </a:extLst>
          </p:cNvPr>
          <p:cNvSpPr txBox="1">
            <a:spLocks/>
          </p:cNvSpPr>
          <p:nvPr/>
        </p:nvSpPr>
        <p:spPr>
          <a:xfrm>
            <a:off x="882359" y="799104"/>
            <a:ext cx="3575341" cy="7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pt-BR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Desenvolvimento</a:t>
            </a:r>
          </a:p>
        </p:txBody>
      </p:sp>
      <p:pic>
        <p:nvPicPr>
          <p:cNvPr id="1042" name="Picture 18" descr="Resultado de imagem para postman api">
            <a:extLst>
              <a:ext uri="{FF2B5EF4-FFF2-40B4-BE49-F238E27FC236}">
                <a16:creationId xmlns:a16="http://schemas.microsoft.com/office/drawing/2014/main" id="{F13A5E8A-4601-4AF6-ABE7-ABFE280E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26" y="1529387"/>
            <a:ext cx="1542619" cy="15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8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5;p33">
            <a:extLst>
              <a:ext uri="{FF2B5EF4-FFF2-40B4-BE49-F238E27FC236}">
                <a16:creationId xmlns:a16="http://schemas.microsoft.com/office/drawing/2014/main" id="{9F5CC2A3-B55D-4758-AD25-2B19A82B8C55}"/>
              </a:ext>
            </a:extLst>
          </p:cNvPr>
          <p:cNvSpPr txBox="1">
            <a:spLocks/>
          </p:cNvSpPr>
          <p:nvPr/>
        </p:nvSpPr>
        <p:spPr>
          <a:xfrm>
            <a:off x="262693" y="1636569"/>
            <a:ext cx="1840059" cy="227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pt-BR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Diagrama de classe</a:t>
            </a:r>
          </a:p>
          <a:p>
            <a:pPr marL="0" indent="0">
              <a:buFont typeface="Barlow Light"/>
              <a:buNone/>
            </a:pPr>
            <a:endParaRPr lang="pt-BR"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8" name="image6.jpg">
            <a:extLst>
              <a:ext uri="{FF2B5EF4-FFF2-40B4-BE49-F238E27FC236}">
                <a16:creationId xmlns:a16="http://schemas.microsoft.com/office/drawing/2014/main" id="{C598486D-4D86-4A1D-96E5-1601E5CA813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1202" y="142314"/>
            <a:ext cx="6546273" cy="47287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37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Obrigado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Alguma pergunta?</a:t>
            </a: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Contato</a:t>
            </a:r>
            <a:r>
              <a:rPr lang="en" dirty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Rafael Duarte Amaral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(61) 98147-4690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BR" dirty="0">
                <a:hlinkClick r:id="rId3"/>
              </a:rPr>
              <a:t>Rafael.duarte.amaral@gmail.com</a:t>
            </a: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grpSp>
        <p:nvGrpSpPr>
          <p:cNvPr id="151" name="Google Shape;4610;p39">
            <a:extLst>
              <a:ext uri="{FF2B5EF4-FFF2-40B4-BE49-F238E27FC236}">
                <a16:creationId xmlns:a16="http://schemas.microsoft.com/office/drawing/2014/main" id="{8C1C9B92-A951-40E4-9373-4C5C00E15FCD}"/>
              </a:ext>
            </a:extLst>
          </p:cNvPr>
          <p:cNvGrpSpPr/>
          <p:nvPr/>
        </p:nvGrpSpPr>
        <p:grpSpPr>
          <a:xfrm>
            <a:off x="3700913" y="2804180"/>
            <a:ext cx="1096266" cy="1143582"/>
            <a:chOff x="570875" y="4322250"/>
            <a:chExt cx="443300" cy="443325"/>
          </a:xfrm>
        </p:grpSpPr>
        <p:sp>
          <p:nvSpPr>
            <p:cNvPr id="152" name="Google Shape;4611;p39">
              <a:extLst>
                <a:ext uri="{FF2B5EF4-FFF2-40B4-BE49-F238E27FC236}">
                  <a16:creationId xmlns:a16="http://schemas.microsoft.com/office/drawing/2014/main" id="{C03A266F-5D85-4DD7-829E-C2BBA4C02616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4612;p39">
              <a:extLst>
                <a:ext uri="{FF2B5EF4-FFF2-40B4-BE49-F238E27FC236}">
                  <a16:creationId xmlns:a16="http://schemas.microsoft.com/office/drawing/2014/main" id="{61E602FA-5A23-4DB4-AB0F-C9FF2CCEC4F3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4613;p39">
              <a:extLst>
                <a:ext uri="{FF2B5EF4-FFF2-40B4-BE49-F238E27FC236}">
                  <a16:creationId xmlns:a16="http://schemas.microsoft.com/office/drawing/2014/main" id="{ECB2EBD5-219E-40E2-A6D2-E3150473FE5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4614;p39">
              <a:extLst>
                <a:ext uri="{FF2B5EF4-FFF2-40B4-BE49-F238E27FC236}">
                  <a16:creationId xmlns:a16="http://schemas.microsoft.com/office/drawing/2014/main" id="{58F68554-E756-4DD8-8CBD-9B2B674471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734441" y="861634"/>
            <a:ext cx="436439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just" fontAlgn="base"/>
            <a:r>
              <a:rPr lang="pt-BR" sz="2000" b="1" dirty="0"/>
              <a:t>Sistema ERP – A importância na gestão empresarial</a:t>
            </a: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610642" y="2184905"/>
            <a:ext cx="4510708" cy="15531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200" dirty="0"/>
              <a:t>ERP (sigla em inglês para </a:t>
            </a:r>
            <a:r>
              <a:rPr lang="pt-BR" sz="1200" b="1" dirty="0"/>
              <a:t>Enterprise </a:t>
            </a:r>
            <a:r>
              <a:rPr lang="pt-BR" sz="1200" b="1" dirty="0" err="1"/>
              <a:t>Resource</a:t>
            </a:r>
            <a:r>
              <a:rPr lang="pt-BR" sz="1200" b="1" dirty="0"/>
              <a:t> Planning</a:t>
            </a:r>
            <a:r>
              <a:rPr lang="pt-BR" sz="1200" dirty="0"/>
              <a:t>) é um software responsável pelo gerenciamento de informações relacionadas aos processos operacionais, administrativos e gerenciais dentro de uma empresa. Esse gerenciamento tem como objetivo centralizar informações e ter controle sobre todo o processo de desenvolvimento da atividade empresarial.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72637" y="2097951"/>
            <a:ext cx="3867900" cy="12247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3600" dirty="0"/>
              <a:t>Por que implementar um sistema  </a:t>
            </a:r>
            <a:r>
              <a:rPr lang="pt-BR" sz="3600" b="1" dirty="0"/>
              <a:t>ERP ?</a:t>
            </a:r>
            <a:br>
              <a:rPr lang="pt-BR" sz="3600" dirty="0"/>
            </a:br>
            <a:br>
              <a:rPr lang="pt-BR" sz="3600" dirty="0"/>
            </a:b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572637" y="2537943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600" dirty="0"/>
              <a:t>Porque ele permite uma maior visibilidade de todo o desempenho da organização ao promover a automatização de tarefas manuais, um controle maior sobre as operações dentro da empresa, uma otimização de processos e um controle e uma redução de custos.</a:t>
            </a:r>
            <a:endParaRPr sz="1600" dirty="0"/>
          </a:p>
        </p:txBody>
      </p:sp>
      <p:grpSp>
        <p:nvGrpSpPr>
          <p:cNvPr id="114" name="Google Shape;597;p17">
            <a:extLst>
              <a:ext uri="{FF2B5EF4-FFF2-40B4-BE49-F238E27FC236}">
                <a16:creationId xmlns:a16="http://schemas.microsoft.com/office/drawing/2014/main" id="{79BB50A9-33F2-407B-8302-0BD35F2076C0}"/>
              </a:ext>
            </a:extLst>
          </p:cNvPr>
          <p:cNvGrpSpPr/>
          <p:nvPr/>
        </p:nvGrpSpPr>
        <p:grpSpPr>
          <a:xfrm>
            <a:off x="5259849" y="1002009"/>
            <a:ext cx="2928488" cy="3139481"/>
            <a:chOff x="2183550" y="65875"/>
            <a:chExt cx="4483981" cy="4807045"/>
          </a:xfrm>
        </p:grpSpPr>
        <p:sp>
          <p:nvSpPr>
            <p:cNvPr id="115" name="Google Shape;598;p17">
              <a:extLst>
                <a:ext uri="{FF2B5EF4-FFF2-40B4-BE49-F238E27FC236}">
                  <a16:creationId xmlns:a16="http://schemas.microsoft.com/office/drawing/2014/main" id="{06C834E5-3C9F-47A2-A5DE-950D1167D3AC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599;p17">
              <a:extLst>
                <a:ext uri="{FF2B5EF4-FFF2-40B4-BE49-F238E27FC236}">
                  <a16:creationId xmlns:a16="http://schemas.microsoft.com/office/drawing/2014/main" id="{FC6BE7D1-CCCA-4426-9C0D-4C0F9D532FF5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600;p17">
              <a:extLst>
                <a:ext uri="{FF2B5EF4-FFF2-40B4-BE49-F238E27FC236}">
                  <a16:creationId xmlns:a16="http://schemas.microsoft.com/office/drawing/2014/main" id="{75740420-AFFA-4574-85C3-2EAFC78B268E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601;p17">
              <a:extLst>
                <a:ext uri="{FF2B5EF4-FFF2-40B4-BE49-F238E27FC236}">
                  <a16:creationId xmlns:a16="http://schemas.microsoft.com/office/drawing/2014/main" id="{D1A6814C-4C09-41EB-9E29-7A797976F3D8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602;p17">
              <a:extLst>
                <a:ext uri="{FF2B5EF4-FFF2-40B4-BE49-F238E27FC236}">
                  <a16:creationId xmlns:a16="http://schemas.microsoft.com/office/drawing/2014/main" id="{7FC219A3-C8D9-4687-AE4F-BB3F1DB33B6A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603;p17">
              <a:extLst>
                <a:ext uri="{FF2B5EF4-FFF2-40B4-BE49-F238E27FC236}">
                  <a16:creationId xmlns:a16="http://schemas.microsoft.com/office/drawing/2014/main" id="{63EA59B1-2029-43C6-BD30-FFAE57E2B3DA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604;p17">
              <a:extLst>
                <a:ext uri="{FF2B5EF4-FFF2-40B4-BE49-F238E27FC236}">
                  <a16:creationId xmlns:a16="http://schemas.microsoft.com/office/drawing/2014/main" id="{3C8DB9E0-49B5-4A6C-A674-3F855CC0BDEE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605;p17">
              <a:extLst>
                <a:ext uri="{FF2B5EF4-FFF2-40B4-BE49-F238E27FC236}">
                  <a16:creationId xmlns:a16="http://schemas.microsoft.com/office/drawing/2014/main" id="{92932A3B-C17B-42A5-BFC0-EC2C4B93D81E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606;p17">
              <a:extLst>
                <a:ext uri="{FF2B5EF4-FFF2-40B4-BE49-F238E27FC236}">
                  <a16:creationId xmlns:a16="http://schemas.microsoft.com/office/drawing/2014/main" id="{48EFD492-BBFE-46DB-8735-7407260844D3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607;p17">
              <a:extLst>
                <a:ext uri="{FF2B5EF4-FFF2-40B4-BE49-F238E27FC236}">
                  <a16:creationId xmlns:a16="http://schemas.microsoft.com/office/drawing/2014/main" id="{64B52923-AFF2-4993-AD75-84FEFE6E7440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608;p17">
              <a:extLst>
                <a:ext uri="{FF2B5EF4-FFF2-40B4-BE49-F238E27FC236}">
                  <a16:creationId xmlns:a16="http://schemas.microsoft.com/office/drawing/2014/main" id="{4B77CAB1-B1FD-4537-8A03-04D21B6EEB17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609;p17">
              <a:extLst>
                <a:ext uri="{FF2B5EF4-FFF2-40B4-BE49-F238E27FC236}">
                  <a16:creationId xmlns:a16="http://schemas.microsoft.com/office/drawing/2014/main" id="{B820F0BF-1817-4F7C-9F7F-2533CAF3EEC2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610;p17">
              <a:extLst>
                <a:ext uri="{FF2B5EF4-FFF2-40B4-BE49-F238E27FC236}">
                  <a16:creationId xmlns:a16="http://schemas.microsoft.com/office/drawing/2014/main" id="{A705F396-CA15-44A9-826F-0DFB7E66EF3E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611;p17">
              <a:extLst>
                <a:ext uri="{FF2B5EF4-FFF2-40B4-BE49-F238E27FC236}">
                  <a16:creationId xmlns:a16="http://schemas.microsoft.com/office/drawing/2014/main" id="{5F6A6349-1D98-4D25-A03B-1C6CEF711E29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612;p17">
              <a:extLst>
                <a:ext uri="{FF2B5EF4-FFF2-40B4-BE49-F238E27FC236}">
                  <a16:creationId xmlns:a16="http://schemas.microsoft.com/office/drawing/2014/main" id="{2D192BAD-957E-4CC4-A9E4-A97214CDA7D4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613;p17">
              <a:extLst>
                <a:ext uri="{FF2B5EF4-FFF2-40B4-BE49-F238E27FC236}">
                  <a16:creationId xmlns:a16="http://schemas.microsoft.com/office/drawing/2014/main" id="{884A35AC-4C4C-46D6-AE52-022C6F81D857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614;p17">
              <a:extLst>
                <a:ext uri="{FF2B5EF4-FFF2-40B4-BE49-F238E27FC236}">
                  <a16:creationId xmlns:a16="http://schemas.microsoft.com/office/drawing/2014/main" id="{F50981B6-BFF8-42BD-AC9A-1B4B763B939B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615;p17">
              <a:extLst>
                <a:ext uri="{FF2B5EF4-FFF2-40B4-BE49-F238E27FC236}">
                  <a16:creationId xmlns:a16="http://schemas.microsoft.com/office/drawing/2014/main" id="{EB1B56E4-D3A7-4311-91C3-E0335F42E475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616;p17">
              <a:extLst>
                <a:ext uri="{FF2B5EF4-FFF2-40B4-BE49-F238E27FC236}">
                  <a16:creationId xmlns:a16="http://schemas.microsoft.com/office/drawing/2014/main" id="{AF3E7D0B-DD94-4817-A5CC-8CC2203070BD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617;p17">
              <a:extLst>
                <a:ext uri="{FF2B5EF4-FFF2-40B4-BE49-F238E27FC236}">
                  <a16:creationId xmlns:a16="http://schemas.microsoft.com/office/drawing/2014/main" id="{C256A99A-5667-4BF9-9D4D-D971031A3B1A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618;p17">
              <a:extLst>
                <a:ext uri="{FF2B5EF4-FFF2-40B4-BE49-F238E27FC236}">
                  <a16:creationId xmlns:a16="http://schemas.microsoft.com/office/drawing/2014/main" id="{FF3A5B45-9FB3-4372-BDCA-E78842E4BE89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619;p17">
              <a:extLst>
                <a:ext uri="{FF2B5EF4-FFF2-40B4-BE49-F238E27FC236}">
                  <a16:creationId xmlns:a16="http://schemas.microsoft.com/office/drawing/2014/main" id="{D094AAA9-AC3B-4540-8D8A-2230C8A14284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" name="Google Shape;620;p17">
              <a:extLst>
                <a:ext uri="{FF2B5EF4-FFF2-40B4-BE49-F238E27FC236}">
                  <a16:creationId xmlns:a16="http://schemas.microsoft.com/office/drawing/2014/main" id="{229C37EA-093C-4C61-8521-26A90F053A85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73" name="Google Shape;621;p17">
                <a:extLst>
                  <a:ext uri="{FF2B5EF4-FFF2-40B4-BE49-F238E27FC236}">
                    <a16:creationId xmlns:a16="http://schemas.microsoft.com/office/drawing/2014/main" id="{1EF84AB5-968A-45AB-AF55-3AA2DF756F09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84" name="Google Shape;622;p17">
                  <a:extLst>
                    <a:ext uri="{FF2B5EF4-FFF2-40B4-BE49-F238E27FC236}">
                      <a16:creationId xmlns:a16="http://schemas.microsoft.com/office/drawing/2014/main" id="{EED1932C-CE63-4AFC-89ED-39EE56FD618C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623;p17">
                  <a:extLst>
                    <a:ext uri="{FF2B5EF4-FFF2-40B4-BE49-F238E27FC236}">
                      <a16:creationId xmlns:a16="http://schemas.microsoft.com/office/drawing/2014/main" id="{FC6D677D-1E0C-4F90-91BA-312927A1A76F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624;p17">
                  <a:extLst>
                    <a:ext uri="{FF2B5EF4-FFF2-40B4-BE49-F238E27FC236}">
                      <a16:creationId xmlns:a16="http://schemas.microsoft.com/office/drawing/2014/main" id="{100589FC-51F5-4CBE-8C50-2A73D3E29573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7" name="Google Shape;625;p17">
                  <a:extLst>
                    <a:ext uri="{FF2B5EF4-FFF2-40B4-BE49-F238E27FC236}">
                      <a16:creationId xmlns:a16="http://schemas.microsoft.com/office/drawing/2014/main" id="{DA6DCE26-D058-4BB7-BA5C-1CF120D4F922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52" name="Google Shape;626;p17">
                    <a:extLst>
                      <a:ext uri="{FF2B5EF4-FFF2-40B4-BE49-F238E27FC236}">
                        <a16:creationId xmlns:a16="http://schemas.microsoft.com/office/drawing/2014/main" id="{F1F6A40D-E5DE-490D-BE18-CAE55C7C0CB0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627;p17">
                    <a:extLst>
                      <a:ext uri="{FF2B5EF4-FFF2-40B4-BE49-F238E27FC236}">
                        <a16:creationId xmlns:a16="http://schemas.microsoft.com/office/drawing/2014/main" id="{26DC6700-6D4C-42E9-A3C9-789D7B654008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8" name="Google Shape;628;p17">
                  <a:extLst>
                    <a:ext uri="{FF2B5EF4-FFF2-40B4-BE49-F238E27FC236}">
                      <a16:creationId xmlns:a16="http://schemas.microsoft.com/office/drawing/2014/main" id="{5B340E03-B8C6-4323-96ED-A9DFD898F803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629;p17">
                  <a:extLst>
                    <a:ext uri="{FF2B5EF4-FFF2-40B4-BE49-F238E27FC236}">
                      <a16:creationId xmlns:a16="http://schemas.microsoft.com/office/drawing/2014/main" id="{296ED7A5-7D95-47E3-8403-ACB3DE3BFAC0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630;p17">
                  <a:extLst>
                    <a:ext uri="{FF2B5EF4-FFF2-40B4-BE49-F238E27FC236}">
                      <a16:creationId xmlns:a16="http://schemas.microsoft.com/office/drawing/2014/main" id="{4E8388FF-67DE-4308-B9DA-06DD9B12A536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631;p17">
                  <a:extLst>
                    <a:ext uri="{FF2B5EF4-FFF2-40B4-BE49-F238E27FC236}">
                      <a16:creationId xmlns:a16="http://schemas.microsoft.com/office/drawing/2014/main" id="{DC53CB54-A45F-469E-853E-0DA0291B6C77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632;p17">
                  <a:extLst>
                    <a:ext uri="{FF2B5EF4-FFF2-40B4-BE49-F238E27FC236}">
                      <a16:creationId xmlns:a16="http://schemas.microsoft.com/office/drawing/2014/main" id="{C69ACF47-3B46-418B-BF50-B8DCE98352F8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633;p17">
                  <a:extLst>
                    <a:ext uri="{FF2B5EF4-FFF2-40B4-BE49-F238E27FC236}">
                      <a16:creationId xmlns:a16="http://schemas.microsoft.com/office/drawing/2014/main" id="{9C41A16C-338D-47AE-AC14-9AE148F8BAD4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634;p17">
                  <a:extLst>
                    <a:ext uri="{FF2B5EF4-FFF2-40B4-BE49-F238E27FC236}">
                      <a16:creationId xmlns:a16="http://schemas.microsoft.com/office/drawing/2014/main" id="{E5284940-D7FB-4AFC-80B5-FCA51585DFD3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635;p17">
                  <a:extLst>
                    <a:ext uri="{FF2B5EF4-FFF2-40B4-BE49-F238E27FC236}">
                      <a16:creationId xmlns:a16="http://schemas.microsoft.com/office/drawing/2014/main" id="{95F7A87F-13EB-4D77-BFCB-971173C8A80F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636;p17">
                  <a:extLst>
                    <a:ext uri="{FF2B5EF4-FFF2-40B4-BE49-F238E27FC236}">
                      <a16:creationId xmlns:a16="http://schemas.microsoft.com/office/drawing/2014/main" id="{21D9D767-CEA5-43B3-9FDA-4DB45AF1CBA6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637;p17">
                  <a:extLst>
                    <a:ext uri="{FF2B5EF4-FFF2-40B4-BE49-F238E27FC236}">
                      <a16:creationId xmlns:a16="http://schemas.microsoft.com/office/drawing/2014/main" id="{E522EF67-16E5-497A-BFB2-CF25903B6844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638;p17">
                  <a:extLst>
                    <a:ext uri="{FF2B5EF4-FFF2-40B4-BE49-F238E27FC236}">
                      <a16:creationId xmlns:a16="http://schemas.microsoft.com/office/drawing/2014/main" id="{D5033F47-A713-4FE2-85AF-CD74A4300A90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639;p17">
                  <a:extLst>
                    <a:ext uri="{FF2B5EF4-FFF2-40B4-BE49-F238E27FC236}">
                      <a16:creationId xmlns:a16="http://schemas.microsoft.com/office/drawing/2014/main" id="{E73E9CB1-E7DC-478A-94AA-28814703E012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640;p17">
                  <a:extLst>
                    <a:ext uri="{FF2B5EF4-FFF2-40B4-BE49-F238E27FC236}">
                      <a16:creationId xmlns:a16="http://schemas.microsoft.com/office/drawing/2014/main" id="{C70435A5-A36A-4789-A62E-C60EC596E0E0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641;p17">
                  <a:extLst>
                    <a:ext uri="{FF2B5EF4-FFF2-40B4-BE49-F238E27FC236}">
                      <a16:creationId xmlns:a16="http://schemas.microsoft.com/office/drawing/2014/main" id="{2989D685-9361-406A-99C6-407439D9A628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642;p17">
                  <a:extLst>
                    <a:ext uri="{FF2B5EF4-FFF2-40B4-BE49-F238E27FC236}">
                      <a16:creationId xmlns:a16="http://schemas.microsoft.com/office/drawing/2014/main" id="{F3907521-4FBF-4E0E-A780-EC089CF49FD8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643;p17">
                  <a:extLst>
                    <a:ext uri="{FF2B5EF4-FFF2-40B4-BE49-F238E27FC236}">
                      <a16:creationId xmlns:a16="http://schemas.microsoft.com/office/drawing/2014/main" id="{9BA443B6-9BF7-482A-805B-B9EBD1EC5762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644;p17">
                  <a:extLst>
                    <a:ext uri="{FF2B5EF4-FFF2-40B4-BE49-F238E27FC236}">
                      <a16:creationId xmlns:a16="http://schemas.microsoft.com/office/drawing/2014/main" id="{D15554DF-93DE-4E5A-91D2-FF84CD3453FC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645;p17">
                  <a:extLst>
                    <a:ext uri="{FF2B5EF4-FFF2-40B4-BE49-F238E27FC236}">
                      <a16:creationId xmlns:a16="http://schemas.microsoft.com/office/drawing/2014/main" id="{C7BBE44C-82C5-415B-88C1-935665240BE8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646;p17">
                  <a:extLst>
                    <a:ext uri="{FF2B5EF4-FFF2-40B4-BE49-F238E27FC236}">
                      <a16:creationId xmlns:a16="http://schemas.microsoft.com/office/drawing/2014/main" id="{B1F83B41-8FBE-4C48-948A-C0F57BB3FA4B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647;p17">
                  <a:extLst>
                    <a:ext uri="{FF2B5EF4-FFF2-40B4-BE49-F238E27FC236}">
                      <a16:creationId xmlns:a16="http://schemas.microsoft.com/office/drawing/2014/main" id="{28F97A78-5F10-4E8C-A466-214BE941E681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648;p17">
                  <a:extLst>
                    <a:ext uri="{FF2B5EF4-FFF2-40B4-BE49-F238E27FC236}">
                      <a16:creationId xmlns:a16="http://schemas.microsoft.com/office/drawing/2014/main" id="{B24F8281-4F44-4E1F-9395-7363372B64F4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649;p17">
                  <a:extLst>
                    <a:ext uri="{FF2B5EF4-FFF2-40B4-BE49-F238E27FC236}">
                      <a16:creationId xmlns:a16="http://schemas.microsoft.com/office/drawing/2014/main" id="{AC643067-007E-43B5-B56C-0AA0FD378C60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650;p17">
                  <a:extLst>
                    <a:ext uri="{FF2B5EF4-FFF2-40B4-BE49-F238E27FC236}">
                      <a16:creationId xmlns:a16="http://schemas.microsoft.com/office/drawing/2014/main" id="{A5B1AC7B-E32C-4200-BFAE-D638F5D44C5A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651;p17">
                  <a:extLst>
                    <a:ext uri="{FF2B5EF4-FFF2-40B4-BE49-F238E27FC236}">
                      <a16:creationId xmlns:a16="http://schemas.microsoft.com/office/drawing/2014/main" id="{0A3232EF-53DA-4C48-A89E-D592C451FA4C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652;p17">
                  <a:extLst>
                    <a:ext uri="{FF2B5EF4-FFF2-40B4-BE49-F238E27FC236}">
                      <a16:creationId xmlns:a16="http://schemas.microsoft.com/office/drawing/2014/main" id="{DE6001AA-48AF-496C-91AC-628B2C6BE0B4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653;p17">
                  <a:extLst>
                    <a:ext uri="{FF2B5EF4-FFF2-40B4-BE49-F238E27FC236}">
                      <a16:creationId xmlns:a16="http://schemas.microsoft.com/office/drawing/2014/main" id="{D14102E3-C4EB-469D-AE93-6F09CFECAB56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654;p17">
                  <a:extLst>
                    <a:ext uri="{FF2B5EF4-FFF2-40B4-BE49-F238E27FC236}">
                      <a16:creationId xmlns:a16="http://schemas.microsoft.com/office/drawing/2014/main" id="{B919BB47-A315-4B70-9BD2-5CAB8364FC19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655;p17">
                  <a:extLst>
                    <a:ext uri="{FF2B5EF4-FFF2-40B4-BE49-F238E27FC236}">
                      <a16:creationId xmlns:a16="http://schemas.microsoft.com/office/drawing/2014/main" id="{A444683A-FCF1-4E28-A9A7-58D505BBC995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656;p17">
                  <a:extLst>
                    <a:ext uri="{FF2B5EF4-FFF2-40B4-BE49-F238E27FC236}">
                      <a16:creationId xmlns:a16="http://schemas.microsoft.com/office/drawing/2014/main" id="{93EA08E1-B392-4A49-B0A2-3A666ACA92FF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657;p17">
                  <a:extLst>
                    <a:ext uri="{FF2B5EF4-FFF2-40B4-BE49-F238E27FC236}">
                      <a16:creationId xmlns:a16="http://schemas.microsoft.com/office/drawing/2014/main" id="{46F5566C-6F88-4AF4-B190-BC17FAA3C872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658;p17">
                  <a:extLst>
                    <a:ext uri="{FF2B5EF4-FFF2-40B4-BE49-F238E27FC236}">
                      <a16:creationId xmlns:a16="http://schemas.microsoft.com/office/drawing/2014/main" id="{266CE1EE-7A2A-4AF2-B18F-9608B944B249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659;p17">
                  <a:extLst>
                    <a:ext uri="{FF2B5EF4-FFF2-40B4-BE49-F238E27FC236}">
                      <a16:creationId xmlns:a16="http://schemas.microsoft.com/office/drawing/2014/main" id="{FA12BDF2-AF18-4193-B4B0-2E82599085BC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660;p17">
                  <a:extLst>
                    <a:ext uri="{FF2B5EF4-FFF2-40B4-BE49-F238E27FC236}">
                      <a16:creationId xmlns:a16="http://schemas.microsoft.com/office/drawing/2014/main" id="{50B193B5-F748-41C6-A19D-6EF48DD9AC25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661;p17">
                  <a:extLst>
                    <a:ext uri="{FF2B5EF4-FFF2-40B4-BE49-F238E27FC236}">
                      <a16:creationId xmlns:a16="http://schemas.microsoft.com/office/drawing/2014/main" id="{ABF4821B-F50D-43E5-BE08-E8220358F2A6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662;p17">
                  <a:extLst>
                    <a:ext uri="{FF2B5EF4-FFF2-40B4-BE49-F238E27FC236}">
                      <a16:creationId xmlns:a16="http://schemas.microsoft.com/office/drawing/2014/main" id="{8C8463A3-D30D-4608-9779-01112C3B7B13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663;p17">
                  <a:extLst>
                    <a:ext uri="{FF2B5EF4-FFF2-40B4-BE49-F238E27FC236}">
                      <a16:creationId xmlns:a16="http://schemas.microsoft.com/office/drawing/2014/main" id="{5D86D2C8-4B2D-4601-8B9C-4E91388242F4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664;p17">
                  <a:extLst>
                    <a:ext uri="{FF2B5EF4-FFF2-40B4-BE49-F238E27FC236}">
                      <a16:creationId xmlns:a16="http://schemas.microsoft.com/office/drawing/2014/main" id="{BA4657E8-E06A-4EF0-821A-C96838336373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665;p17">
                  <a:extLst>
                    <a:ext uri="{FF2B5EF4-FFF2-40B4-BE49-F238E27FC236}">
                      <a16:creationId xmlns:a16="http://schemas.microsoft.com/office/drawing/2014/main" id="{E750F204-DBC0-4A36-BCB8-3D6550B3CC21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666;p17">
                  <a:extLst>
                    <a:ext uri="{FF2B5EF4-FFF2-40B4-BE49-F238E27FC236}">
                      <a16:creationId xmlns:a16="http://schemas.microsoft.com/office/drawing/2014/main" id="{0CD1FA28-B48C-444C-978C-DB1A2574D01D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667;p17">
                  <a:extLst>
                    <a:ext uri="{FF2B5EF4-FFF2-40B4-BE49-F238E27FC236}">
                      <a16:creationId xmlns:a16="http://schemas.microsoft.com/office/drawing/2014/main" id="{C88258FE-8F9E-4621-AAC3-C145D5EA6E35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668;p17">
                  <a:extLst>
                    <a:ext uri="{FF2B5EF4-FFF2-40B4-BE49-F238E27FC236}">
                      <a16:creationId xmlns:a16="http://schemas.microsoft.com/office/drawing/2014/main" id="{299B5298-45E7-4592-AC5E-7099C1E4B585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669;p17">
                  <a:extLst>
                    <a:ext uri="{FF2B5EF4-FFF2-40B4-BE49-F238E27FC236}">
                      <a16:creationId xmlns:a16="http://schemas.microsoft.com/office/drawing/2014/main" id="{A2FF26C5-ED8D-4F88-B802-084ECFDC1A34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670;p17">
                  <a:extLst>
                    <a:ext uri="{FF2B5EF4-FFF2-40B4-BE49-F238E27FC236}">
                      <a16:creationId xmlns:a16="http://schemas.microsoft.com/office/drawing/2014/main" id="{E705852D-CBF6-4640-8C32-D443ACC58668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671;p17">
                  <a:extLst>
                    <a:ext uri="{FF2B5EF4-FFF2-40B4-BE49-F238E27FC236}">
                      <a16:creationId xmlns:a16="http://schemas.microsoft.com/office/drawing/2014/main" id="{03917354-F244-4651-A592-7D13C9CE1AAE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672;p17">
                  <a:extLst>
                    <a:ext uri="{FF2B5EF4-FFF2-40B4-BE49-F238E27FC236}">
                      <a16:creationId xmlns:a16="http://schemas.microsoft.com/office/drawing/2014/main" id="{BA313A12-4F77-4736-BCB8-D28B937F7DDA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673;p17">
                  <a:extLst>
                    <a:ext uri="{FF2B5EF4-FFF2-40B4-BE49-F238E27FC236}">
                      <a16:creationId xmlns:a16="http://schemas.microsoft.com/office/drawing/2014/main" id="{36126C41-E38D-4CF7-9AA7-E5777AD4316A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674;p17">
                  <a:extLst>
                    <a:ext uri="{FF2B5EF4-FFF2-40B4-BE49-F238E27FC236}">
                      <a16:creationId xmlns:a16="http://schemas.microsoft.com/office/drawing/2014/main" id="{922B669C-2D76-4255-96E6-8B491B3F63D5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675;p17">
                  <a:extLst>
                    <a:ext uri="{FF2B5EF4-FFF2-40B4-BE49-F238E27FC236}">
                      <a16:creationId xmlns:a16="http://schemas.microsoft.com/office/drawing/2014/main" id="{369F1B01-5328-4E98-BD50-5631E6ADC8C1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676;p17">
                  <a:extLst>
                    <a:ext uri="{FF2B5EF4-FFF2-40B4-BE49-F238E27FC236}">
                      <a16:creationId xmlns:a16="http://schemas.microsoft.com/office/drawing/2014/main" id="{7E8AD76C-7993-401F-8B86-255A0AFBC5EF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677;p17">
                  <a:extLst>
                    <a:ext uri="{FF2B5EF4-FFF2-40B4-BE49-F238E27FC236}">
                      <a16:creationId xmlns:a16="http://schemas.microsoft.com/office/drawing/2014/main" id="{333C6A3C-7D8B-41FB-BC81-E4E1EC18754F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678;p17">
                  <a:extLst>
                    <a:ext uri="{FF2B5EF4-FFF2-40B4-BE49-F238E27FC236}">
                      <a16:creationId xmlns:a16="http://schemas.microsoft.com/office/drawing/2014/main" id="{6FB56BFF-458F-4FF6-9CF5-94E3D14AFED2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679;p17">
                  <a:extLst>
                    <a:ext uri="{FF2B5EF4-FFF2-40B4-BE49-F238E27FC236}">
                      <a16:creationId xmlns:a16="http://schemas.microsoft.com/office/drawing/2014/main" id="{F153A07E-8757-43E7-AF89-AED6F75DE9AA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680;p17">
                  <a:extLst>
                    <a:ext uri="{FF2B5EF4-FFF2-40B4-BE49-F238E27FC236}">
                      <a16:creationId xmlns:a16="http://schemas.microsoft.com/office/drawing/2014/main" id="{AAE21A27-FE71-49E2-A92F-7B1991F53F80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681;p17">
                  <a:extLst>
                    <a:ext uri="{FF2B5EF4-FFF2-40B4-BE49-F238E27FC236}">
                      <a16:creationId xmlns:a16="http://schemas.microsoft.com/office/drawing/2014/main" id="{6C5E4001-1CCD-4A5B-B26D-651AC4ACAF8B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682;p17">
                  <a:extLst>
                    <a:ext uri="{FF2B5EF4-FFF2-40B4-BE49-F238E27FC236}">
                      <a16:creationId xmlns:a16="http://schemas.microsoft.com/office/drawing/2014/main" id="{07A1F57B-E62C-4050-AECE-9EF0C3B938A2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683;p17">
                  <a:extLst>
                    <a:ext uri="{FF2B5EF4-FFF2-40B4-BE49-F238E27FC236}">
                      <a16:creationId xmlns:a16="http://schemas.microsoft.com/office/drawing/2014/main" id="{2D7E90AB-41EB-4BBB-BF36-351B2E6EDB22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684;p17">
                  <a:extLst>
                    <a:ext uri="{FF2B5EF4-FFF2-40B4-BE49-F238E27FC236}">
                      <a16:creationId xmlns:a16="http://schemas.microsoft.com/office/drawing/2014/main" id="{FB45CE41-F8B0-4924-93EF-F95B090B426F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685;p17">
                  <a:extLst>
                    <a:ext uri="{FF2B5EF4-FFF2-40B4-BE49-F238E27FC236}">
                      <a16:creationId xmlns:a16="http://schemas.microsoft.com/office/drawing/2014/main" id="{A649CFC4-8CC1-4277-BF28-2F76FA7E4009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686;p17">
                  <a:extLst>
                    <a:ext uri="{FF2B5EF4-FFF2-40B4-BE49-F238E27FC236}">
                      <a16:creationId xmlns:a16="http://schemas.microsoft.com/office/drawing/2014/main" id="{010749B5-BC49-4E76-8FBB-1DC2C6934200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687;p17">
                  <a:extLst>
                    <a:ext uri="{FF2B5EF4-FFF2-40B4-BE49-F238E27FC236}">
                      <a16:creationId xmlns:a16="http://schemas.microsoft.com/office/drawing/2014/main" id="{3AE0A97A-5766-40DD-8048-5B62ADF02C8A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688;p17">
                  <a:extLst>
                    <a:ext uri="{FF2B5EF4-FFF2-40B4-BE49-F238E27FC236}">
                      <a16:creationId xmlns:a16="http://schemas.microsoft.com/office/drawing/2014/main" id="{2BB7CF65-115B-48D3-B683-7B6E08B420EC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689;p17">
                  <a:extLst>
                    <a:ext uri="{FF2B5EF4-FFF2-40B4-BE49-F238E27FC236}">
                      <a16:creationId xmlns:a16="http://schemas.microsoft.com/office/drawing/2014/main" id="{58B4A51B-EFCC-4058-AF0A-68D7D0863ED4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690;p17">
                  <a:extLst>
                    <a:ext uri="{FF2B5EF4-FFF2-40B4-BE49-F238E27FC236}">
                      <a16:creationId xmlns:a16="http://schemas.microsoft.com/office/drawing/2014/main" id="{2E6EBE12-DBEE-446B-96BA-91A3825AE6D3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691;p17">
                  <a:extLst>
                    <a:ext uri="{FF2B5EF4-FFF2-40B4-BE49-F238E27FC236}">
                      <a16:creationId xmlns:a16="http://schemas.microsoft.com/office/drawing/2014/main" id="{F780AB9C-973C-4C00-B994-C6B10D9876C9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" name="Google Shape;692;p17">
                <a:extLst>
                  <a:ext uri="{FF2B5EF4-FFF2-40B4-BE49-F238E27FC236}">
                    <a16:creationId xmlns:a16="http://schemas.microsoft.com/office/drawing/2014/main" id="{9B33CA02-AAC1-41C0-9E36-3A443670887B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75" name="Google Shape;693;p17">
                  <a:extLst>
                    <a:ext uri="{FF2B5EF4-FFF2-40B4-BE49-F238E27FC236}">
                      <a16:creationId xmlns:a16="http://schemas.microsoft.com/office/drawing/2014/main" id="{C0E3262F-B72F-4EC5-AF88-C19DAABDC707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79" name="Google Shape;694;p17">
                    <a:extLst>
                      <a:ext uri="{FF2B5EF4-FFF2-40B4-BE49-F238E27FC236}">
                        <a16:creationId xmlns:a16="http://schemas.microsoft.com/office/drawing/2014/main" id="{BA3F0B5C-7E31-4B62-8938-F3A9DA73647F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695;p17">
                    <a:extLst>
                      <a:ext uri="{FF2B5EF4-FFF2-40B4-BE49-F238E27FC236}">
                        <a16:creationId xmlns:a16="http://schemas.microsoft.com/office/drawing/2014/main" id="{60068936-5068-48AB-9EDB-86DCD14FA96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696;p17">
                    <a:extLst>
                      <a:ext uri="{FF2B5EF4-FFF2-40B4-BE49-F238E27FC236}">
                        <a16:creationId xmlns:a16="http://schemas.microsoft.com/office/drawing/2014/main" id="{F7345540-A9D0-470F-83EE-47F447B88BE0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697;p17">
                    <a:extLst>
                      <a:ext uri="{FF2B5EF4-FFF2-40B4-BE49-F238E27FC236}">
                        <a16:creationId xmlns:a16="http://schemas.microsoft.com/office/drawing/2014/main" id="{BD55810E-474A-4E5E-AADE-EF28B62B8F8E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698;p17">
                    <a:extLst>
                      <a:ext uri="{FF2B5EF4-FFF2-40B4-BE49-F238E27FC236}">
                        <a16:creationId xmlns:a16="http://schemas.microsoft.com/office/drawing/2014/main" id="{5495AA36-2BD4-4997-97B5-6BDBB44D8AB2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6" name="Google Shape;699;p17">
                  <a:extLst>
                    <a:ext uri="{FF2B5EF4-FFF2-40B4-BE49-F238E27FC236}">
                      <a16:creationId xmlns:a16="http://schemas.microsoft.com/office/drawing/2014/main" id="{D9F516EA-551E-4274-B290-E128C6093CDD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700;p17">
                  <a:extLst>
                    <a:ext uri="{FF2B5EF4-FFF2-40B4-BE49-F238E27FC236}">
                      <a16:creationId xmlns:a16="http://schemas.microsoft.com/office/drawing/2014/main" id="{4636820B-B1E2-4862-985D-76D33FACDB8A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701;p17">
                  <a:extLst>
                    <a:ext uri="{FF2B5EF4-FFF2-40B4-BE49-F238E27FC236}">
                      <a16:creationId xmlns:a16="http://schemas.microsoft.com/office/drawing/2014/main" id="{5AFC3258-8DEA-40D8-BCF3-77DC145F1C4B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Google Shape;702;p17">
              <a:extLst>
                <a:ext uri="{FF2B5EF4-FFF2-40B4-BE49-F238E27FC236}">
                  <a16:creationId xmlns:a16="http://schemas.microsoft.com/office/drawing/2014/main" id="{43BF0DE7-4E3F-4EFD-9767-1DA721501EF9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03;p17">
              <a:extLst>
                <a:ext uri="{FF2B5EF4-FFF2-40B4-BE49-F238E27FC236}">
                  <a16:creationId xmlns:a16="http://schemas.microsoft.com/office/drawing/2014/main" id="{0B928867-3747-4821-8F20-83A107461E6E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04;p17">
              <a:extLst>
                <a:ext uri="{FF2B5EF4-FFF2-40B4-BE49-F238E27FC236}">
                  <a16:creationId xmlns:a16="http://schemas.microsoft.com/office/drawing/2014/main" id="{7C29DA6D-B5C2-46AF-B5CD-B494EA833871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05;p17">
              <a:extLst>
                <a:ext uri="{FF2B5EF4-FFF2-40B4-BE49-F238E27FC236}">
                  <a16:creationId xmlns:a16="http://schemas.microsoft.com/office/drawing/2014/main" id="{B06985D3-227F-481C-8D22-2CC15839AACA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06;p17">
              <a:extLst>
                <a:ext uri="{FF2B5EF4-FFF2-40B4-BE49-F238E27FC236}">
                  <a16:creationId xmlns:a16="http://schemas.microsoft.com/office/drawing/2014/main" id="{4330E05C-BA06-4C93-9235-7FE5606E865D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07;p17">
              <a:extLst>
                <a:ext uri="{FF2B5EF4-FFF2-40B4-BE49-F238E27FC236}">
                  <a16:creationId xmlns:a16="http://schemas.microsoft.com/office/drawing/2014/main" id="{60A9348E-7D34-4340-A68A-526ABAEA916D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08;p17">
              <a:extLst>
                <a:ext uri="{FF2B5EF4-FFF2-40B4-BE49-F238E27FC236}">
                  <a16:creationId xmlns:a16="http://schemas.microsoft.com/office/drawing/2014/main" id="{3DD0863D-DBE9-4648-AB13-DF360EC04B19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09;p17">
              <a:extLst>
                <a:ext uri="{FF2B5EF4-FFF2-40B4-BE49-F238E27FC236}">
                  <a16:creationId xmlns:a16="http://schemas.microsoft.com/office/drawing/2014/main" id="{01AFF4C7-AB3D-48D5-A2AA-CE7A03233F64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10;p17">
              <a:extLst>
                <a:ext uri="{FF2B5EF4-FFF2-40B4-BE49-F238E27FC236}">
                  <a16:creationId xmlns:a16="http://schemas.microsoft.com/office/drawing/2014/main" id="{93437EE7-5A9A-41F5-BCE1-3784C8C07BEA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11;p17">
              <a:extLst>
                <a:ext uri="{FF2B5EF4-FFF2-40B4-BE49-F238E27FC236}">
                  <a16:creationId xmlns:a16="http://schemas.microsoft.com/office/drawing/2014/main" id="{61FBEE82-3984-4B4D-8C66-A658B1C6B4D8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12;p17">
              <a:extLst>
                <a:ext uri="{FF2B5EF4-FFF2-40B4-BE49-F238E27FC236}">
                  <a16:creationId xmlns:a16="http://schemas.microsoft.com/office/drawing/2014/main" id="{1C500896-C7F4-404E-B4F7-DD0A21BDD55C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13;p17">
              <a:extLst>
                <a:ext uri="{FF2B5EF4-FFF2-40B4-BE49-F238E27FC236}">
                  <a16:creationId xmlns:a16="http://schemas.microsoft.com/office/drawing/2014/main" id="{F2900B18-868B-43CB-84D8-C0213F103EB5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14;p17">
              <a:extLst>
                <a:ext uri="{FF2B5EF4-FFF2-40B4-BE49-F238E27FC236}">
                  <a16:creationId xmlns:a16="http://schemas.microsoft.com/office/drawing/2014/main" id="{9D1E67CE-52E7-4C90-AFCC-C8AF38A61383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15;p17">
              <a:extLst>
                <a:ext uri="{FF2B5EF4-FFF2-40B4-BE49-F238E27FC236}">
                  <a16:creationId xmlns:a16="http://schemas.microsoft.com/office/drawing/2014/main" id="{48AB92EB-28DD-490A-94A9-D4D6BF3A79B3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16;p17">
              <a:extLst>
                <a:ext uri="{FF2B5EF4-FFF2-40B4-BE49-F238E27FC236}">
                  <a16:creationId xmlns:a16="http://schemas.microsoft.com/office/drawing/2014/main" id="{8FBAFD23-DA58-4471-AB71-72F0F9DF9318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17;p17">
              <a:extLst>
                <a:ext uri="{FF2B5EF4-FFF2-40B4-BE49-F238E27FC236}">
                  <a16:creationId xmlns:a16="http://schemas.microsoft.com/office/drawing/2014/main" id="{32C2DAA7-B9C1-4670-A103-1DF795058330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18;p17">
              <a:extLst>
                <a:ext uri="{FF2B5EF4-FFF2-40B4-BE49-F238E27FC236}">
                  <a16:creationId xmlns:a16="http://schemas.microsoft.com/office/drawing/2014/main" id="{1742B09F-ABA9-447C-B46A-E585B8407AEF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19;p17">
              <a:extLst>
                <a:ext uri="{FF2B5EF4-FFF2-40B4-BE49-F238E27FC236}">
                  <a16:creationId xmlns:a16="http://schemas.microsoft.com/office/drawing/2014/main" id="{5CF8789A-79F8-4C90-A74F-2A23EE980389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20;p17">
              <a:extLst>
                <a:ext uri="{FF2B5EF4-FFF2-40B4-BE49-F238E27FC236}">
                  <a16:creationId xmlns:a16="http://schemas.microsoft.com/office/drawing/2014/main" id="{715A35AF-A843-4889-8B86-EF416E171A9C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21;p17">
              <a:extLst>
                <a:ext uri="{FF2B5EF4-FFF2-40B4-BE49-F238E27FC236}">
                  <a16:creationId xmlns:a16="http://schemas.microsoft.com/office/drawing/2014/main" id="{9BD7D1D2-8208-49FF-BDF1-BAF818D55FEC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22;p17">
              <a:extLst>
                <a:ext uri="{FF2B5EF4-FFF2-40B4-BE49-F238E27FC236}">
                  <a16:creationId xmlns:a16="http://schemas.microsoft.com/office/drawing/2014/main" id="{10DEB372-0832-4C51-AD98-D3D0B147C9D7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23;p17">
              <a:extLst>
                <a:ext uri="{FF2B5EF4-FFF2-40B4-BE49-F238E27FC236}">
                  <a16:creationId xmlns:a16="http://schemas.microsoft.com/office/drawing/2014/main" id="{F95864DB-C4D7-405E-ACD1-7E7ADFC00E3C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24;p17">
              <a:extLst>
                <a:ext uri="{FF2B5EF4-FFF2-40B4-BE49-F238E27FC236}">
                  <a16:creationId xmlns:a16="http://schemas.microsoft.com/office/drawing/2014/main" id="{4F172083-B2DF-4AE0-965F-58F448B4A8E8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25;p17">
              <a:extLst>
                <a:ext uri="{FF2B5EF4-FFF2-40B4-BE49-F238E27FC236}">
                  <a16:creationId xmlns:a16="http://schemas.microsoft.com/office/drawing/2014/main" id="{3C35CED7-F49C-41A0-AABE-C24583FBBBA0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26;p17">
              <a:extLst>
                <a:ext uri="{FF2B5EF4-FFF2-40B4-BE49-F238E27FC236}">
                  <a16:creationId xmlns:a16="http://schemas.microsoft.com/office/drawing/2014/main" id="{FC218CC8-720C-4B9D-9E05-B47BE78DBCC3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27;p17">
              <a:extLst>
                <a:ext uri="{FF2B5EF4-FFF2-40B4-BE49-F238E27FC236}">
                  <a16:creationId xmlns:a16="http://schemas.microsoft.com/office/drawing/2014/main" id="{E7E7DF4B-12AB-47B7-B4DA-5FA3AF04FA25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28;p17">
              <a:extLst>
                <a:ext uri="{FF2B5EF4-FFF2-40B4-BE49-F238E27FC236}">
                  <a16:creationId xmlns:a16="http://schemas.microsoft.com/office/drawing/2014/main" id="{3CBE23F2-0717-44DE-93FA-1CE538BA3036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29;p17">
              <a:extLst>
                <a:ext uri="{FF2B5EF4-FFF2-40B4-BE49-F238E27FC236}">
                  <a16:creationId xmlns:a16="http://schemas.microsoft.com/office/drawing/2014/main" id="{5E570FB1-F27F-452B-BD0A-619063A93174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30;p17">
              <a:extLst>
                <a:ext uri="{FF2B5EF4-FFF2-40B4-BE49-F238E27FC236}">
                  <a16:creationId xmlns:a16="http://schemas.microsoft.com/office/drawing/2014/main" id="{4D37B460-75EB-452B-A428-55F28EBA8CB8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731;p17">
              <a:extLst>
                <a:ext uri="{FF2B5EF4-FFF2-40B4-BE49-F238E27FC236}">
                  <a16:creationId xmlns:a16="http://schemas.microsoft.com/office/drawing/2014/main" id="{8E63C576-AC59-43AF-9865-A326E55FD66B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68" name="Google Shape;732;p17">
                <a:extLst>
                  <a:ext uri="{FF2B5EF4-FFF2-40B4-BE49-F238E27FC236}">
                    <a16:creationId xmlns:a16="http://schemas.microsoft.com/office/drawing/2014/main" id="{DB34FA6A-7F30-4F4F-B904-206FC4DE477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733;p17">
                <a:extLst>
                  <a:ext uri="{FF2B5EF4-FFF2-40B4-BE49-F238E27FC236}">
                    <a16:creationId xmlns:a16="http://schemas.microsoft.com/office/drawing/2014/main" id="{4E011D11-7A91-4219-99CC-328F6F9A73C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734;p17">
                <a:extLst>
                  <a:ext uri="{FF2B5EF4-FFF2-40B4-BE49-F238E27FC236}">
                    <a16:creationId xmlns:a16="http://schemas.microsoft.com/office/drawing/2014/main" id="{04ABF37F-1168-4CC7-A0D6-9863D725DC8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735;p17">
                <a:extLst>
                  <a:ext uri="{FF2B5EF4-FFF2-40B4-BE49-F238E27FC236}">
                    <a16:creationId xmlns:a16="http://schemas.microsoft.com/office/drawing/2014/main" id="{42EA0D03-0226-442B-BCAB-CA30DAA7E95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736;p17">
                <a:extLst>
                  <a:ext uri="{FF2B5EF4-FFF2-40B4-BE49-F238E27FC236}">
                    <a16:creationId xmlns:a16="http://schemas.microsoft.com/office/drawing/2014/main" id="{44854C8C-E3DF-4607-B621-3BD19A2E4A1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/>
              <a:t>Nossos super poderes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/>
              <a:t>Ferramentas prontas</a:t>
            </a:r>
          </a:p>
          <a:p>
            <a:r>
              <a:rPr lang="pt-BR" dirty="0"/>
              <a:t>Consultoria</a:t>
            </a:r>
          </a:p>
          <a:p>
            <a:r>
              <a:rPr lang="pt-BR" dirty="0"/>
              <a:t>Rapidez na implantação</a:t>
            </a:r>
          </a:p>
          <a:p>
            <a:r>
              <a:rPr lang="pt-BR" dirty="0"/>
              <a:t>Personalizações rápidas</a:t>
            </a:r>
          </a:p>
        </p:txBody>
      </p:sp>
      <p:grpSp>
        <p:nvGrpSpPr>
          <p:cNvPr id="145" name="Google Shape;744;p18">
            <a:extLst>
              <a:ext uri="{FF2B5EF4-FFF2-40B4-BE49-F238E27FC236}">
                <a16:creationId xmlns:a16="http://schemas.microsoft.com/office/drawing/2014/main" id="{32AD9D4E-930B-4AAD-B610-95777DC4384C}"/>
              </a:ext>
            </a:extLst>
          </p:cNvPr>
          <p:cNvGrpSpPr/>
          <p:nvPr/>
        </p:nvGrpSpPr>
        <p:grpSpPr>
          <a:xfrm>
            <a:off x="3944569" y="833318"/>
            <a:ext cx="3428994" cy="3803332"/>
            <a:chOff x="2152750" y="190500"/>
            <a:chExt cx="4293756" cy="4762499"/>
          </a:xfrm>
        </p:grpSpPr>
        <p:sp>
          <p:nvSpPr>
            <p:cNvPr id="146" name="Google Shape;745;p18">
              <a:extLst>
                <a:ext uri="{FF2B5EF4-FFF2-40B4-BE49-F238E27FC236}">
                  <a16:creationId xmlns:a16="http://schemas.microsoft.com/office/drawing/2014/main" id="{CDE8299B-A21E-489E-9CF7-FB9E9D9EFB13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6;p18">
              <a:extLst>
                <a:ext uri="{FF2B5EF4-FFF2-40B4-BE49-F238E27FC236}">
                  <a16:creationId xmlns:a16="http://schemas.microsoft.com/office/drawing/2014/main" id="{C929B244-1411-44F3-985B-B0EE393BBC57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7;p18">
              <a:extLst>
                <a:ext uri="{FF2B5EF4-FFF2-40B4-BE49-F238E27FC236}">
                  <a16:creationId xmlns:a16="http://schemas.microsoft.com/office/drawing/2014/main" id="{1B63D22B-8DE5-4F9A-9999-23EAD08D0F02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8;p18">
              <a:extLst>
                <a:ext uri="{FF2B5EF4-FFF2-40B4-BE49-F238E27FC236}">
                  <a16:creationId xmlns:a16="http://schemas.microsoft.com/office/drawing/2014/main" id="{95D65DBF-8752-48C5-A8CB-FAB088E3EF30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9;p18">
              <a:extLst>
                <a:ext uri="{FF2B5EF4-FFF2-40B4-BE49-F238E27FC236}">
                  <a16:creationId xmlns:a16="http://schemas.microsoft.com/office/drawing/2014/main" id="{35C58D9E-3FA5-4A74-9AF5-0BA83382542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0;p18">
              <a:extLst>
                <a:ext uri="{FF2B5EF4-FFF2-40B4-BE49-F238E27FC236}">
                  <a16:creationId xmlns:a16="http://schemas.microsoft.com/office/drawing/2014/main" id="{7C870035-9144-45ED-B22D-C7FC12500E06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1;p18">
              <a:extLst>
                <a:ext uri="{FF2B5EF4-FFF2-40B4-BE49-F238E27FC236}">
                  <a16:creationId xmlns:a16="http://schemas.microsoft.com/office/drawing/2014/main" id="{DD499FA4-1C70-4802-83D9-DFF756FA8B09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2;p18">
              <a:extLst>
                <a:ext uri="{FF2B5EF4-FFF2-40B4-BE49-F238E27FC236}">
                  <a16:creationId xmlns:a16="http://schemas.microsoft.com/office/drawing/2014/main" id="{94D3F54A-BBEB-4CEB-A31E-0204FF76713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3;p18">
              <a:extLst>
                <a:ext uri="{FF2B5EF4-FFF2-40B4-BE49-F238E27FC236}">
                  <a16:creationId xmlns:a16="http://schemas.microsoft.com/office/drawing/2014/main" id="{1D7C340F-D38C-4DB8-AF26-920A2C32890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4;p18">
              <a:extLst>
                <a:ext uri="{FF2B5EF4-FFF2-40B4-BE49-F238E27FC236}">
                  <a16:creationId xmlns:a16="http://schemas.microsoft.com/office/drawing/2014/main" id="{1F8CC18C-A03E-4910-A6B3-8A0B3CE43FC7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5;p18">
              <a:extLst>
                <a:ext uri="{FF2B5EF4-FFF2-40B4-BE49-F238E27FC236}">
                  <a16:creationId xmlns:a16="http://schemas.microsoft.com/office/drawing/2014/main" id="{CE5FE955-D1FF-4AAE-B70F-CC3BA08BDB79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6;p18">
              <a:extLst>
                <a:ext uri="{FF2B5EF4-FFF2-40B4-BE49-F238E27FC236}">
                  <a16:creationId xmlns:a16="http://schemas.microsoft.com/office/drawing/2014/main" id="{EA6FCD88-80C2-4B99-BA57-3FA08A741662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7;p18">
              <a:extLst>
                <a:ext uri="{FF2B5EF4-FFF2-40B4-BE49-F238E27FC236}">
                  <a16:creationId xmlns:a16="http://schemas.microsoft.com/office/drawing/2014/main" id="{6B3E93DC-62A4-4D41-88FA-D3C1D70F1ADA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8;p18">
              <a:extLst>
                <a:ext uri="{FF2B5EF4-FFF2-40B4-BE49-F238E27FC236}">
                  <a16:creationId xmlns:a16="http://schemas.microsoft.com/office/drawing/2014/main" id="{3ED17B90-0034-42ED-8617-F51A42190B1F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9;p18">
              <a:extLst>
                <a:ext uri="{FF2B5EF4-FFF2-40B4-BE49-F238E27FC236}">
                  <a16:creationId xmlns:a16="http://schemas.microsoft.com/office/drawing/2014/main" id="{7BD7652C-5790-4785-8A3C-45347E6482C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0;p18">
              <a:extLst>
                <a:ext uri="{FF2B5EF4-FFF2-40B4-BE49-F238E27FC236}">
                  <a16:creationId xmlns:a16="http://schemas.microsoft.com/office/drawing/2014/main" id="{5B1F6B03-8FC5-4628-A3E4-AF4EC30E4629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1;p18">
              <a:extLst>
                <a:ext uri="{FF2B5EF4-FFF2-40B4-BE49-F238E27FC236}">
                  <a16:creationId xmlns:a16="http://schemas.microsoft.com/office/drawing/2014/main" id="{C6802DBA-267C-45B4-9F6A-DA263CCB376C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2;p18">
              <a:extLst>
                <a:ext uri="{FF2B5EF4-FFF2-40B4-BE49-F238E27FC236}">
                  <a16:creationId xmlns:a16="http://schemas.microsoft.com/office/drawing/2014/main" id="{3442B3A5-82DA-4E67-9E2B-7B95D3E1C530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3;p18">
              <a:extLst>
                <a:ext uri="{FF2B5EF4-FFF2-40B4-BE49-F238E27FC236}">
                  <a16:creationId xmlns:a16="http://schemas.microsoft.com/office/drawing/2014/main" id="{120177B5-38C8-485C-9DDD-EF3E5095C2E7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4;p18">
              <a:extLst>
                <a:ext uri="{FF2B5EF4-FFF2-40B4-BE49-F238E27FC236}">
                  <a16:creationId xmlns:a16="http://schemas.microsoft.com/office/drawing/2014/main" id="{33B2774F-32F0-45F0-B0DE-2F558841131D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5;p18">
              <a:extLst>
                <a:ext uri="{FF2B5EF4-FFF2-40B4-BE49-F238E27FC236}">
                  <a16:creationId xmlns:a16="http://schemas.microsoft.com/office/drawing/2014/main" id="{2CBB0E4B-2983-4B6A-A5A7-54C8CDBAAF2B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6;p18">
              <a:extLst>
                <a:ext uri="{FF2B5EF4-FFF2-40B4-BE49-F238E27FC236}">
                  <a16:creationId xmlns:a16="http://schemas.microsoft.com/office/drawing/2014/main" id="{5272C626-C7AB-4228-BC1C-A64377335125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7;p18">
              <a:extLst>
                <a:ext uri="{FF2B5EF4-FFF2-40B4-BE49-F238E27FC236}">
                  <a16:creationId xmlns:a16="http://schemas.microsoft.com/office/drawing/2014/main" id="{0120C685-8517-4B53-8E45-9408F35F249C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8;p18">
              <a:extLst>
                <a:ext uri="{FF2B5EF4-FFF2-40B4-BE49-F238E27FC236}">
                  <a16:creationId xmlns:a16="http://schemas.microsoft.com/office/drawing/2014/main" id="{58A28B8E-4553-4C39-BD2D-79CB24DD483B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9;p18">
              <a:extLst>
                <a:ext uri="{FF2B5EF4-FFF2-40B4-BE49-F238E27FC236}">
                  <a16:creationId xmlns:a16="http://schemas.microsoft.com/office/drawing/2014/main" id="{846437BE-F848-4F7D-BABD-5FBAC0CC6807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0;p18">
              <a:extLst>
                <a:ext uri="{FF2B5EF4-FFF2-40B4-BE49-F238E27FC236}">
                  <a16:creationId xmlns:a16="http://schemas.microsoft.com/office/drawing/2014/main" id="{DDD158A2-FCB8-46EA-9C58-71E20E424296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1;p18">
              <a:extLst>
                <a:ext uri="{FF2B5EF4-FFF2-40B4-BE49-F238E27FC236}">
                  <a16:creationId xmlns:a16="http://schemas.microsoft.com/office/drawing/2014/main" id="{9E411B87-54D3-41B8-99D2-5DE876ED221C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2;p18">
              <a:extLst>
                <a:ext uri="{FF2B5EF4-FFF2-40B4-BE49-F238E27FC236}">
                  <a16:creationId xmlns:a16="http://schemas.microsoft.com/office/drawing/2014/main" id="{772F5AB0-8334-4C68-AAF9-2A086039AA1D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3;p18">
              <a:extLst>
                <a:ext uri="{FF2B5EF4-FFF2-40B4-BE49-F238E27FC236}">
                  <a16:creationId xmlns:a16="http://schemas.microsoft.com/office/drawing/2014/main" id="{EDF215C5-057D-4B28-8D3B-69CADB01F44D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4;p18">
              <a:extLst>
                <a:ext uri="{FF2B5EF4-FFF2-40B4-BE49-F238E27FC236}">
                  <a16:creationId xmlns:a16="http://schemas.microsoft.com/office/drawing/2014/main" id="{65188196-9F2F-4D10-9680-E297F04A5AB4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5;p18">
              <a:extLst>
                <a:ext uri="{FF2B5EF4-FFF2-40B4-BE49-F238E27FC236}">
                  <a16:creationId xmlns:a16="http://schemas.microsoft.com/office/drawing/2014/main" id="{5EDF7C0E-242E-4844-AC58-931EA8D65152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6;p18">
              <a:extLst>
                <a:ext uri="{FF2B5EF4-FFF2-40B4-BE49-F238E27FC236}">
                  <a16:creationId xmlns:a16="http://schemas.microsoft.com/office/drawing/2014/main" id="{98F897E2-8267-43F1-A66B-068D79018DC7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7;p18">
              <a:extLst>
                <a:ext uri="{FF2B5EF4-FFF2-40B4-BE49-F238E27FC236}">
                  <a16:creationId xmlns:a16="http://schemas.microsoft.com/office/drawing/2014/main" id="{52524AEA-664D-4B12-8B30-AAEA70C97F1C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8;p18">
              <a:extLst>
                <a:ext uri="{FF2B5EF4-FFF2-40B4-BE49-F238E27FC236}">
                  <a16:creationId xmlns:a16="http://schemas.microsoft.com/office/drawing/2014/main" id="{741ADE28-6C12-4D3D-AC0D-94FBA1755341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9;p18">
              <a:extLst>
                <a:ext uri="{FF2B5EF4-FFF2-40B4-BE49-F238E27FC236}">
                  <a16:creationId xmlns:a16="http://schemas.microsoft.com/office/drawing/2014/main" id="{81D8B435-1C66-45D8-AD6F-052BCB129A7A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0;p18">
              <a:extLst>
                <a:ext uri="{FF2B5EF4-FFF2-40B4-BE49-F238E27FC236}">
                  <a16:creationId xmlns:a16="http://schemas.microsoft.com/office/drawing/2014/main" id="{875B03A9-5DE3-4E07-802A-030C46F287E4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1;p18">
              <a:extLst>
                <a:ext uri="{FF2B5EF4-FFF2-40B4-BE49-F238E27FC236}">
                  <a16:creationId xmlns:a16="http://schemas.microsoft.com/office/drawing/2014/main" id="{13410C54-3E23-4F26-B314-AAC2858422B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2;p18">
              <a:extLst>
                <a:ext uri="{FF2B5EF4-FFF2-40B4-BE49-F238E27FC236}">
                  <a16:creationId xmlns:a16="http://schemas.microsoft.com/office/drawing/2014/main" id="{94465863-695A-4F30-B3A8-A665906DFB78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3;p18">
              <a:extLst>
                <a:ext uri="{FF2B5EF4-FFF2-40B4-BE49-F238E27FC236}">
                  <a16:creationId xmlns:a16="http://schemas.microsoft.com/office/drawing/2014/main" id="{76E272F1-9C7D-4B82-84CB-C70CA1F9DC8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4;p18">
              <a:extLst>
                <a:ext uri="{FF2B5EF4-FFF2-40B4-BE49-F238E27FC236}">
                  <a16:creationId xmlns:a16="http://schemas.microsoft.com/office/drawing/2014/main" id="{F39D0B42-D238-4F37-9352-2242371CF7D7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5;p18">
              <a:extLst>
                <a:ext uri="{FF2B5EF4-FFF2-40B4-BE49-F238E27FC236}">
                  <a16:creationId xmlns:a16="http://schemas.microsoft.com/office/drawing/2014/main" id="{95B712C5-C237-4F50-9353-344C96DE0092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6;p18">
              <a:extLst>
                <a:ext uri="{FF2B5EF4-FFF2-40B4-BE49-F238E27FC236}">
                  <a16:creationId xmlns:a16="http://schemas.microsoft.com/office/drawing/2014/main" id="{2DC7D9F2-8670-4CFA-B8C9-32B3EACCE06B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7;p18">
              <a:extLst>
                <a:ext uri="{FF2B5EF4-FFF2-40B4-BE49-F238E27FC236}">
                  <a16:creationId xmlns:a16="http://schemas.microsoft.com/office/drawing/2014/main" id="{1B187C2F-14B1-44E3-A373-76697B7E8785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8;p18">
              <a:extLst>
                <a:ext uri="{FF2B5EF4-FFF2-40B4-BE49-F238E27FC236}">
                  <a16:creationId xmlns:a16="http://schemas.microsoft.com/office/drawing/2014/main" id="{0A0E2F0D-7DE3-45FD-8749-69C4F23FAA1E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9;p18">
              <a:extLst>
                <a:ext uri="{FF2B5EF4-FFF2-40B4-BE49-F238E27FC236}">
                  <a16:creationId xmlns:a16="http://schemas.microsoft.com/office/drawing/2014/main" id="{2E2C5F13-0D9F-42AA-8A20-A1664F3ACCD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0;p18">
              <a:extLst>
                <a:ext uri="{FF2B5EF4-FFF2-40B4-BE49-F238E27FC236}">
                  <a16:creationId xmlns:a16="http://schemas.microsoft.com/office/drawing/2014/main" id="{221E647F-2F96-4289-BF7C-3F5AC2A8E445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1;p18">
              <a:extLst>
                <a:ext uri="{FF2B5EF4-FFF2-40B4-BE49-F238E27FC236}">
                  <a16:creationId xmlns:a16="http://schemas.microsoft.com/office/drawing/2014/main" id="{55BBBEBC-4D8A-48EC-899D-581558430E7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2;p18">
              <a:extLst>
                <a:ext uri="{FF2B5EF4-FFF2-40B4-BE49-F238E27FC236}">
                  <a16:creationId xmlns:a16="http://schemas.microsoft.com/office/drawing/2014/main" id="{14A7DCFC-60B8-4195-97BF-7987CB009909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3;p18">
              <a:extLst>
                <a:ext uri="{FF2B5EF4-FFF2-40B4-BE49-F238E27FC236}">
                  <a16:creationId xmlns:a16="http://schemas.microsoft.com/office/drawing/2014/main" id="{E5C73947-7BCB-42FA-A6A5-4291A065793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4;p18">
              <a:extLst>
                <a:ext uri="{FF2B5EF4-FFF2-40B4-BE49-F238E27FC236}">
                  <a16:creationId xmlns:a16="http://schemas.microsoft.com/office/drawing/2014/main" id="{0609AC28-99BF-4DA5-8318-18139DFE14A5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5;p18">
              <a:extLst>
                <a:ext uri="{FF2B5EF4-FFF2-40B4-BE49-F238E27FC236}">
                  <a16:creationId xmlns:a16="http://schemas.microsoft.com/office/drawing/2014/main" id="{D3872616-E601-4F82-9D30-DC2F4E3BB10A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6;p18">
              <a:extLst>
                <a:ext uri="{FF2B5EF4-FFF2-40B4-BE49-F238E27FC236}">
                  <a16:creationId xmlns:a16="http://schemas.microsoft.com/office/drawing/2014/main" id="{5E112F4D-C4AD-4C79-8171-FA728FA3A5BE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7;p18">
              <a:extLst>
                <a:ext uri="{FF2B5EF4-FFF2-40B4-BE49-F238E27FC236}">
                  <a16:creationId xmlns:a16="http://schemas.microsoft.com/office/drawing/2014/main" id="{1B4A2FF2-4235-4EB5-BF1D-88092B655FCF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8;p18">
              <a:extLst>
                <a:ext uri="{FF2B5EF4-FFF2-40B4-BE49-F238E27FC236}">
                  <a16:creationId xmlns:a16="http://schemas.microsoft.com/office/drawing/2014/main" id="{AA0AEB8F-6BA8-495C-A41D-AE91071F3C0E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9;p18">
              <a:extLst>
                <a:ext uri="{FF2B5EF4-FFF2-40B4-BE49-F238E27FC236}">
                  <a16:creationId xmlns:a16="http://schemas.microsoft.com/office/drawing/2014/main" id="{6BB75316-D464-4C73-9FBF-27B6943564B8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0;p18">
              <a:extLst>
                <a:ext uri="{FF2B5EF4-FFF2-40B4-BE49-F238E27FC236}">
                  <a16:creationId xmlns:a16="http://schemas.microsoft.com/office/drawing/2014/main" id="{410F9A62-54D8-457B-A0E5-8CE366FFAAFD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1;p18">
              <a:extLst>
                <a:ext uri="{FF2B5EF4-FFF2-40B4-BE49-F238E27FC236}">
                  <a16:creationId xmlns:a16="http://schemas.microsoft.com/office/drawing/2014/main" id="{20E2ED72-3D44-47D9-A154-1BC42505D485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2;p18">
              <a:extLst>
                <a:ext uri="{FF2B5EF4-FFF2-40B4-BE49-F238E27FC236}">
                  <a16:creationId xmlns:a16="http://schemas.microsoft.com/office/drawing/2014/main" id="{975B5C77-A9FF-4F26-BEB8-3B2BB274DB0A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3;p18">
              <a:extLst>
                <a:ext uri="{FF2B5EF4-FFF2-40B4-BE49-F238E27FC236}">
                  <a16:creationId xmlns:a16="http://schemas.microsoft.com/office/drawing/2014/main" id="{CF18139D-9387-416A-BEE0-672D4558B6D2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4;p18">
              <a:extLst>
                <a:ext uri="{FF2B5EF4-FFF2-40B4-BE49-F238E27FC236}">
                  <a16:creationId xmlns:a16="http://schemas.microsoft.com/office/drawing/2014/main" id="{BD4C534F-5740-4BC3-AD4E-067795384203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5;p18">
              <a:extLst>
                <a:ext uri="{FF2B5EF4-FFF2-40B4-BE49-F238E27FC236}">
                  <a16:creationId xmlns:a16="http://schemas.microsoft.com/office/drawing/2014/main" id="{DB61B78B-F820-4B8E-85F5-F38100CE0A9C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6;p18">
              <a:extLst>
                <a:ext uri="{FF2B5EF4-FFF2-40B4-BE49-F238E27FC236}">
                  <a16:creationId xmlns:a16="http://schemas.microsoft.com/office/drawing/2014/main" id="{334E067E-065C-401E-BB14-F54661E815B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7;p18">
              <a:extLst>
                <a:ext uri="{FF2B5EF4-FFF2-40B4-BE49-F238E27FC236}">
                  <a16:creationId xmlns:a16="http://schemas.microsoft.com/office/drawing/2014/main" id="{AABC0566-B417-44FD-BCFB-9AD237EA79C1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8;p18">
              <a:extLst>
                <a:ext uri="{FF2B5EF4-FFF2-40B4-BE49-F238E27FC236}">
                  <a16:creationId xmlns:a16="http://schemas.microsoft.com/office/drawing/2014/main" id="{D7FF8FAC-3198-4096-85B2-31647C8C9C1A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9;p18">
              <a:extLst>
                <a:ext uri="{FF2B5EF4-FFF2-40B4-BE49-F238E27FC236}">
                  <a16:creationId xmlns:a16="http://schemas.microsoft.com/office/drawing/2014/main" id="{4C05C903-A8F8-4777-9A19-31C3EEDF13E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0;p18">
              <a:extLst>
                <a:ext uri="{FF2B5EF4-FFF2-40B4-BE49-F238E27FC236}">
                  <a16:creationId xmlns:a16="http://schemas.microsoft.com/office/drawing/2014/main" id="{EBC35A0E-1111-4D55-99EA-6C24670C06C8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1;p18">
              <a:extLst>
                <a:ext uri="{FF2B5EF4-FFF2-40B4-BE49-F238E27FC236}">
                  <a16:creationId xmlns:a16="http://schemas.microsoft.com/office/drawing/2014/main" id="{50F36239-FB59-4525-9AFD-0C5FCF27E34F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2;p18">
              <a:extLst>
                <a:ext uri="{FF2B5EF4-FFF2-40B4-BE49-F238E27FC236}">
                  <a16:creationId xmlns:a16="http://schemas.microsoft.com/office/drawing/2014/main" id="{C15433DB-CE8F-46DE-9193-F66B2B615CDD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3;p18">
              <a:extLst>
                <a:ext uri="{FF2B5EF4-FFF2-40B4-BE49-F238E27FC236}">
                  <a16:creationId xmlns:a16="http://schemas.microsoft.com/office/drawing/2014/main" id="{F510FCAD-1225-44AA-A2F3-1549AB7A40E1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4;p18">
              <a:extLst>
                <a:ext uri="{FF2B5EF4-FFF2-40B4-BE49-F238E27FC236}">
                  <a16:creationId xmlns:a16="http://schemas.microsoft.com/office/drawing/2014/main" id="{87B1AD15-D9CB-4BCF-8D2C-4E25D2E020DE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5;p18">
              <a:extLst>
                <a:ext uri="{FF2B5EF4-FFF2-40B4-BE49-F238E27FC236}">
                  <a16:creationId xmlns:a16="http://schemas.microsoft.com/office/drawing/2014/main" id="{41E65CE4-8046-4EB4-B3D6-9AEDBD23BD7A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6;p18">
              <a:extLst>
                <a:ext uri="{FF2B5EF4-FFF2-40B4-BE49-F238E27FC236}">
                  <a16:creationId xmlns:a16="http://schemas.microsoft.com/office/drawing/2014/main" id="{EDC53287-42B0-48CE-A7A1-7C56A524A460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7;p18">
              <a:extLst>
                <a:ext uri="{FF2B5EF4-FFF2-40B4-BE49-F238E27FC236}">
                  <a16:creationId xmlns:a16="http://schemas.microsoft.com/office/drawing/2014/main" id="{C78D173E-73B5-48BC-8E0D-541A19534A92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8;p18">
              <a:extLst>
                <a:ext uri="{FF2B5EF4-FFF2-40B4-BE49-F238E27FC236}">
                  <a16:creationId xmlns:a16="http://schemas.microsoft.com/office/drawing/2014/main" id="{665D2C81-08DE-48A3-8403-646DB44DB4F8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819;p18">
              <a:extLst>
                <a:ext uri="{FF2B5EF4-FFF2-40B4-BE49-F238E27FC236}">
                  <a16:creationId xmlns:a16="http://schemas.microsoft.com/office/drawing/2014/main" id="{1A1229F7-DB38-46C7-882B-A7C5E019A2BA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5" name="Google Shape;820;p18">
                <a:extLst>
                  <a:ext uri="{FF2B5EF4-FFF2-40B4-BE49-F238E27FC236}">
                    <a16:creationId xmlns:a16="http://schemas.microsoft.com/office/drawing/2014/main" id="{DD313697-4ECA-4996-AFE8-A6462A35F64C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1;p18">
                <a:extLst>
                  <a:ext uri="{FF2B5EF4-FFF2-40B4-BE49-F238E27FC236}">
                    <a16:creationId xmlns:a16="http://schemas.microsoft.com/office/drawing/2014/main" id="{12CDEFC0-0CD7-4FE4-82EA-E07E1816EC93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2;p18">
                <a:extLst>
                  <a:ext uri="{FF2B5EF4-FFF2-40B4-BE49-F238E27FC236}">
                    <a16:creationId xmlns:a16="http://schemas.microsoft.com/office/drawing/2014/main" id="{481E691D-B8E0-42CA-9F15-DEED9E0AD32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3;p18">
                <a:extLst>
                  <a:ext uri="{FF2B5EF4-FFF2-40B4-BE49-F238E27FC236}">
                    <a16:creationId xmlns:a16="http://schemas.microsoft.com/office/drawing/2014/main" id="{BBF4FF70-1632-4BD3-96D9-ABA532CCAA5C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4;p18">
                <a:extLst>
                  <a:ext uri="{FF2B5EF4-FFF2-40B4-BE49-F238E27FC236}">
                    <a16:creationId xmlns:a16="http://schemas.microsoft.com/office/drawing/2014/main" id="{0A6B6ABD-BC05-40A0-B353-6F2AE604AB83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5;p18">
                <a:extLst>
                  <a:ext uri="{FF2B5EF4-FFF2-40B4-BE49-F238E27FC236}">
                    <a16:creationId xmlns:a16="http://schemas.microsoft.com/office/drawing/2014/main" id="{FC460743-0AD4-4954-B509-EAF8B3F9B8DE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6;p18">
                <a:extLst>
                  <a:ext uri="{FF2B5EF4-FFF2-40B4-BE49-F238E27FC236}">
                    <a16:creationId xmlns:a16="http://schemas.microsoft.com/office/drawing/2014/main" id="{BE6ADEAE-875A-48CA-919F-871F5754BC0A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7;p18">
                <a:extLst>
                  <a:ext uri="{FF2B5EF4-FFF2-40B4-BE49-F238E27FC236}">
                    <a16:creationId xmlns:a16="http://schemas.microsoft.com/office/drawing/2014/main" id="{9E3931DC-5229-447A-A359-7901084ADE19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8;p18">
                <a:extLst>
                  <a:ext uri="{FF2B5EF4-FFF2-40B4-BE49-F238E27FC236}">
                    <a16:creationId xmlns:a16="http://schemas.microsoft.com/office/drawing/2014/main" id="{50F3C3D5-B5F8-4F91-8E21-076983A2C907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829;p18">
              <a:extLst>
                <a:ext uri="{FF2B5EF4-FFF2-40B4-BE49-F238E27FC236}">
                  <a16:creationId xmlns:a16="http://schemas.microsoft.com/office/drawing/2014/main" id="{66A53157-88B0-4FC8-BC79-49A8F30A2771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0" name="Google Shape;830;p18">
                <a:extLst>
                  <a:ext uri="{FF2B5EF4-FFF2-40B4-BE49-F238E27FC236}">
                    <a16:creationId xmlns:a16="http://schemas.microsoft.com/office/drawing/2014/main" id="{D3CE56E5-537A-4A2A-9955-A6F99088EB9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1;p18">
                <a:extLst>
                  <a:ext uri="{FF2B5EF4-FFF2-40B4-BE49-F238E27FC236}">
                    <a16:creationId xmlns:a16="http://schemas.microsoft.com/office/drawing/2014/main" id="{F8BC4831-BBAB-4CFF-9358-0DFDDB14097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2;p18">
                <a:extLst>
                  <a:ext uri="{FF2B5EF4-FFF2-40B4-BE49-F238E27FC236}">
                    <a16:creationId xmlns:a16="http://schemas.microsoft.com/office/drawing/2014/main" id="{47FD7190-0AF1-450D-9D8A-7DDA6BB63E6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3;p18">
                <a:extLst>
                  <a:ext uri="{FF2B5EF4-FFF2-40B4-BE49-F238E27FC236}">
                    <a16:creationId xmlns:a16="http://schemas.microsoft.com/office/drawing/2014/main" id="{B41413EB-0D6D-4F55-AAE3-23AB43E0BE4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4;p18">
                <a:extLst>
                  <a:ext uri="{FF2B5EF4-FFF2-40B4-BE49-F238E27FC236}">
                    <a16:creationId xmlns:a16="http://schemas.microsoft.com/office/drawing/2014/main" id="{3AED94E4-3312-4BBC-845E-39DC1090B15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835;p18">
              <a:extLst>
                <a:ext uri="{FF2B5EF4-FFF2-40B4-BE49-F238E27FC236}">
                  <a16:creationId xmlns:a16="http://schemas.microsoft.com/office/drawing/2014/main" id="{40D842FA-150B-46C3-8C8C-FE3ACAAEF40B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6;p18">
              <a:extLst>
                <a:ext uri="{FF2B5EF4-FFF2-40B4-BE49-F238E27FC236}">
                  <a16:creationId xmlns:a16="http://schemas.microsoft.com/office/drawing/2014/main" id="{F0117056-C6B6-48DB-9D9A-81063FDE3C21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7;p18">
              <a:extLst>
                <a:ext uri="{FF2B5EF4-FFF2-40B4-BE49-F238E27FC236}">
                  <a16:creationId xmlns:a16="http://schemas.microsoft.com/office/drawing/2014/main" id="{D7B12088-B960-4A03-95B1-6656D1AC5207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8;p18">
              <a:extLst>
                <a:ext uri="{FF2B5EF4-FFF2-40B4-BE49-F238E27FC236}">
                  <a16:creationId xmlns:a16="http://schemas.microsoft.com/office/drawing/2014/main" id="{8916D1DC-85DB-4A84-9A1D-1E20BFACA4FC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9;p18">
              <a:extLst>
                <a:ext uri="{FF2B5EF4-FFF2-40B4-BE49-F238E27FC236}">
                  <a16:creationId xmlns:a16="http://schemas.microsoft.com/office/drawing/2014/main" id="{C50D2592-822B-451D-80EB-D4BCA7A92025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0;p18">
              <a:extLst>
                <a:ext uri="{FF2B5EF4-FFF2-40B4-BE49-F238E27FC236}">
                  <a16:creationId xmlns:a16="http://schemas.microsoft.com/office/drawing/2014/main" id="{DB492260-3991-4567-9CFF-63FCD3ACB4BA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1;p18">
              <a:extLst>
                <a:ext uri="{FF2B5EF4-FFF2-40B4-BE49-F238E27FC236}">
                  <a16:creationId xmlns:a16="http://schemas.microsoft.com/office/drawing/2014/main" id="{82BCEA9F-21C0-4746-9F8A-36452DC13E9A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2;p18">
              <a:extLst>
                <a:ext uri="{FF2B5EF4-FFF2-40B4-BE49-F238E27FC236}">
                  <a16:creationId xmlns:a16="http://schemas.microsoft.com/office/drawing/2014/main" id="{CD4CD9BF-5971-4433-81A6-09A0ADEC6BC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3;p18">
              <a:extLst>
                <a:ext uri="{FF2B5EF4-FFF2-40B4-BE49-F238E27FC236}">
                  <a16:creationId xmlns:a16="http://schemas.microsoft.com/office/drawing/2014/main" id="{FEF9FE3A-27FB-4F37-B1BD-A59BA8E9B9AA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4;p18">
              <a:extLst>
                <a:ext uri="{FF2B5EF4-FFF2-40B4-BE49-F238E27FC236}">
                  <a16:creationId xmlns:a16="http://schemas.microsoft.com/office/drawing/2014/main" id="{129215C5-E78B-4FDE-8C15-6B1619CA580C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5;p18">
              <a:extLst>
                <a:ext uri="{FF2B5EF4-FFF2-40B4-BE49-F238E27FC236}">
                  <a16:creationId xmlns:a16="http://schemas.microsoft.com/office/drawing/2014/main" id="{2438D900-F71B-4FCE-8EAF-7787E2CE79A3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6;p18">
              <a:extLst>
                <a:ext uri="{FF2B5EF4-FFF2-40B4-BE49-F238E27FC236}">
                  <a16:creationId xmlns:a16="http://schemas.microsoft.com/office/drawing/2014/main" id="{6C8E70F6-8C3C-4548-B8C3-94B06CF0BCBF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7;p18">
              <a:extLst>
                <a:ext uri="{FF2B5EF4-FFF2-40B4-BE49-F238E27FC236}">
                  <a16:creationId xmlns:a16="http://schemas.microsoft.com/office/drawing/2014/main" id="{9C123326-9E0E-43B9-A978-9A50F4D02484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8;p18">
              <a:extLst>
                <a:ext uri="{FF2B5EF4-FFF2-40B4-BE49-F238E27FC236}">
                  <a16:creationId xmlns:a16="http://schemas.microsoft.com/office/drawing/2014/main" id="{D7BCF4E6-C7A5-4B66-AA34-B28C3990EED1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9;p18">
              <a:extLst>
                <a:ext uri="{FF2B5EF4-FFF2-40B4-BE49-F238E27FC236}">
                  <a16:creationId xmlns:a16="http://schemas.microsoft.com/office/drawing/2014/main" id="{6A9A4686-BFE1-4804-8E16-86C9EC7DF33D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50;p18">
              <a:extLst>
                <a:ext uri="{FF2B5EF4-FFF2-40B4-BE49-F238E27FC236}">
                  <a16:creationId xmlns:a16="http://schemas.microsoft.com/office/drawing/2014/main" id="{C1D7F720-8345-453B-A671-30566B5E6AE0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1;p18">
              <a:extLst>
                <a:ext uri="{FF2B5EF4-FFF2-40B4-BE49-F238E27FC236}">
                  <a16:creationId xmlns:a16="http://schemas.microsoft.com/office/drawing/2014/main" id="{35F719F8-388A-4BE8-8C7D-76DCFAB26D4E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2;p18">
              <a:extLst>
                <a:ext uri="{FF2B5EF4-FFF2-40B4-BE49-F238E27FC236}">
                  <a16:creationId xmlns:a16="http://schemas.microsoft.com/office/drawing/2014/main" id="{A4B95DC1-3626-4A3C-A952-31E6F8485B06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639096" y="1404687"/>
            <a:ext cx="4742700" cy="10434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Como surgiu a ideia ?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81"/>
            <a:chOff x="6661328" y="2103554"/>
            <a:chExt cx="850574" cy="1325340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/>
              <a:t>O que é PDV </a:t>
            </a:r>
          </a:p>
          <a:p>
            <a:r>
              <a:rPr lang="pt-BR" dirty="0"/>
              <a:t>Vantagens do PDV </a:t>
            </a: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310393"/>
            <a:ext cx="5640900" cy="555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ERP também possui um PDV Integrado!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permite a personalização do seu ambiente com a cara da sua empresa</a:t>
            </a:r>
          </a:p>
          <a:p>
            <a:pPr marL="0" lvl="0" indent="0">
              <a:buNone/>
            </a:pPr>
            <a:r>
              <a:rPr lang="pt-BR" dirty="0"/>
              <a:t>Você pode realizar solicitações para que a equipe S7VEN deixe seu PDV com a cara da sua empresa!</a:t>
            </a:r>
            <a:r>
              <a:rPr lang="en" dirty="0">
                <a:latin typeface="Barlow"/>
                <a:ea typeface="Barlow"/>
                <a:cs typeface="Barlow"/>
                <a:sym typeface="Barlow"/>
              </a:rPr>
              <a:t> 👍</a:t>
            </a:r>
            <a:endParaRPr lang="pt-BR" dirty="0"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27"/>
          <p:cNvGrpSpPr/>
          <p:nvPr/>
        </p:nvGrpSpPr>
        <p:grpSpPr>
          <a:xfrm>
            <a:off x="0" y="933565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A8BA6FBB-B82B-41C1-BFB1-D7A25A94B3FF}"/>
              </a:ext>
            </a:extLst>
          </p:cNvPr>
          <p:cNvSpPr/>
          <p:nvPr/>
        </p:nvSpPr>
        <p:spPr>
          <a:xfrm>
            <a:off x="3767281" y="1370717"/>
            <a:ext cx="453615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SzPts val="4800"/>
            </a:pPr>
            <a:r>
              <a:rPr lang="pt-BR" sz="4800" dirty="0">
                <a:solidFill>
                  <a:schemeClr val="accent2"/>
                </a:solidFill>
                <a:latin typeface="Raleway SemiBold"/>
                <a:sym typeface="Raleway SemiBold"/>
              </a:rPr>
              <a:t>Trazemos uma melhor gestão para empresa!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529128-73DE-436B-BBD3-F97F37A1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582" y="756907"/>
            <a:ext cx="1756986" cy="3124178"/>
          </a:xfrm>
          <a:prstGeom prst="rect">
            <a:avLst/>
          </a:prstGeom>
        </p:spPr>
      </p:pic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62E5DF-682E-4167-86C0-5983DACC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55" y="898851"/>
            <a:ext cx="2302589" cy="3058125"/>
          </a:xfrm>
          <a:prstGeom prst="rect">
            <a:avLst/>
          </a:prstGeom>
        </p:spPr>
      </p:pic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Tablet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134</Words>
  <Application>Microsoft Office PowerPoint</Application>
  <PresentationFormat>Apresentação na tela (16:9)</PresentationFormat>
  <Paragraphs>30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Raleway</vt:lpstr>
      <vt:lpstr>Arial</vt:lpstr>
      <vt:lpstr>Raleway SemiBold</vt:lpstr>
      <vt:lpstr>Barlow</vt:lpstr>
      <vt:lpstr>Barlow Light</vt:lpstr>
      <vt:lpstr>Calibri</vt:lpstr>
      <vt:lpstr>Gaoler template</vt:lpstr>
      <vt:lpstr>Á velocidade que seu negocio precisa!</vt:lpstr>
      <vt:lpstr>Sistema ERP – A importância na gestão empresarial</vt:lpstr>
      <vt:lpstr>Por que implementar um sistema  ERP ?  </vt:lpstr>
      <vt:lpstr>Nossos super poderes</vt:lpstr>
      <vt:lpstr>Apresentação do PowerPoint</vt:lpstr>
      <vt:lpstr>Nosso ERP também possui um PDV Integrado!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 velocidade que seu negocio precisa!</dc:title>
  <dc:creator>Rafael Amaral</dc:creator>
  <cp:lastModifiedBy>Rafael Amaral</cp:lastModifiedBy>
  <cp:revision>17</cp:revision>
  <dcterms:modified xsi:type="dcterms:W3CDTF">2019-12-03T22:56:57Z</dcterms:modified>
</cp:coreProperties>
</file>