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75" r:id="rId11"/>
    <p:sldId id="274" r:id="rId12"/>
    <p:sldId id="264" r:id="rId13"/>
    <p:sldId id="266" r:id="rId14"/>
    <p:sldId id="267" r:id="rId15"/>
    <p:sldId id="272" r:id="rId16"/>
    <p:sldId id="273" r:id="rId17"/>
    <p:sldId id="268" r:id="rId18"/>
    <p:sldId id="269" r:id="rId19"/>
    <p:sldId id="270" r:id="rId20"/>
    <p:sldId id="271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5/13/2016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Sparse Distributed Memory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646176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Rafael Dutra Cavalcanti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Programa </a:t>
            </a:r>
            <a:r>
              <a:rPr lang="en" dirty="0"/>
              <a:t>de Pós-Graduação em Informática</a:t>
            </a:r>
          </a:p>
          <a:p>
            <a:pPr>
              <a:spcBef>
                <a:spcPts val="0"/>
              </a:spcBef>
            </a:pPr>
            <a:r>
              <a:rPr lang="en" dirty="0"/>
              <a:t>Universidade Federal do Rio de Janeiro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camada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6" y="1628800"/>
            <a:ext cx="7138622" cy="403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1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camada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89644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9632" y="766325"/>
            <a:ext cx="6086868" cy="5325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4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hape 129"/>
          <p:cNvSpPr txBox="1">
            <a:spLocks noGrp="1"/>
          </p:cNvSpPr>
          <p:nvPr/>
        </p:nvSpPr>
        <p:spPr>
          <a:xfrm>
            <a:off x="301127" y="1324938"/>
            <a:ext cx="2686698" cy="24641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Exemplos de treinamento com saída igual a entrada.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Todos as imagens são circunferências com 20% de ruído.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6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7576" y="1192913"/>
            <a:ext cx="4673271" cy="381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3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hape 137"/>
          <p:cNvSpPr txBox="1">
            <a:spLocks noGrp="1"/>
          </p:cNvSpPr>
          <p:nvPr/>
        </p:nvSpPr>
        <p:spPr>
          <a:xfrm>
            <a:off x="576900" y="260648"/>
            <a:ext cx="7990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Consulta com um circunferência com 20% de ruído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Saída: circunferência com 6%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Consulta com a circunferência com 6%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Saída: circunferência com 2% de ruído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5616" y="2564904"/>
            <a:ext cx="60864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8"/>
          <p:cNvSpPr txBox="1"/>
          <p:nvPr/>
        </p:nvSpPr>
        <p:spPr>
          <a:xfrm>
            <a:off x="755576" y="4797152"/>
            <a:ext cx="7302899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A circunferência com pouco ruído é a relação existente entre todas as entradas.</a:t>
            </a:r>
          </a:p>
        </p:txBody>
      </p:sp>
    </p:spTree>
    <p:extLst>
      <p:ext uri="{BB962C8B-B14F-4D97-AF65-F5344CB8AC3E}">
        <p14:creationId xmlns:p14="http://schemas.microsoft.com/office/powerpoint/2010/main" val="5254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Shape 1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636912"/>
            <a:ext cx="5462423" cy="30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5"/>
          <p:cNvSpPr txBox="1">
            <a:spLocks noGrp="1"/>
          </p:cNvSpPr>
          <p:nvPr/>
        </p:nvSpPr>
        <p:spPr>
          <a:xfrm>
            <a:off x="179512" y="332656"/>
            <a:ext cx="2874599" cy="28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Exemplos de treinamento com saída diferente da entrada.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Números romanos sem nenhum ruído.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162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000" y="3055353"/>
            <a:ext cx="7519024" cy="18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/>
        </p:nvSpPr>
        <p:spPr>
          <a:xfrm>
            <a:off x="369363" y="980728"/>
            <a:ext cx="7990199" cy="18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3 em romano com 30% de ruído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4 em romano com 20%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4 em romano com 20%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5 em romano com 3% de ruído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5 em romano com 3% de ruído (reinserção)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6 em romano com 0% de ruído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703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Sparse Distributed Memory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Comparação com Feedfoward Artificial Neural Networks (não há ciclo entre input e output)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Representação de um Single 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42041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85" y="962025"/>
            <a:ext cx="6720978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WiSARD x SDM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WiSARD pode prover Feedback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WiSARD’s output: grau de pertencimento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SDM’s output: relação existente entre input e output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SDM parece consumir mais </a:t>
            </a:r>
            <a:r>
              <a:rPr lang="en" dirty="0" smtClean="0"/>
              <a:t>memória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36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Pentti Kanerva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Nova interpretação de aprendizado e cognição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 smtClean="0"/>
              <a:t>Bio-Inspirado</a:t>
            </a:r>
            <a:endParaRPr lang="en" sz="3200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Inovador para época (aprendizado de máquina)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Rápido reconhecimento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Capacidade de criar relações entre ideias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P. </a:t>
            </a:r>
            <a:r>
              <a:rPr lang="pt-BR" dirty="0" err="1"/>
              <a:t>Kanerva</a:t>
            </a:r>
            <a:r>
              <a:rPr lang="pt-BR" dirty="0"/>
              <a:t>. </a:t>
            </a:r>
            <a:r>
              <a:rPr lang="pt-BR" dirty="0" err="1"/>
              <a:t>Sparse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. MIT Press, Cambridge, MA</a:t>
            </a:r>
            <a:r>
              <a:rPr lang="pt-BR" dirty="0" smtClean="0"/>
              <a:t>, USA</a:t>
            </a:r>
            <a:r>
              <a:rPr lang="pt-BR" dirty="0"/>
              <a:t>, 1988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Peter J. </a:t>
            </a:r>
            <a:r>
              <a:rPr lang="pt-BR" dirty="0" err="1" smtClean="0"/>
              <a:t>Denning</a:t>
            </a:r>
            <a:r>
              <a:rPr lang="pt-BR" dirty="0" smtClean="0"/>
              <a:t>. </a:t>
            </a:r>
            <a:r>
              <a:rPr lang="pt-BR" dirty="0" err="1" smtClean="0"/>
              <a:t>Sparse</a:t>
            </a:r>
            <a:r>
              <a:rPr lang="pt-BR" dirty="0" smtClean="0"/>
              <a:t> </a:t>
            </a:r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. </a:t>
            </a:r>
            <a:r>
              <a:rPr lang="en-US" dirty="0"/>
              <a:t>American Scientist 77 (July-August 1989</a:t>
            </a:r>
            <a:r>
              <a:rPr lang="en-US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Tamanho da memória muito menor que o tamanho do endereçamento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Bit de Seleção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Cálculo de Distância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Memória de conteúdo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Registro de Entrada e Registro de Saída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Endereços gerados aleatoriamente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200" dirty="0"/>
              <a:t>Arquitetura paralela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Hamming Distance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 dirty="0"/>
              <a:t>Distância entre dois vetores de </a:t>
            </a:r>
            <a:r>
              <a:rPr lang="en" sz="3600" dirty="0" smtClean="0"/>
              <a:t>bits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 dirty="0"/>
              <a:t>Se os vetores possuem bits diferentes na mesma posição: distância aumenta em 1.</a:t>
            </a:r>
          </a:p>
          <a:p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Hamming Distance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dirty="0"/>
              <a:t>Distância entre:</a:t>
            </a:r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v1 = [1,0,1,1,0] </a:t>
            </a:r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v2 = [0,0,1,1,1] </a:t>
            </a:r>
          </a:p>
          <a:p>
            <a:pPr>
              <a:spcBef>
                <a:spcPts val="0"/>
              </a:spcBef>
              <a:buNone/>
            </a:pPr>
            <a:endParaRPr lang="pt-BR" sz="3600" dirty="0"/>
          </a:p>
          <a:p>
            <a:pPr>
              <a:spcBef>
                <a:spcPts val="0"/>
              </a:spcBef>
              <a:buNone/>
            </a:pPr>
            <a:r>
              <a:rPr lang="pt-BR" sz="3600" dirty="0"/>
              <a:t>Distância(v1, v2) = 2 bits</a:t>
            </a:r>
          </a:p>
          <a:p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15" y="404664"/>
            <a:ext cx="8338823" cy="541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552" y="260648"/>
            <a:ext cx="7560840" cy="633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6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Cálculo do “D</a:t>
            </a:r>
            <a:r>
              <a:rPr lang="en" dirty="0"/>
              <a:t>”</a:t>
            </a:r>
          </a:p>
        </p:txBody>
      </p:sp>
      <p:sp>
        <p:nvSpPr>
          <p:cNvPr id="6" name="Shape 103"/>
          <p:cNvSpPr txBox="1"/>
          <p:nvPr/>
        </p:nvSpPr>
        <p:spPr>
          <a:xfrm>
            <a:off x="361180" y="6165304"/>
            <a:ext cx="65757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1100" dirty="0">
                <a:solidFill>
                  <a:srgbClr val="222222"/>
                </a:solidFill>
              </a:rPr>
              <a:t>Brogliato, M. S. (2012), “Understanding the critical distance in sparse distributed memory”.</a:t>
            </a:r>
          </a:p>
        </p:txBody>
      </p:sp>
      <p:pic>
        <p:nvPicPr>
          <p:cNvPr id="7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247" y="4293096"/>
            <a:ext cx="8281185" cy="12420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hape 105"/>
          <p:cNvSpPr txBox="1">
            <a:spLocks noGrp="1"/>
          </p:cNvSpPr>
          <p:nvPr/>
        </p:nvSpPr>
        <p:spPr>
          <a:xfrm>
            <a:off x="179247" y="1717936"/>
            <a:ext cx="8412251" cy="2215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rtl="0">
              <a:spcBef>
                <a:spcPts val="0"/>
              </a:spcBef>
              <a:buNone/>
            </a:pPr>
            <a:r>
              <a:rPr lang="en" sz="1800" dirty="0"/>
              <a:t>w : número de vezes que o “bitstring” foi escrito na memória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shared(d) : média de número de espaços físicos ativados na memória por duas “bitstrings” d bits distantes entre si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θ : total de “bitstrings” aleatórios em todo espaço físico ativados por operações de leitura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n : número de bits para o tamanho do endereço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Minimizar a função abaixo: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42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600" y="332656"/>
            <a:ext cx="6840760" cy="560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1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1520</TotalTime>
  <Words>478</Words>
  <Application>Microsoft Office PowerPoint</Application>
  <PresentationFormat>Apresentação na tela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Adjacência</vt:lpstr>
      <vt:lpstr>Sparse Distributed Memory</vt:lpstr>
      <vt:lpstr>Introdução</vt:lpstr>
      <vt:lpstr>Arquitetura</vt:lpstr>
      <vt:lpstr>Hamming Distance</vt:lpstr>
      <vt:lpstr>Hamming Distance</vt:lpstr>
      <vt:lpstr>Apresentação do PowerPoint</vt:lpstr>
      <vt:lpstr>Apresentação do PowerPoint</vt:lpstr>
      <vt:lpstr>Cálculo do “D”</vt:lpstr>
      <vt:lpstr>Apresentação do PowerPoint</vt:lpstr>
      <vt:lpstr>Primeira camada</vt:lpstr>
      <vt:lpstr>Segunda camada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Sparse Distributed Memory</vt:lpstr>
      <vt:lpstr>Apresentação do PowerPoint</vt:lpstr>
      <vt:lpstr>WiSARD x SDM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Distributed Memory</dc:title>
  <dc:creator>Dutra</dc:creator>
  <cp:lastModifiedBy>Dutra</cp:lastModifiedBy>
  <cp:revision>12</cp:revision>
  <dcterms:created xsi:type="dcterms:W3CDTF">2016-05-05T01:17:45Z</dcterms:created>
  <dcterms:modified xsi:type="dcterms:W3CDTF">2016-05-13T16:22:38Z</dcterms:modified>
</cp:coreProperties>
</file>