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9B7"/>
    <a:srgbClr val="EFEFEF"/>
    <a:srgbClr val="FAB489"/>
    <a:srgbClr val="390A08"/>
    <a:srgbClr val="B92D26"/>
    <a:srgbClr val="0C2F5C"/>
    <a:srgbClr val="1A7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2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8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0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6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7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F9AE-3C82-0A45-B1EE-3695AB0CF4CC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EF9AE-3C82-0A45-B1EE-3695AB0CF4CC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9A25-7D3D-A64E-B81B-88D2438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code.google.com/p/git-osx-installer/downloads/list?can=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Roger </a:t>
            </a:r>
            <a:r>
              <a:rPr lang="en-US" dirty="0" err="1" smtClean="0"/>
              <a:t>Dudler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rogerdudler.github.io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-guide/</a:t>
            </a:r>
            <a:r>
              <a:rPr lang="en-US" dirty="0" err="1" smtClean="0"/>
              <a:t>index.pt_BR.html</a:t>
            </a:r>
            <a:endParaRPr lang="en-US" dirty="0"/>
          </a:p>
        </p:txBody>
      </p:sp>
      <p:pic>
        <p:nvPicPr>
          <p:cNvPr id="4" name="Picture 3" descr="Captura de Tela 2015-08-04 às 15.33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5064"/>
            <a:ext cx="6845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FEF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5-08-04 às 16.05.4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1" b="164"/>
          <a:stretch/>
        </p:blipFill>
        <p:spPr>
          <a:xfrm>
            <a:off x="457200" y="274638"/>
            <a:ext cx="8229600" cy="739356"/>
          </a:xfrm>
        </p:spPr>
      </p:pic>
      <p:sp>
        <p:nvSpPr>
          <p:cNvPr id="7" name="Rounded Rectangle 6"/>
          <p:cNvSpPr/>
          <p:nvPr/>
        </p:nvSpPr>
        <p:spPr>
          <a:xfrm>
            <a:off x="3272550" y="1546610"/>
            <a:ext cx="2507324" cy="608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60888" y="2914140"/>
            <a:ext cx="2930639" cy="608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142296" y="5063116"/>
            <a:ext cx="2800387" cy="608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86226" y="6100447"/>
            <a:ext cx="6528811" cy="608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1649" y="1073630"/>
            <a:ext cx="8776723" cy="5498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atualizar</a:t>
            </a:r>
            <a:r>
              <a:rPr lang="en-US" sz="2000" dirty="0" smtClean="0"/>
              <a:t> </a:t>
            </a:r>
            <a:r>
              <a:rPr lang="en-US" sz="2000" dirty="0" err="1" smtClean="0"/>
              <a:t>seu</a:t>
            </a:r>
            <a:r>
              <a:rPr lang="en-US" sz="2000" dirty="0" smtClean="0"/>
              <a:t> </a:t>
            </a:r>
            <a:r>
              <a:rPr lang="en-US" sz="2000" dirty="0" err="1" smtClean="0"/>
              <a:t>repositório</a:t>
            </a:r>
            <a:r>
              <a:rPr lang="en-US" sz="2000" dirty="0" smtClean="0"/>
              <a:t> local com a </a:t>
            </a:r>
            <a:r>
              <a:rPr lang="en-US" sz="2000" dirty="0" err="1" smtClean="0"/>
              <a:t>mais</a:t>
            </a:r>
            <a:r>
              <a:rPr lang="en-US" sz="2000" dirty="0" smtClean="0"/>
              <a:t> nova </a:t>
            </a:r>
            <a:r>
              <a:rPr lang="en-US" sz="2000" dirty="0" err="1" smtClean="0"/>
              <a:t>versão</a:t>
            </a:r>
            <a:r>
              <a:rPr lang="en-US" sz="2000" dirty="0" smtClean="0"/>
              <a:t>, execute </a:t>
            </a:r>
          </a:p>
          <a:p>
            <a:pPr algn="ctr">
              <a:lnSpc>
                <a:spcPct val="120000"/>
              </a:lnSpc>
            </a:pPr>
            <a:endParaRPr lang="en-US" sz="8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 pull</a:t>
            </a:r>
          </a:p>
          <a:p>
            <a:pPr algn="ctr">
              <a:lnSpc>
                <a:spcPct val="120000"/>
              </a:lnSpc>
            </a:pPr>
            <a:endParaRPr lang="en-US" sz="4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sua</a:t>
            </a:r>
            <a:r>
              <a:rPr lang="en-US" sz="2000" dirty="0" smtClean="0"/>
              <a:t> pasta de </a:t>
            </a:r>
            <a:r>
              <a:rPr lang="en-US" sz="2000" dirty="0" err="1" smtClean="0"/>
              <a:t>trabalho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obter</a:t>
            </a:r>
            <a:r>
              <a:rPr lang="en-US" sz="2000" dirty="0" smtClean="0"/>
              <a:t> e </a:t>
            </a:r>
            <a:r>
              <a:rPr lang="en-US" sz="2000" dirty="0" err="1" smtClean="0"/>
              <a:t>fazer</a:t>
            </a:r>
            <a:r>
              <a:rPr lang="en-US" sz="2000" dirty="0" smtClean="0"/>
              <a:t> merge (</a:t>
            </a:r>
            <a:r>
              <a:rPr lang="en-US" sz="2000" dirty="0" err="1" smtClean="0"/>
              <a:t>mesclar</a:t>
            </a:r>
            <a:r>
              <a:rPr lang="en-US" sz="2000" dirty="0" smtClean="0"/>
              <a:t>) </a:t>
            </a:r>
            <a:r>
              <a:rPr lang="en-US" sz="2000" dirty="0" err="1" smtClean="0"/>
              <a:t>alterações</a:t>
            </a:r>
            <a:r>
              <a:rPr lang="en-US" sz="2000" dirty="0" smtClean="0"/>
              <a:t> </a:t>
            </a:r>
            <a:r>
              <a:rPr lang="en-US" sz="2000" dirty="0" err="1" smtClean="0"/>
              <a:t>remotas</a:t>
            </a:r>
            <a:r>
              <a:rPr lang="en-US" sz="2000" dirty="0" smtClean="0"/>
              <a:t>.</a:t>
            </a:r>
          </a:p>
          <a:p>
            <a:pPr algn="ctr">
              <a:lnSpc>
                <a:spcPct val="140000"/>
              </a:lnSpc>
            </a:pP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fazer</a:t>
            </a:r>
            <a:r>
              <a:rPr lang="en-US" sz="2000" dirty="0" smtClean="0"/>
              <a:t> merge de um outro branch </a:t>
            </a:r>
            <a:r>
              <a:rPr lang="en-US" sz="2000" dirty="0" err="1" smtClean="0"/>
              <a:t>ao</a:t>
            </a:r>
            <a:r>
              <a:rPr lang="en-US" sz="2000" dirty="0" smtClean="0"/>
              <a:t> </a:t>
            </a:r>
            <a:r>
              <a:rPr lang="en-US" sz="2000" dirty="0" err="1" smtClean="0"/>
              <a:t>seu</a:t>
            </a:r>
            <a:r>
              <a:rPr lang="en-US" sz="2000" dirty="0" smtClean="0"/>
              <a:t> branch </a:t>
            </a:r>
            <a:r>
              <a:rPr lang="en-US" sz="2000" dirty="0" err="1" smtClean="0"/>
              <a:t>ativo</a:t>
            </a:r>
            <a:r>
              <a:rPr lang="en-US" sz="2000" dirty="0" smtClean="0"/>
              <a:t> (ex. master), use</a:t>
            </a:r>
          </a:p>
          <a:p>
            <a:pPr algn="ctr">
              <a:lnSpc>
                <a:spcPct val="120000"/>
              </a:lnSpc>
            </a:pPr>
            <a:endParaRPr lang="en-US" sz="8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 merge &lt;branch&gt;</a:t>
            </a:r>
          </a:p>
          <a:p>
            <a:pPr algn="ctr">
              <a:lnSpc>
                <a:spcPct val="120000"/>
              </a:lnSpc>
            </a:pPr>
            <a:endParaRPr lang="en-US" sz="8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/>
              <a:t>em</a:t>
            </a:r>
            <a:r>
              <a:rPr lang="en-US" sz="2000" dirty="0" smtClean="0"/>
              <a:t> ambos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casos</a:t>
            </a:r>
            <a:r>
              <a:rPr lang="en-US" sz="2000" dirty="0" smtClean="0"/>
              <a:t> o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tenta</a:t>
            </a:r>
            <a:r>
              <a:rPr lang="en-US" sz="2000" dirty="0" smtClean="0"/>
              <a:t> </a:t>
            </a:r>
            <a:r>
              <a:rPr lang="en-US" sz="2000" dirty="0" err="1" smtClean="0"/>
              <a:t>fazer</a:t>
            </a:r>
            <a:r>
              <a:rPr lang="en-US" sz="2000" dirty="0" smtClean="0"/>
              <a:t> o merge das </a:t>
            </a:r>
            <a:r>
              <a:rPr lang="en-US" sz="2000" dirty="0" err="1" smtClean="0"/>
              <a:t>alterações</a:t>
            </a:r>
            <a:r>
              <a:rPr lang="en-US" sz="2000" dirty="0" smtClean="0"/>
              <a:t> </a:t>
            </a:r>
            <a:r>
              <a:rPr lang="en-US" sz="2000" dirty="0" err="1" smtClean="0"/>
              <a:t>automaticamente</a:t>
            </a:r>
            <a:r>
              <a:rPr lang="en-US" sz="2000" dirty="0" smtClean="0"/>
              <a:t>. </a:t>
            </a:r>
            <a:r>
              <a:rPr lang="en-US" sz="2000" dirty="0" err="1" smtClean="0"/>
              <a:t>Infelizmente</a:t>
            </a:r>
            <a:r>
              <a:rPr lang="en-US" sz="2000" dirty="0" smtClean="0"/>
              <a:t>, </a:t>
            </a:r>
            <a:r>
              <a:rPr lang="en-US" sz="2000" dirty="0" err="1" smtClean="0"/>
              <a:t>isto</a:t>
            </a:r>
            <a:r>
              <a:rPr lang="en-US" sz="2000" dirty="0" smtClean="0"/>
              <a:t> </a:t>
            </a:r>
            <a:r>
              <a:rPr lang="en-US" sz="2000" dirty="0" err="1" smtClean="0"/>
              <a:t>nem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é</a:t>
            </a:r>
            <a:r>
              <a:rPr lang="en-US" sz="2000" dirty="0" smtClean="0"/>
              <a:t> </a:t>
            </a:r>
            <a:r>
              <a:rPr lang="en-US" sz="2000" dirty="0" err="1" smtClean="0"/>
              <a:t>possível</a:t>
            </a:r>
            <a:r>
              <a:rPr lang="en-US" sz="2000" dirty="0" smtClean="0"/>
              <a:t> e </a:t>
            </a:r>
            <a:r>
              <a:rPr lang="en-US" sz="2000" dirty="0" err="1" smtClean="0"/>
              <a:t>resulta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conflitos</a:t>
            </a:r>
            <a:r>
              <a:rPr lang="en-US" sz="2000" dirty="0" smtClean="0"/>
              <a:t>.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é</a:t>
            </a:r>
            <a:r>
              <a:rPr lang="en-US" sz="2000" dirty="0" smtClean="0"/>
              <a:t> </a:t>
            </a:r>
            <a:r>
              <a:rPr lang="en-US" sz="2000" dirty="0" err="1" smtClean="0"/>
              <a:t>responsável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fazer</a:t>
            </a:r>
            <a:r>
              <a:rPr lang="en-US" sz="2000" dirty="0" smtClean="0"/>
              <a:t> o merge </a:t>
            </a:r>
            <a:r>
              <a:rPr lang="en-US" sz="2000" dirty="0" err="1" smtClean="0"/>
              <a:t>estes</a:t>
            </a:r>
            <a:r>
              <a:rPr lang="en-US" sz="2000" dirty="0" smtClean="0"/>
              <a:t> </a:t>
            </a:r>
            <a:r>
              <a:rPr lang="en-US" sz="2000" dirty="0" err="1" smtClean="0"/>
              <a:t>conflitos</a:t>
            </a:r>
            <a:r>
              <a:rPr lang="en-US" sz="2000" dirty="0" smtClean="0"/>
              <a:t> </a:t>
            </a:r>
            <a:r>
              <a:rPr lang="en-US" sz="2000" dirty="0" err="1" smtClean="0"/>
              <a:t>manualmente</a:t>
            </a:r>
            <a:r>
              <a:rPr lang="en-US" sz="2000" dirty="0" smtClean="0"/>
              <a:t> </a:t>
            </a:r>
            <a:r>
              <a:rPr lang="en-US" sz="2000" dirty="0" err="1" smtClean="0"/>
              <a:t>editando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arquivos</a:t>
            </a:r>
            <a:r>
              <a:rPr lang="en-US" sz="2000" dirty="0" smtClean="0"/>
              <a:t> </a:t>
            </a:r>
            <a:r>
              <a:rPr lang="en-US" sz="2000" dirty="0" err="1" smtClean="0"/>
              <a:t>exibidos</a:t>
            </a:r>
            <a:r>
              <a:rPr lang="en-US" sz="2000" dirty="0" smtClean="0"/>
              <a:t> </a:t>
            </a:r>
            <a:r>
              <a:rPr lang="en-US" sz="2000" dirty="0" err="1" smtClean="0"/>
              <a:t>pelo</a:t>
            </a:r>
            <a:r>
              <a:rPr lang="en-US" sz="2000" dirty="0" smtClean="0"/>
              <a:t> </a:t>
            </a:r>
            <a:r>
              <a:rPr lang="en-US" sz="2000" dirty="0" err="1" smtClean="0"/>
              <a:t>git</a:t>
            </a:r>
            <a:r>
              <a:rPr lang="en-US" sz="2000" dirty="0" smtClean="0"/>
              <a:t>. </a:t>
            </a:r>
            <a:r>
              <a:rPr lang="en-US" sz="2000" dirty="0" err="1" smtClean="0"/>
              <a:t>Depois</a:t>
            </a:r>
            <a:r>
              <a:rPr lang="en-US" sz="2000" dirty="0" smtClean="0"/>
              <a:t> de </a:t>
            </a:r>
            <a:r>
              <a:rPr lang="en-US" sz="2000" dirty="0" err="1" smtClean="0"/>
              <a:t>alterar</a:t>
            </a:r>
            <a:r>
              <a:rPr lang="en-US" sz="2000" dirty="0" smtClean="0"/>
              <a:t>,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precisa</a:t>
            </a:r>
            <a:r>
              <a:rPr lang="en-US" sz="2000" dirty="0" smtClean="0"/>
              <a:t> </a:t>
            </a:r>
            <a:r>
              <a:rPr lang="en-US" sz="2000" dirty="0" err="1" smtClean="0"/>
              <a:t>marcá</a:t>
            </a:r>
            <a:r>
              <a:rPr lang="en-US" sz="2000" dirty="0" smtClean="0"/>
              <a:t>-los </a:t>
            </a:r>
            <a:r>
              <a:rPr lang="en-US" sz="2000" dirty="0" err="1" smtClean="0"/>
              <a:t>como</a:t>
            </a:r>
            <a:r>
              <a:rPr lang="en-US" sz="2000" dirty="0" smtClean="0"/>
              <a:t> merged com</a:t>
            </a:r>
          </a:p>
          <a:p>
            <a:pPr algn="ctr">
              <a:lnSpc>
                <a:spcPct val="120000"/>
              </a:lnSpc>
            </a:pPr>
            <a:endParaRPr lang="en-US" sz="8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 add &lt;</a:t>
            </a: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arquivo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</a:p>
          <a:p>
            <a:pPr algn="ctr">
              <a:lnSpc>
                <a:spcPct val="120000"/>
              </a:lnSpc>
            </a:pPr>
            <a:endParaRPr lang="en-US" sz="8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000" dirty="0" smtClean="0"/>
              <a:t>antes de </a:t>
            </a:r>
            <a:r>
              <a:rPr lang="en-US" sz="2000" dirty="0" err="1" smtClean="0"/>
              <a:t>fazer</a:t>
            </a:r>
            <a:r>
              <a:rPr lang="en-US" sz="2000" dirty="0" smtClean="0"/>
              <a:t> o merge das </a:t>
            </a:r>
            <a:r>
              <a:rPr lang="en-US" sz="2000" dirty="0" err="1" smtClean="0"/>
              <a:t>alterações</a:t>
            </a:r>
            <a:r>
              <a:rPr lang="en-US" sz="2000" dirty="0" smtClean="0"/>
              <a:t>,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pode</a:t>
            </a:r>
            <a:r>
              <a:rPr lang="en-US" sz="2000" dirty="0" smtClean="0"/>
              <a:t> </a:t>
            </a:r>
            <a:r>
              <a:rPr lang="en-US" sz="2000" dirty="0" err="1" smtClean="0"/>
              <a:t>também</a:t>
            </a:r>
            <a:r>
              <a:rPr lang="en-US" sz="2000" dirty="0" smtClean="0"/>
              <a:t> </a:t>
            </a:r>
            <a:r>
              <a:rPr lang="en-US" sz="2000" dirty="0" err="1" smtClean="0"/>
              <a:t>pré</a:t>
            </a:r>
            <a:r>
              <a:rPr lang="en-US" sz="2000" dirty="0" smtClean="0"/>
              <a:t>-</a:t>
            </a:r>
            <a:r>
              <a:rPr lang="en-US" sz="2000" dirty="0" err="1" smtClean="0"/>
              <a:t>visualizá</a:t>
            </a:r>
            <a:r>
              <a:rPr lang="en-US" sz="2000" dirty="0" smtClean="0"/>
              <a:t>-as </a:t>
            </a:r>
            <a:r>
              <a:rPr lang="en-US" sz="2000" dirty="0" err="1" smtClean="0"/>
              <a:t>usando</a:t>
            </a:r>
            <a:endParaRPr lang="en-US" sz="2000" dirty="0" smtClean="0"/>
          </a:p>
          <a:p>
            <a:pPr algn="ctr">
              <a:lnSpc>
                <a:spcPct val="120000"/>
              </a:lnSpc>
            </a:pPr>
            <a:endParaRPr lang="en-US" sz="8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 diff &lt;branch </a:t>
            </a: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origem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&gt; &lt;branch </a:t>
            </a: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destino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5590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79D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5-08-04 às 16.11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" b="7960"/>
          <a:stretch/>
        </p:blipFill>
        <p:spPr>
          <a:xfrm>
            <a:off x="2142051" y="227495"/>
            <a:ext cx="4687040" cy="863771"/>
          </a:xfrm>
        </p:spPr>
      </p:pic>
      <p:sp>
        <p:nvSpPr>
          <p:cNvPr id="7" name="Rounded Rectangle 6"/>
          <p:cNvSpPr/>
          <p:nvPr/>
        </p:nvSpPr>
        <p:spPr>
          <a:xfrm>
            <a:off x="2256020" y="2897860"/>
            <a:ext cx="4793794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35360" y="4949156"/>
            <a:ext cx="2507324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3299" y="1392761"/>
            <a:ext cx="8681943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recomendado</a:t>
            </a:r>
            <a:r>
              <a:rPr lang="en-US" sz="2400" dirty="0" smtClean="0"/>
              <a:t> </a:t>
            </a:r>
            <a:r>
              <a:rPr lang="en-US" sz="2400" dirty="0" err="1" smtClean="0"/>
              <a:t>criar</a:t>
            </a:r>
            <a:r>
              <a:rPr lang="en-US" sz="2400" dirty="0" smtClean="0"/>
              <a:t> </a:t>
            </a:r>
            <a:r>
              <a:rPr lang="en-US" sz="2400" dirty="0" err="1" smtClean="0"/>
              <a:t>rótulos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releases de software. Este </a:t>
            </a:r>
            <a:r>
              <a:rPr lang="en-US" sz="2400" dirty="0" err="1" smtClean="0"/>
              <a:t>é</a:t>
            </a:r>
            <a:r>
              <a:rPr lang="en-US" sz="2400" dirty="0" smtClean="0"/>
              <a:t> um </a:t>
            </a:r>
            <a:r>
              <a:rPr lang="en-US" sz="2400" dirty="0" err="1" smtClean="0"/>
              <a:t>conhecido</a:t>
            </a:r>
            <a:r>
              <a:rPr lang="en-US" sz="2400" dirty="0" smtClean="0"/>
              <a:t> </a:t>
            </a:r>
            <a:r>
              <a:rPr lang="en-US" sz="2400" dirty="0" err="1" smtClean="0"/>
              <a:t>conceito</a:t>
            </a:r>
            <a:r>
              <a:rPr lang="en-US" sz="2400" dirty="0" smtClean="0"/>
              <a:t>,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também</a:t>
            </a:r>
            <a:r>
              <a:rPr lang="en-US" sz="2400" dirty="0" smtClean="0"/>
              <a:t> </a:t>
            </a:r>
            <a:r>
              <a:rPr lang="en-US" sz="2400" dirty="0" err="1" smtClean="0"/>
              <a:t>existe</a:t>
            </a:r>
            <a:r>
              <a:rPr lang="en-US" sz="2400" dirty="0" smtClean="0"/>
              <a:t> no SVN.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criar</a:t>
            </a:r>
            <a:r>
              <a:rPr lang="en-US" sz="2400" dirty="0" smtClean="0"/>
              <a:t> um novo </a:t>
            </a:r>
            <a:r>
              <a:rPr lang="en-US" sz="2400" dirty="0" err="1" smtClean="0"/>
              <a:t>rótulo</a:t>
            </a:r>
            <a:r>
              <a:rPr lang="en-US" sz="2400" dirty="0" smtClean="0"/>
              <a:t> </a:t>
            </a:r>
            <a:r>
              <a:rPr lang="en-US" sz="2400" dirty="0" err="1" smtClean="0"/>
              <a:t>chamado</a:t>
            </a:r>
            <a:r>
              <a:rPr lang="en-US" sz="2400" dirty="0" smtClean="0"/>
              <a:t> 1.0.0 </a:t>
            </a:r>
            <a:r>
              <a:rPr lang="en-US" sz="2400" dirty="0" err="1" smtClean="0"/>
              <a:t>executando</a:t>
            </a:r>
            <a:r>
              <a:rPr lang="en-US" sz="2400" dirty="0" smtClean="0"/>
              <a:t> o </a:t>
            </a:r>
            <a:r>
              <a:rPr lang="en-US" sz="2400" dirty="0" err="1" smtClean="0"/>
              <a:t>comando</a:t>
            </a:r>
            <a:endParaRPr lang="en-US" sz="2400" dirty="0" smtClean="0"/>
          </a:p>
          <a:p>
            <a:pPr algn="ctr">
              <a:lnSpc>
                <a:spcPct val="130000"/>
              </a:lnSpc>
            </a:pPr>
            <a:endParaRPr lang="en-US" sz="400" dirty="0" smtClean="0"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tag 1.0.0 1b2e1d63ff</a:t>
            </a:r>
          </a:p>
          <a:p>
            <a:pPr algn="ctr">
              <a:lnSpc>
                <a:spcPct val="130000"/>
              </a:lnSpc>
            </a:pPr>
            <a:endParaRPr lang="en-US" sz="400" dirty="0" smtClean="0"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smtClean="0"/>
              <a:t>o 1b2e1d63ff </a:t>
            </a:r>
            <a:r>
              <a:rPr lang="en-US" sz="2400" dirty="0" err="1" smtClean="0"/>
              <a:t>representa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10 </a:t>
            </a:r>
            <a:r>
              <a:rPr lang="en-US" sz="2400" dirty="0" err="1" smtClean="0"/>
              <a:t>primeiros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do id de commit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quer</a:t>
            </a:r>
            <a:r>
              <a:rPr lang="en-US" sz="2400" dirty="0" smtClean="0"/>
              <a:t> </a:t>
            </a:r>
            <a:r>
              <a:rPr lang="en-US" sz="2400" dirty="0" err="1" smtClean="0"/>
              <a:t>referenciar</a:t>
            </a:r>
            <a:r>
              <a:rPr lang="en-US" sz="2400" dirty="0" smtClean="0"/>
              <a:t> com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rótulo</a:t>
            </a:r>
            <a:r>
              <a:rPr lang="en-US" sz="2400" dirty="0" smtClean="0"/>
              <a:t>.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obter</a:t>
            </a:r>
            <a:r>
              <a:rPr lang="en-US" sz="2400" dirty="0" smtClean="0"/>
              <a:t> o id de commit com </a:t>
            </a:r>
          </a:p>
          <a:p>
            <a:pPr algn="ctr">
              <a:lnSpc>
                <a:spcPct val="130000"/>
              </a:lnSpc>
            </a:pPr>
            <a:endParaRPr lang="en-US" sz="400" dirty="0" smtClean="0"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log</a:t>
            </a:r>
          </a:p>
          <a:p>
            <a:pPr algn="ctr">
              <a:lnSpc>
                <a:spcPct val="130000"/>
              </a:lnSpc>
            </a:pPr>
            <a:endParaRPr lang="en-US" sz="400" dirty="0" smtClean="0"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também</a:t>
            </a:r>
            <a:r>
              <a:rPr lang="en-US" sz="2400" dirty="0" smtClean="0"/>
              <a:t> </a:t>
            </a:r>
            <a:r>
              <a:rPr lang="en-US" sz="2400" dirty="0" err="1" smtClean="0"/>
              <a:t>usar</a:t>
            </a:r>
            <a:r>
              <a:rPr lang="en-US" sz="2400" dirty="0" smtClean="0"/>
              <a:t> </a:t>
            </a:r>
            <a:r>
              <a:rPr lang="en-US" sz="2400" dirty="0" err="1" smtClean="0"/>
              <a:t>menos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do id de commit, </a:t>
            </a:r>
            <a:r>
              <a:rPr lang="en-US" sz="2400" dirty="0" err="1" smtClean="0"/>
              <a:t>ele</a:t>
            </a:r>
            <a:r>
              <a:rPr lang="en-US" sz="2400" dirty="0" smtClean="0"/>
              <a:t> </a:t>
            </a:r>
            <a:r>
              <a:rPr lang="en-US" sz="2400" dirty="0" err="1" smtClean="0"/>
              <a:t>somente</a:t>
            </a:r>
            <a:r>
              <a:rPr lang="en-US" sz="2400" dirty="0" smtClean="0"/>
              <a:t> </a:t>
            </a:r>
            <a:r>
              <a:rPr lang="en-US" sz="2400" dirty="0" err="1" smtClean="0"/>
              <a:t>precisa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único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859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1" cy="6858000"/>
          </a:xfrm>
          <a:prstGeom prst="rect">
            <a:avLst/>
          </a:prstGeom>
          <a:solidFill>
            <a:srgbClr val="FFF9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5-08-04 às 16.13.4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9" b="-5900"/>
          <a:stretch/>
        </p:blipFill>
        <p:spPr>
          <a:xfrm>
            <a:off x="1" y="170620"/>
            <a:ext cx="9144000" cy="526608"/>
          </a:xfrm>
        </p:spPr>
      </p:pic>
      <p:sp>
        <p:nvSpPr>
          <p:cNvPr id="7" name="Rounded Rectangle 6"/>
          <p:cNvSpPr/>
          <p:nvPr/>
        </p:nvSpPr>
        <p:spPr>
          <a:xfrm>
            <a:off x="2344509" y="1872212"/>
            <a:ext cx="4558771" cy="608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12047" y="5437559"/>
            <a:ext cx="3028327" cy="608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04926" y="6153885"/>
            <a:ext cx="5275140" cy="608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00" y="901430"/>
            <a:ext cx="8890460" cy="595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200" dirty="0" smtClean="0"/>
              <a:t>No </a:t>
            </a:r>
            <a:r>
              <a:rPr lang="en-US" sz="2200" dirty="0" err="1" smtClean="0"/>
              <a:t>caso</a:t>
            </a:r>
            <a:r>
              <a:rPr lang="en-US" sz="2200" dirty="0" smtClean="0"/>
              <a:t> de </a:t>
            </a:r>
            <a:r>
              <a:rPr lang="en-US" sz="2200" dirty="0" err="1" smtClean="0"/>
              <a:t>você</a:t>
            </a:r>
            <a:r>
              <a:rPr lang="en-US" sz="2200" dirty="0" smtClean="0"/>
              <a:t> </a:t>
            </a:r>
            <a:r>
              <a:rPr lang="en-US" sz="2200" dirty="0" err="1" smtClean="0"/>
              <a:t>ter</a:t>
            </a:r>
            <a:r>
              <a:rPr lang="en-US" sz="2200" dirty="0" smtClean="0"/>
              <a:t> </a:t>
            </a:r>
            <a:r>
              <a:rPr lang="en-US" sz="2200" dirty="0" err="1" smtClean="0"/>
              <a:t>feito</a:t>
            </a:r>
            <a:r>
              <a:rPr lang="en-US" sz="2200" dirty="0" smtClean="0"/>
              <a:t> </a:t>
            </a:r>
            <a:r>
              <a:rPr lang="en-US" sz="2200" dirty="0" err="1" smtClean="0"/>
              <a:t>algo</a:t>
            </a:r>
            <a:r>
              <a:rPr lang="en-US" sz="2200" dirty="0" smtClean="0"/>
              <a:t> </a:t>
            </a:r>
            <a:r>
              <a:rPr lang="en-US" sz="2200" dirty="0" err="1" smtClean="0"/>
              <a:t>errado</a:t>
            </a:r>
            <a:r>
              <a:rPr lang="en-US" sz="2200" dirty="0" smtClean="0"/>
              <a:t> (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seguramente</a:t>
            </a:r>
            <a:r>
              <a:rPr lang="en-US" sz="2200" dirty="0" smtClean="0"/>
              <a:t> </a:t>
            </a:r>
            <a:r>
              <a:rPr lang="en-US" sz="2200" dirty="0" err="1" smtClean="0"/>
              <a:t>nunca</a:t>
            </a:r>
            <a:r>
              <a:rPr lang="en-US" sz="2200" dirty="0" smtClean="0"/>
              <a:t> </a:t>
            </a:r>
            <a:r>
              <a:rPr lang="en-US" sz="2200" dirty="0" err="1" smtClean="0"/>
              <a:t>acontece</a:t>
            </a:r>
            <a:r>
              <a:rPr lang="en-US" sz="2200" dirty="0" smtClean="0"/>
              <a:t> ;) </a:t>
            </a:r>
            <a:r>
              <a:rPr lang="en-US" sz="2200" dirty="0" err="1" smtClean="0"/>
              <a:t>você</a:t>
            </a:r>
            <a:r>
              <a:rPr lang="en-US" sz="2200" dirty="0" smtClean="0"/>
              <a:t> </a:t>
            </a:r>
            <a:r>
              <a:rPr lang="en-US" sz="2200" dirty="0" err="1" smtClean="0"/>
              <a:t>pode</a:t>
            </a:r>
            <a:r>
              <a:rPr lang="en-US" sz="2200" dirty="0" smtClean="0"/>
              <a:t> </a:t>
            </a:r>
            <a:r>
              <a:rPr lang="en-US" sz="2200" dirty="0" err="1" smtClean="0"/>
              <a:t>sobrescrever</a:t>
            </a:r>
            <a:r>
              <a:rPr lang="en-US" sz="2200" dirty="0" smtClean="0"/>
              <a:t> as </a:t>
            </a:r>
            <a:r>
              <a:rPr lang="en-US" sz="2200" dirty="0" err="1" smtClean="0"/>
              <a:t>alterações</a:t>
            </a:r>
            <a:r>
              <a:rPr lang="en-US" sz="2200" dirty="0" smtClean="0"/>
              <a:t> </a:t>
            </a:r>
            <a:r>
              <a:rPr lang="en-US" sz="2200" dirty="0" err="1" smtClean="0"/>
              <a:t>locais</a:t>
            </a:r>
            <a:r>
              <a:rPr lang="en-US" sz="2200" dirty="0" smtClean="0"/>
              <a:t> </a:t>
            </a:r>
            <a:r>
              <a:rPr lang="en-US" sz="2200" dirty="0" err="1" smtClean="0"/>
              <a:t>usando</a:t>
            </a:r>
            <a:r>
              <a:rPr lang="en-US" sz="2200" dirty="0" smtClean="0"/>
              <a:t> o </a:t>
            </a:r>
            <a:r>
              <a:rPr lang="en-US" sz="2200" dirty="0" err="1" smtClean="0"/>
              <a:t>comando</a:t>
            </a:r>
            <a:endParaRPr lang="en-US" sz="2200" dirty="0" smtClean="0"/>
          </a:p>
          <a:p>
            <a:pPr algn="ctr">
              <a:lnSpc>
                <a:spcPct val="130000"/>
              </a:lnSpc>
            </a:pPr>
            <a:endParaRPr lang="en-US" sz="400" dirty="0" smtClean="0"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2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200" dirty="0" smtClean="0">
                <a:solidFill>
                  <a:srgbClr val="00FF00"/>
                </a:solidFill>
                <a:latin typeface="Courier New"/>
                <a:cs typeface="Courier New"/>
              </a:rPr>
              <a:t> checkout -- &lt;</a:t>
            </a:r>
            <a:r>
              <a:rPr lang="en-US" sz="22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arquivo</a:t>
            </a:r>
            <a:r>
              <a:rPr lang="en-US" sz="2200" dirty="0" smtClean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</a:p>
          <a:p>
            <a:pPr algn="ctr">
              <a:lnSpc>
                <a:spcPct val="130000"/>
              </a:lnSpc>
            </a:pPr>
            <a:r>
              <a:rPr lang="en-US" sz="2200" dirty="0" err="1" smtClean="0"/>
              <a:t>isto</a:t>
            </a:r>
            <a:r>
              <a:rPr lang="en-US" sz="2200" dirty="0" smtClean="0"/>
              <a:t> </a:t>
            </a:r>
            <a:r>
              <a:rPr lang="en-US" sz="2200" dirty="0" err="1" smtClean="0"/>
              <a:t>substitui</a:t>
            </a:r>
            <a:r>
              <a:rPr lang="en-US" sz="2200" dirty="0" smtClean="0"/>
              <a:t> as </a:t>
            </a:r>
            <a:r>
              <a:rPr lang="en-US" sz="2200" dirty="0" err="1" smtClean="0"/>
              <a:t>alterações</a:t>
            </a:r>
            <a:r>
              <a:rPr lang="en-US" sz="2200" dirty="0" smtClean="0"/>
              <a:t> </a:t>
            </a:r>
            <a:r>
              <a:rPr lang="en-US" sz="2200" dirty="0" err="1" smtClean="0"/>
              <a:t>na</a:t>
            </a:r>
            <a:r>
              <a:rPr lang="en-US" sz="2200" dirty="0" smtClean="0"/>
              <a:t> </a:t>
            </a:r>
            <a:r>
              <a:rPr lang="en-US" sz="2200" dirty="0" err="1" smtClean="0"/>
              <a:t>sua</a:t>
            </a:r>
            <a:r>
              <a:rPr lang="en-US" sz="2200" dirty="0" smtClean="0"/>
              <a:t> </a:t>
            </a:r>
            <a:r>
              <a:rPr lang="en-US" sz="2200" dirty="0" err="1" smtClean="0"/>
              <a:t>árvore</a:t>
            </a:r>
            <a:r>
              <a:rPr lang="en-US" sz="2200" dirty="0" smtClean="0"/>
              <a:t> de </a:t>
            </a:r>
            <a:r>
              <a:rPr lang="en-US" sz="2200" dirty="0" err="1" smtClean="0"/>
              <a:t>trabalho</a:t>
            </a:r>
            <a:r>
              <a:rPr lang="en-US" sz="2200" dirty="0" smtClean="0"/>
              <a:t> com o </a:t>
            </a:r>
            <a:r>
              <a:rPr lang="en-US" sz="2200" dirty="0" err="1" smtClean="0"/>
              <a:t>conteúdo</a:t>
            </a:r>
            <a:r>
              <a:rPr lang="en-US" sz="2200" dirty="0" smtClean="0"/>
              <a:t> </a:t>
            </a:r>
            <a:r>
              <a:rPr lang="en-US" sz="2200" dirty="0" err="1" smtClean="0"/>
              <a:t>mais</a:t>
            </a:r>
            <a:r>
              <a:rPr lang="en-US" sz="2200" dirty="0" smtClean="0"/>
              <a:t> </a:t>
            </a:r>
            <a:r>
              <a:rPr lang="en-US" sz="2200" dirty="0" err="1" smtClean="0"/>
              <a:t>recente</a:t>
            </a:r>
            <a:r>
              <a:rPr lang="en-US" sz="2200" dirty="0" smtClean="0"/>
              <a:t> no HEAD. </a:t>
            </a:r>
            <a:r>
              <a:rPr lang="en-US" sz="2200" dirty="0" err="1" smtClean="0"/>
              <a:t>Alterações</a:t>
            </a:r>
            <a:r>
              <a:rPr lang="en-US" sz="2200" dirty="0" smtClean="0"/>
              <a:t> </a:t>
            </a:r>
            <a:r>
              <a:rPr lang="en-US" sz="2200" dirty="0" err="1" smtClean="0"/>
              <a:t>já</a:t>
            </a:r>
            <a:r>
              <a:rPr lang="en-US" sz="2200" dirty="0" smtClean="0"/>
              <a:t> </a:t>
            </a:r>
            <a:r>
              <a:rPr lang="en-US" sz="2200" dirty="0" err="1" smtClean="0"/>
              <a:t>adicionadas</a:t>
            </a:r>
            <a:r>
              <a:rPr lang="en-US" sz="2200" dirty="0" smtClean="0"/>
              <a:t> </a:t>
            </a:r>
            <a:r>
              <a:rPr lang="en-US" sz="2200" dirty="0" err="1" smtClean="0"/>
              <a:t>ao</a:t>
            </a:r>
            <a:r>
              <a:rPr lang="en-US" sz="2200" dirty="0" smtClean="0"/>
              <a:t> index, </a:t>
            </a:r>
            <a:r>
              <a:rPr lang="en-US" sz="2200" dirty="0" err="1" smtClean="0"/>
              <a:t>bem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</a:t>
            </a:r>
            <a:r>
              <a:rPr lang="en-US" sz="2200" dirty="0" err="1" smtClean="0"/>
              <a:t>novos</a:t>
            </a:r>
            <a:r>
              <a:rPr lang="en-US" sz="2200" dirty="0" smtClean="0"/>
              <a:t> </a:t>
            </a:r>
            <a:r>
              <a:rPr lang="en-US" sz="2200" dirty="0" err="1" smtClean="0"/>
              <a:t>arquivos</a:t>
            </a:r>
            <a:r>
              <a:rPr lang="en-US" sz="2200" dirty="0" smtClean="0"/>
              <a:t> </a:t>
            </a:r>
            <a:r>
              <a:rPr lang="en-US" sz="2200" dirty="0" err="1" smtClean="0"/>
              <a:t>serão</a:t>
            </a:r>
            <a:r>
              <a:rPr lang="en-US" sz="2200" dirty="0" smtClean="0"/>
              <a:t> </a:t>
            </a:r>
            <a:r>
              <a:rPr lang="en-US" sz="2200" dirty="0" err="1" smtClean="0"/>
              <a:t>mantidos</a:t>
            </a:r>
            <a:r>
              <a:rPr lang="en-US" sz="2200" dirty="0" smtClean="0"/>
              <a:t>.</a:t>
            </a:r>
          </a:p>
          <a:p>
            <a:pPr algn="ctr">
              <a:lnSpc>
                <a:spcPct val="130000"/>
              </a:lnSpc>
            </a:pPr>
            <a:endParaRPr lang="en-US" sz="2200" dirty="0" smtClean="0"/>
          </a:p>
          <a:p>
            <a:pPr algn="ctr">
              <a:lnSpc>
                <a:spcPct val="130000"/>
              </a:lnSpc>
            </a:pPr>
            <a:r>
              <a:rPr lang="en-US" sz="2200" dirty="0" smtClean="0"/>
              <a:t>Se </a:t>
            </a:r>
            <a:r>
              <a:rPr lang="en-US" sz="2200" dirty="0" err="1" smtClean="0"/>
              <a:t>ao</a:t>
            </a:r>
            <a:r>
              <a:rPr lang="en-US" sz="2200" dirty="0" smtClean="0"/>
              <a:t> </a:t>
            </a:r>
            <a:r>
              <a:rPr lang="en-US" sz="2200" dirty="0" err="1" smtClean="0"/>
              <a:t>invés</a:t>
            </a:r>
            <a:r>
              <a:rPr lang="en-US" sz="2200" dirty="0" smtClean="0"/>
              <a:t> disso </a:t>
            </a:r>
            <a:r>
              <a:rPr lang="en-US" sz="2200" dirty="0" err="1" smtClean="0"/>
              <a:t>você</a:t>
            </a:r>
            <a:r>
              <a:rPr lang="en-US" sz="2200" dirty="0" smtClean="0"/>
              <a:t> </a:t>
            </a:r>
            <a:r>
              <a:rPr lang="en-US" sz="2200" dirty="0" err="1" smtClean="0"/>
              <a:t>deseja</a:t>
            </a:r>
            <a:r>
              <a:rPr lang="en-US" sz="2200" dirty="0" smtClean="0"/>
              <a:t> remover </a:t>
            </a:r>
            <a:r>
              <a:rPr lang="en-US" sz="2200" dirty="0" err="1" smtClean="0"/>
              <a:t>todas</a:t>
            </a:r>
            <a:r>
              <a:rPr lang="en-US" sz="2200" dirty="0" smtClean="0"/>
              <a:t> as </a:t>
            </a:r>
            <a:r>
              <a:rPr lang="en-US" sz="2200" dirty="0" err="1" smtClean="0"/>
              <a:t>alterações</a:t>
            </a:r>
            <a:r>
              <a:rPr lang="en-US" sz="2200" dirty="0" smtClean="0"/>
              <a:t> e commits </a:t>
            </a:r>
            <a:r>
              <a:rPr lang="en-US" sz="2200" dirty="0" err="1" smtClean="0"/>
              <a:t>locais</a:t>
            </a:r>
            <a:r>
              <a:rPr lang="en-US" sz="2200" dirty="0" smtClean="0"/>
              <a:t>, </a:t>
            </a:r>
            <a:r>
              <a:rPr lang="en-US" sz="2200" dirty="0" err="1" smtClean="0"/>
              <a:t>recupere</a:t>
            </a:r>
            <a:r>
              <a:rPr lang="en-US" sz="2200" dirty="0" smtClean="0"/>
              <a:t> o </a:t>
            </a:r>
            <a:r>
              <a:rPr lang="en-US" sz="2200" dirty="0" err="1" smtClean="0"/>
              <a:t>histórico</a:t>
            </a:r>
            <a:r>
              <a:rPr lang="en-US" sz="2200" dirty="0" smtClean="0"/>
              <a:t> </a:t>
            </a:r>
            <a:r>
              <a:rPr lang="en-US" sz="2200" dirty="0" err="1" smtClean="0"/>
              <a:t>mais</a:t>
            </a:r>
            <a:r>
              <a:rPr lang="en-US" sz="2200" dirty="0" smtClean="0"/>
              <a:t> </a:t>
            </a:r>
            <a:r>
              <a:rPr lang="en-US" sz="2200" dirty="0" err="1" smtClean="0"/>
              <a:t>recente</a:t>
            </a:r>
            <a:r>
              <a:rPr lang="en-US" sz="2200" dirty="0" smtClean="0"/>
              <a:t> do </a:t>
            </a:r>
            <a:r>
              <a:rPr lang="en-US" sz="2200" dirty="0" err="1" smtClean="0"/>
              <a:t>servidor</a:t>
            </a:r>
            <a:r>
              <a:rPr lang="en-US" sz="2200" dirty="0" smtClean="0"/>
              <a:t> e </a:t>
            </a:r>
            <a:r>
              <a:rPr lang="en-US" sz="2200" dirty="0" err="1" smtClean="0"/>
              <a:t>aponte</a:t>
            </a:r>
            <a:r>
              <a:rPr lang="en-US" sz="2200" dirty="0" smtClean="0"/>
              <a:t> </a:t>
            </a:r>
            <a:r>
              <a:rPr lang="en-US" sz="2200" dirty="0" err="1" smtClean="0"/>
              <a:t>para</a:t>
            </a:r>
            <a:r>
              <a:rPr lang="en-US" sz="2200" dirty="0" smtClean="0"/>
              <a:t> </a:t>
            </a:r>
            <a:r>
              <a:rPr lang="en-US" sz="2200" dirty="0" err="1" smtClean="0"/>
              <a:t>seu</a:t>
            </a:r>
            <a:r>
              <a:rPr lang="en-US" sz="2200" dirty="0" smtClean="0"/>
              <a:t> branch master local </a:t>
            </a:r>
            <a:r>
              <a:rPr lang="en-US" sz="2200" dirty="0" err="1" smtClean="0"/>
              <a:t>desta</a:t>
            </a:r>
            <a:r>
              <a:rPr lang="en-US" sz="2200" dirty="0" smtClean="0"/>
              <a:t> forma</a:t>
            </a:r>
          </a:p>
          <a:p>
            <a:pPr algn="ctr">
              <a:lnSpc>
                <a:spcPct val="130000"/>
              </a:lnSpc>
            </a:pPr>
            <a:endParaRPr lang="en-US" sz="400" dirty="0" smtClean="0"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2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200" dirty="0" smtClean="0">
                <a:solidFill>
                  <a:srgbClr val="00FF00"/>
                </a:solidFill>
                <a:latin typeface="Courier New"/>
                <a:cs typeface="Courier New"/>
              </a:rPr>
              <a:t> fetch origin</a:t>
            </a:r>
          </a:p>
          <a:p>
            <a:pPr algn="ctr">
              <a:lnSpc>
                <a:spcPct val="130000"/>
              </a:lnSpc>
            </a:pPr>
            <a:endParaRPr lang="en-US" sz="14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2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200" dirty="0" smtClean="0">
                <a:solidFill>
                  <a:srgbClr val="00FF00"/>
                </a:solidFill>
                <a:latin typeface="Courier New"/>
                <a:cs typeface="Courier New"/>
              </a:rPr>
              <a:t> reset --hard origin/master</a:t>
            </a:r>
            <a:endParaRPr lang="en-US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253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F5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5-08-04 às 16.16.3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" b="324"/>
          <a:stretch/>
        </p:blipFill>
        <p:spPr>
          <a:xfrm>
            <a:off x="1762932" y="274638"/>
            <a:ext cx="4971383" cy="813104"/>
          </a:xfrm>
        </p:spPr>
      </p:pic>
      <p:sp>
        <p:nvSpPr>
          <p:cNvPr id="7" name="Rounded Rectangle 6"/>
          <p:cNvSpPr/>
          <p:nvPr/>
        </p:nvSpPr>
        <p:spPr>
          <a:xfrm>
            <a:off x="3435365" y="2376897"/>
            <a:ext cx="2507324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04914" y="3549066"/>
            <a:ext cx="5551933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72255" y="4688666"/>
            <a:ext cx="7033533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19084" y="5860826"/>
            <a:ext cx="2507324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7037" y="1800888"/>
            <a:ext cx="8473424" cy="467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FFFFFF"/>
                </a:solidFill>
              </a:rPr>
              <a:t>Inteface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gráfica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padrão</a:t>
            </a:r>
            <a:endParaRPr lang="en-US" sz="2400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endParaRPr lang="en-US" sz="5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gitk</a:t>
            </a:r>
            <a:endParaRPr lang="en-US" sz="24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endParaRPr lang="en-US" sz="6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FFFFFF"/>
                </a:solidFill>
              </a:rPr>
              <a:t>usar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saídas</a:t>
            </a:r>
            <a:r>
              <a:rPr lang="en-US" sz="2400" dirty="0" smtClean="0">
                <a:solidFill>
                  <a:srgbClr val="FFFFFF"/>
                </a:solidFill>
              </a:rPr>
              <a:t> do </a:t>
            </a:r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coloridas</a:t>
            </a:r>
            <a:endParaRPr lang="en-US" sz="2400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endParaRPr lang="en-US" sz="5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config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color.ui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true</a:t>
            </a:r>
          </a:p>
          <a:p>
            <a:pPr algn="ctr">
              <a:lnSpc>
                <a:spcPct val="130000"/>
              </a:lnSpc>
            </a:pPr>
            <a:endParaRPr lang="en-US" sz="500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FFFFFF"/>
                </a:solidFill>
              </a:rPr>
              <a:t>exibir</a:t>
            </a:r>
            <a:r>
              <a:rPr lang="en-US" sz="2400" dirty="0" smtClean="0">
                <a:solidFill>
                  <a:srgbClr val="FFFFFF"/>
                </a:solidFill>
              </a:rPr>
              <a:t> log </a:t>
            </a:r>
            <a:r>
              <a:rPr lang="en-US" sz="2400" dirty="0" err="1" smtClean="0">
                <a:solidFill>
                  <a:srgbClr val="FFFFFF"/>
                </a:solidFill>
              </a:rPr>
              <a:t>em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apenas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uma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linha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por</a:t>
            </a:r>
            <a:r>
              <a:rPr lang="en-US" sz="2400" dirty="0" smtClean="0">
                <a:solidFill>
                  <a:srgbClr val="FFFFFF"/>
                </a:solidFill>
              </a:rPr>
              <a:t> commit</a:t>
            </a:r>
          </a:p>
          <a:p>
            <a:pPr algn="ctr">
              <a:lnSpc>
                <a:spcPct val="130000"/>
              </a:lnSpc>
            </a:pPr>
            <a:endParaRPr lang="en-US" sz="5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config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format.pretty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oneline</a:t>
            </a:r>
            <a:endParaRPr lang="en-US" sz="24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endParaRPr lang="en-US" sz="500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FFFFFF"/>
                </a:solidFill>
              </a:rPr>
              <a:t>fazer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inclusões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interativas</a:t>
            </a:r>
            <a:endParaRPr lang="en-US" sz="2400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endParaRPr lang="en-US" sz="8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add -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endParaRPr lang="en-US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058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79D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aptura de Tela 2015-08-04 às 15.34.3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" b="-2168"/>
          <a:stretch/>
        </p:blipFill>
        <p:spPr>
          <a:xfrm>
            <a:off x="2107814" y="756746"/>
            <a:ext cx="4957587" cy="1041988"/>
          </a:xfrm>
        </p:spPr>
      </p:pic>
      <p:sp>
        <p:nvSpPr>
          <p:cNvPr id="7" name="TextBox 6"/>
          <p:cNvSpPr txBox="1"/>
          <p:nvPr/>
        </p:nvSpPr>
        <p:spPr>
          <a:xfrm>
            <a:off x="2107814" y="2648607"/>
            <a:ext cx="4377772" cy="646331"/>
          </a:xfrm>
          <a:prstGeom prst="rect">
            <a:avLst/>
          </a:prstGeom>
          <a:solidFill>
            <a:srgbClr val="0C2F5C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hlinkClick r:id="rId3"/>
              </a:rPr>
              <a:t>Baixe o </a:t>
            </a:r>
            <a:r>
              <a:rPr lang="en-US" sz="3600" dirty="0" err="1" smtClean="0">
                <a:solidFill>
                  <a:schemeClr val="bg1"/>
                </a:solidFill>
                <a:hlinkClick r:id="rId3"/>
              </a:rPr>
              <a:t>git</a:t>
            </a:r>
            <a:r>
              <a:rPr lang="en-US" sz="3600" dirty="0" smtClean="0">
                <a:solidFill>
                  <a:schemeClr val="bg1"/>
                </a:solidFill>
                <a:hlinkClick r:id="rId3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hlinkClick r:id="rId3"/>
              </a:rPr>
              <a:t>para</a:t>
            </a:r>
            <a:r>
              <a:rPr lang="en-US" sz="3600" dirty="0" smtClean="0">
                <a:solidFill>
                  <a:schemeClr val="bg1"/>
                </a:solidFill>
                <a:hlinkClick r:id="rId3"/>
              </a:rPr>
              <a:t> o OSX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6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F5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5-08-04 às 15.43.0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9" b="-5488"/>
          <a:stretch/>
        </p:blipFill>
        <p:spPr>
          <a:xfrm>
            <a:off x="457200" y="297292"/>
            <a:ext cx="8229600" cy="675666"/>
          </a:xfrm>
        </p:spPr>
      </p:pic>
      <p:sp>
        <p:nvSpPr>
          <p:cNvPr id="2" name="Rounded Rectangle 1"/>
          <p:cNvSpPr/>
          <p:nvPr/>
        </p:nvSpPr>
        <p:spPr>
          <a:xfrm>
            <a:off x="3679580" y="3614186"/>
            <a:ext cx="2507324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298016"/>
            <a:ext cx="837639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FFFF"/>
                </a:solidFill>
              </a:rPr>
              <a:t>crie</a:t>
            </a:r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</a:rPr>
              <a:t>uma</a:t>
            </a:r>
            <a:r>
              <a:rPr lang="en-US" sz="3600" dirty="0" smtClean="0">
                <a:solidFill>
                  <a:srgbClr val="FFFFFF"/>
                </a:solidFill>
              </a:rPr>
              <a:t> nova pasta, </a:t>
            </a:r>
            <a:r>
              <a:rPr lang="en-US" sz="3600" dirty="0" err="1" smtClean="0">
                <a:solidFill>
                  <a:srgbClr val="FFFFFF"/>
                </a:solidFill>
              </a:rPr>
              <a:t>abra</a:t>
            </a:r>
            <a:r>
              <a:rPr lang="en-US" sz="3600" dirty="0" smtClean="0">
                <a:solidFill>
                  <a:srgbClr val="FFFFFF"/>
                </a:solidFill>
              </a:rPr>
              <a:t>-a e execute o </a:t>
            </a:r>
            <a:r>
              <a:rPr lang="en-US" sz="3600" dirty="0" err="1" smtClean="0">
                <a:solidFill>
                  <a:srgbClr val="FFFFFF"/>
                </a:solidFill>
              </a:rPr>
              <a:t>comando</a:t>
            </a:r>
            <a:r>
              <a:rPr lang="en-US" sz="3600" dirty="0" smtClean="0">
                <a:solidFill>
                  <a:srgbClr val="FFFFFF"/>
                </a:solidFill>
              </a:rPr>
              <a:t> </a:t>
            </a:r>
          </a:p>
          <a:p>
            <a:pPr algn="ctr"/>
            <a:endParaRPr lang="en-US" sz="1400" dirty="0" smtClean="0">
              <a:solidFill>
                <a:srgbClr val="FFFFFF"/>
              </a:solidFill>
            </a:endParaRPr>
          </a:p>
          <a:p>
            <a:pPr lvl="1" algn="ctr"/>
            <a:r>
              <a:rPr lang="en-US" sz="3600" b="1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3600" b="1" dirty="0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3600" b="1" dirty="0" err="1" smtClean="0">
                <a:solidFill>
                  <a:srgbClr val="00FF00"/>
                </a:solidFill>
                <a:latin typeface="Courier New"/>
                <a:cs typeface="Courier New"/>
              </a:rPr>
              <a:t>init</a:t>
            </a:r>
            <a:endParaRPr lang="en-US" sz="3600" b="1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lvl="1" algn="ctr"/>
            <a:endParaRPr lang="en-US" sz="1400" dirty="0" smtClean="0">
              <a:solidFill>
                <a:srgbClr val="FFFFFF"/>
              </a:solidFill>
            </a:endParaRPr>
          </a:p>
          <a:p>
            <a:pPr algn="ctr"/>
            <a:r>
              <a:rPr lang="en-US" sz="3600" dirty="0" err="1" smtClean="0">
                <a:solidFill>
                  <a:srgbClr val="FFFFFF"/>
                </a:solidFill>
              </a:rPr>
              <a:t>para</a:t>
            </a:r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</a:rPr>
              <a:t>criar</a:t>
            </a:r>
            <a:r>
              <a:rPr lang="en-US" sz="3600" dirty="0" smtClean="0">
                <a:solidFill>
                  <a:srgbClr val="FFFFFF"/>
                </a:solidFill>
              </a:rPr>
              <a:t> um novo </a:t>
            </a:r>
            <a:r>
              <a:rPr lang="en-US" sz="3600" dirty="0" err="1" smtClean="0">
                <a:solidFill>
                  <a:srgbClr val="FFFFFF"/>
                </a:solidFill>
              </a:rPr>
              <a:t>repositório</a:t>
            </a:r>
            <a:r>
              <a:rPr lang="en-US" sz="3600" dirty="0" smtClean="0">
                <a:solidFill>
                  <a:srgbClr val="FFFFFF"/>
                </a:solidFill>
              </a:rPr>
              <a:t>.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5-08-04 às 15.45.5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9" b="16651"/>
          <a:stretch/>
        </p:blipFill>
        <p:spPr>
          <a:xfrm>
            <a:off x="533025" y="379156"/>
            <a:ext cx="8229600" cy="663525"/>
          </a:xfrm>
        </p:spPr>
      </p:pic>
      <p:sp>
        <p:nvSpPr>
          <p:cNvPr id="7" name="Rounded Rectangle 6"/>
          <p:cNvSpPr/>
          <p:nvPr/>
        </p:nvSpPr>
        <p:spPr>
          <a:xfrm>
            <a:off x="533025" y="4721233"/>
            <a:ext cx="8433260" cy="11396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42004" y="2962982"/>
            <a:ext cx="7521973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5386" y="1876830"/>
            <a:ext cx="870089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/>
              <a:t>crie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cópia</a:t>
            </a:r>
            <a:r>
              <a:rPr lang="en-US" sz="3200" dirty="0" smtClean="0"/>
              <a:t> de </a:t>
            </a:r>
            <a:r>
              <a:rPr lang="en-US" sz="3200" dirty="0" err="1" smtClean="0"/>
              <a:t>trabalho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um </a:t>
            </a:r>
            <a:r>
              <a:rPr lang="en-US" sz="3200" dirty="0" err="1" smtClean="0"/>
              <a:t>repositório</a:t>
            </a:r>
            <a:r>
              <a:rPr lang="en-US" sz="3200" dirty="0" smtClean="0"/>
              <a:t> local </a:t>
            </a:r>
            <a:r>
              <a:rPr lang="en-US" sz="3200" dirty="0" err="1" smtClean="0"/>
              <a:t>executando</a:t>
            </a:r>
            <a:r>
              <a:rPr lang="en-US" sz="3200" dirty="0" smtClean="0"/>
              <a:t> o </a:t>
            </a:r>
            <a:r>
              <a:rPr lang="en-US" sz="3200" dirty="0" err="1" smtClean="0"/>
              <a:t>comando</a:t>
            </a:r>
            <a:endParaRPr lang="en-US" sz="32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clone /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caminho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/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para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/o/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repositório</a:t>
            </a:r>
            <a:endParaRPr lang="en-US" sz="24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/>
            <a:endParaRPr lang="en-US" sz="1400" dirty="0" smtClean="0"/>
          </a:p>
          <a:p>
            <a:pPr algn="ctr"/>
            <a:r>
              <a:rPr lang="en-US" sz="3200" dirty="0" err="1" smtClean="0"/>
              <a:t>quando</a:t>
            </a:r>
            <a:r>
              <a:rPr lang="en-US" sz="3200" dirty="0" smtClean="0"/>
              <a:t> </a:t>
            </a:r>
            <a:r>
              <a:rPr lang="en-US" sz="3200" dirty="0" err="1" smtClean="0"/>
              <a:t>usar</a:t>
            </a:r>
            <a:r>
              <a:rPr lang="en-US" sz="3200" dirty="0" smtClean="0"/>
              <a:t> um </a:t>
            </a:r>
            <a:r>
              <a:rPr lang="en-US" sz="3200" dirty="0" err="1" smtClean="0"/>
              <a:t>servidor</a:t>
            </a:r>
            <a:r>
              <a:rPr lang="en-US" sz="3200" dirty="0" smtClean="0"/>
              <a:t> </a:t>
            </a:r>
            <a:r>
              <a:rPr lang="en-US" sz="3200" dirty="0" err="1" smtClean="0"/>
              <a:t>remoto</a:t>
            </a:r>
            <a:r>
              <a:rPr lang="en-US" sz="3200" dirty="0" smtClean="0"/>
              <a:t>, </a:t>
            </a:r>
            <a:r>
              <a:rPr lang="en-US" sz="3200" dirty="0" err="1" smtClean="0"/>
              <a:t>seu</a:t>
            </a:r>
            <a:r>
              <a:rPr lang="en-US" sz="3200" dirty="0" smtClean="0"/>
              <a:t> </a:t>
            </a:r>
            <a:r>
              <a:rPr lang="en-US" sz="3200" dirty="0" err="1" smtClean="0"/>
              <a:t>comando</a:t>
            </a:r>
            <a:r>
              <a:rPr lang="en-US" sz="3200" dirty="0" smtClean="0"/>
              <a:t> </a:t>
            </a:r>
            <a:r>
              <a:rPr lang="en-US" sz="3200" dirty="0" err="1" smtClean="0"/>
              <a:t>será</a:t>
            </a:r>
            <a:endParaRPr lang="en-US" sz="32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clone 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usuário@servidor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:/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caminho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/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para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/o/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repositório</a:t>
            </a:r>
            <a:endParaRPr lang="en-US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357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0A0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aptura de Tela 2015-08-04 às 15.48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6" b="1722"/>
          <a:stretch/>
        </p:blipFill>
        <p:spPr>
          <a:xfrm>
            <a:off x="457200" y="265410"/>
            <a:ext cx="8229600" cy="834145"/>
          </a:xfrm>
        </p:spPr>
      </p:pic>
      <p:sp>
        <p:nvSpPr>
          <p:cNvPr id="7" name="Rectangle 6"/>
          <p:cNvSpPr/>
          <p:nvPr/>
        </p:nvSpPr>
        <p:spPr>
          <a:xfrm>
            <a:off x="284343" y="1294826"/>
            <a:ext cx="8625074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FFFFFF"/>
                </a:solidFill>
              </a:rPr>
              <a:t>seus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repositórios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locais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consistem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em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três</a:t>
            </a:r>
            <a:r>
              <a:rPr lang="en-US" sz="2400" dirty="0" smtClean="0">
                <a:solidFill>
                  <a:srgbClr val="FFFFFF"/>
                </a:solidFill>
              </a:rPr>
              <a:t> "</a:t>
            </a:r>
            <a:r>
              <a:rPr lang="en-US" sz="2400" dirty="0" err="1" smtClean="0">
                <a:solidFill>
                  <a:srgbClr val="FFFFFF"/>
                </a:solidFill>
              </a:rPr>
              <a:t>árvores</a:t>
            </a:r>
            <a:r>
              <a:rPr lang="en-US" sz="2400" dirty="0" smtClean="0">
                <a:solidFill>
                  <a:srgbClr val="FFFFFF"/>
                </a:solidFill>
              </a:rPr>
              <a:t>" </a:t>
            </a:r>
            <a:r>
              <a:rPr lang="en-US" sz="2400" dirty="0" err="1" smtClean="0">
                <a:solidFill>
                  <a:srgbClr val="FFFFFF"/>
                </a:solidFill>
              </a:rPr>
              <a:t>mantidas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pelo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. a </a:t>
            </a:r>
            <a:r>
              <a:rPr lang="en-US" sz="2400" dirty="0" err="1" smtClean="0">
                <a:solidFill>
                  <a:srgbClr val="FFFFFF"/>
                </a:solidFill>
              </a:rPr>
              <a:t>primeira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delas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é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sua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Working Directory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que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contém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os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arquivos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vigentes</a:t>
            </a:r>
            <a:r>
              <a:rPr lang="en-US" sz="2400" dirty="0" smtClean="0">
                <a:solidFill>
                  <a:srgbClr val="FFFFFF"/>
                </a:solidFill>
              </a:rPr>
              <a:t>. a </a:t>
            </a:r>
            <a:r>
              <a:rPr lang="en-US" sz="2400" dirty="0" err="1" smtClean="0">
                <a:solidFill>
                  <a:srgbClr val="FFFFFF"/>
                </a:solidFill>
              </a:rPr>
              <a:t>segunda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Index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que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funciona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como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uma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área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temporária</a:t>
            </a:r>
            <a:r>
              <a:rPr lang="en-US" sz="2400" dirty="0" smtClean="0">
                <a:solidFill>
                  <a:srgbClr val="FFFFFF"/>
                </a:solidFill>
              </a:rPr>
              <a:t> e </a:t>
            </a:r>
            <a:r>
              <a:rPr lang="en-US" sz="2400" dirty="0" err="1" smtClean="0">
                <a:solidFill>
                  <a:srgbClr val="FFFFFF"/>
                </a:solidFill>
              </a:rPr>
              <a:t>finalmente</a:t>
            </a:r>
            <a:r>
              <a:rPr lang="en-US" sz="2400" dirty="0" smtClean="0">
                <a:solidFill>
                  <a:srgbClr val="FFFFFF"/>
                </a:solidFill>
              </a:rPr>
              <a:t> a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HEAD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que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aponta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para</a:t>
            </a:r>
            <a:r>
              <a:rPr lang="en-US" sz="2400" dirty="0" smtClean="0">
                <a:solidFill>
                  <a:srgbClr val="FFFFFF"/>
                </a:solidFill>
              </a:rPr>
              <a:t> o </a:t>
            </a:r>
            <a:r>
              <a:rPr lang="en-US" sz="2400" dirty="0" err="1" smtClean="0">
                <a:solidFill>
                  <a:srgbClr val="FFFFFF"/>
                </a:solidFill>
              </a:rPr>
              <a:t>último</a:t>
            </a:r>
            <a:r>
              <a:rPr lang="en-US" sz="2400" dirty="0" smtClean="0">
                <a:solidFill>
                  <a:srgbClr val="FFFFFF"/>
                </a:solidFill>
              </a:rPr>
              <a:t> commit (</a:t>
            </a:r>
            <a:r>
              <a:rPr lang="en-US" sz="2400" dirty="0" err="1" smtClean="0">
                <a:solidFill>
                  <a:srgbClr val="FFFFFF"/>
                </a:solidFill>
              </a:rPr>
              <a:t>confirmação</a:t>
            </a:r>
            <a:r>
              <a:rPr lang="en-US" sz="2400" dirty="0" smtClean="0">
                <a:solidFill>
                  <a:srgbClr val="FFFFFF"/>
                </a:solidFill>
              </a:rPr>
              <a:t>) </a:t>
            </a:r>
            <a:r>
              <a:rPr lang="en-US" sz="2400" dirty="0" err="1" smtClean="0">
                <a:solidFill>
                  <a:srgbClr val="FFFFFF"/>
                </a:solidFill>
              </a:rPr>
              <a:t>que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você</a:t>
            </a:r>
            <a:r>
              <a:rPr lang="en-US" sz="2400" dirty="0" smtClean="0">
                <a:solidFill>
                  <a:srgbClr val="FFFFFF"/>
                </a:solidFill>
              </a:rPr>
              <a:t> fez.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" name="Picture 7" descr="Captura de Tela 2015-08-04 às 15.52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73" y="3818612"/>
            <a:ext cx="6987560" cy="30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8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92D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5-08-04 às 15.53.1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6" b="864"/>
          <a:stretch/>
        </p:blipFill>
        <p:spPr>
          <a:xfrm>
            <a:off x="457200" y="274638"/>
            <a:ext cx="8229600" cy="663524"/>
          </a:xfrm>
        </p:spPr>
      </p:pic>
      <p:sp>
        <p:nvSpPr>
          <p:cNvPr id="7" name="Rounded Rectangle 6"/>
          <p:cNvSpPr/>
          <p:nvPr/>
        </p:nvSpPr>
        <p:spPr>
          <a:xfrm>
            <a:off x="2849231" y="2083855"/>
            <a:ext cx="3467923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70241" y="2881586"/>
            <a:ext cx="2507324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8693" y="5063114"/>
            <a:ext cx="7905295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390762"/>
            <a:ext cx="8229599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390A08"/>
                </a:solidFill>
              </a:rPr>
              <a:t>Você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pode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propor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mudanças</a:t>
            </a:r>
            <a:r>
              <a:rPr lang="en-US" sz="2400" dirty="0" smtClean="0">
                <a:solidFill>
                  <a:srgbClr val="390A08"/>
                </a:solidFill>
              </a:rPr>
              <a:t> (</a:t>
            </a:r>
            <a:r>
              <a:rPr lang="en-US" sz="2400" dirty="0" err="1" smtClean="0">
                <a:solidFill>
                  <a:srgbClr val="390A08"/>
                </a:solidFill>
              </a:rPr>
              <a:t>adicioná-las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ao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b="1" dirty="0" smtClean="0">
                <a:solidFill>
                  <a:srgbClr val="390A08"/>
                </a:solidFill>
              </a:rPr>
              <a:t>Index</a:t>
            </a:r>
            <a:r>
              <a:rPr lang="en-US" sz="2400" dirty="0" smtClean="0">
                <a:solidFill>
                  <a:srgbClr val="390A08"/>
                </a:solidFill>
              </a:rPr>
              <a:t>) </a:t>
            </a:r>
            <a:r>
              <a:rPr lang="en-US" sz="2400" dirty="0" err="1" smtClean="0">
                <a:solidFill>
                  <a:srgbClr val="390A08"/>
                </a:solidFill>
              </a:rPr>
              <a:t>usando</a:t>
            </a:r>
            <a:endParaRPr lang="en-US" sz="2400" dirty="0" smtClean="0">
              <a:solidFill>
                <a:srgbClr val="390A08"/>
              </a:solidFill>
            </a:endParaRPr>
          </a:p>
          <a:p>
            <a:pPr algn="ctr">
              <a:lnSpc>
                <a:spcPct val="130000"/>
              </a:lnSpc>
            </a:pPr>
            <a:endParaRPr lang="en-US" sz="1200" dirty="0" smtClean="0">
              <a:solidFill>
                <a:srgbClr val="390A08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add &lt;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arquivo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</a:p>
          <a:p>
            <a:pPr algn="ctr">
              <a:lnSpc>
                <a:spcPct val="130000"/>
              </a:lnSpc>
            </a:pPr>
            <a:endParaRPr lang="en-US" sz="16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add *</a:t>
            </a:r>
          </a:p>
          <a:p>
            <a:pPr algn="ctr">
              <a:lnSpc>
                <a:spcPct val="130000"/>
              </a:lnSpc>
            </a:pPr>
            <a:endParaRPr lang="en-US" sz="400" dirty="0" smtClean="0">
              <a:solidFill>
                <a:srgbClr val="390A08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sz="2400" dirty="0" smtClean="0">
                <a:solidFill>
                  <a:srgbClr val="390A08"/>
                </a:solidFill>
              </a:rPr>
              <a:t>Este </a:t>
            </a:r>
            <a:r>
              <a:rPr lang="en-US" sz="2400" dirty="0" err="1" smtClean="0">
                <a:solidFill>
                  <a:srgbClr val="390A08"/>
                </a:solidFill>
              </a:rPr>
              <a:t>é</a:t>
            </a:r>
            <a:r>
              <a:rPr lang="en-US" sz="2400" dirty="0" smtClean="0">
                <a:solidFill>
                  <a:srgbClr val="390A08"/>
                </a:solidFill>
              </a:rPr>
              <a:t> o </a:t>
            </a:r>
            <a:r>
              <a:rPr lang="en-US" sz="2400" dirty="0" err="1" smtClean="0">
                <a:solidFill>
                  <a:srgbClr val="390A08"/>
                </a:solidFill>
              </a:rPr>
              <a:t>primeiro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passo</a:t>
            </a:r>
            <a:r>
              <a:rPr lang="en-US" sz="2400" dirty="0" smtClean="0">
                <a:solidFill>
                  <a:srgbClr val="390A08"/>
                </a:solidFill>
              </a:rPr>
              <a:t> no </a:t>
            </a:r>
            <a:r>
              <a:rPr lang="en-US" sz="2400" dirty="0" err="1" smtClean="0">
                <a:solidFill>
                  <a:srgbClr val="390A08"/>
                </a:solidFill>
              </a:rPr>
              <a:t>fluxo</a:t>
            </a:r>
            <a:r>
              <a:rPr lang="en-US" sz="2400" dirty="0" smtClean="0">
                <a:solidFill>
                  <a:srgbClr val="390A08"/>
                </a:solidFill>
              </a:rPr>
              <a:t> de </a:t>
            </a:r>
            <a:r>
              <a:rPr lang="en-US" sz="2400" dirty="0" err="1" smtClean="0">
                <a:solidFill>
                  <a:srgbClr val="390A08"/>
                </a:solidFill>
              </a:rPr>
              <a:t>trabalho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básico</a:t>
            </a:r>
            <a:r>
              <a:rPr lang="en-US" sz="2400" dirty="0" smtClean="0">
                <a:solidFill>
                  <a:srgbClr val="390A08"/>
                </a:solidFill>
              </a:rPr>
              <a:t> do </a:t>
            </a:r>
            <a:r>
              <a:rPr lang="en-US" sz="2400" dirty="0" err="1" smtClean="0">
                <a:solidFill>
                  <a:srgbClr val="390A08"/>
                </a:solidFill>
              </a:rPr>
              <a:t>git</a:t>
            </a:r>
            <a:r>
              <a:rPr lang="en-US" sz="2400" dirty="0" smtClean="0">
                <a:solidFill>
                  <a:srgbClr val="390A08"/>
                </a:solidFill>
              </a:rPr>
              <a:t>. Para </a:t>
            </a:r>
            <a:r>
              <a:rPr lang="en-US" sz="2400" dirty="0" err="1" smtClean="0">
                <a:solidFill>
                  <a:srgbClr val="390A08"/>
                </a:solidFill>
              </a:rPr>
              <a:t>realmente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confirmar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estas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mudanças</a:t>
            </a:r>
            <a:r>
              <a:rPr lang="en-US" sz="2400" dirty="0" smtClean="0">
                <a:solidFill>
                  <a:srgbClr val="390A08"/>
                </a:solidFill>
              </a:rPr>
              <a:t> (</a:t>
            </a:r>
            <a:r>
              <a:rPr lang="en-US" sz="2400" dirty="0" err="1" smtClean="0">
                <a:solidFill>
                  <a:srgbClr val="390A08"/>
                </a:solidFill>
              </a:rPr>
              <a:t>isto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é</a:t>
            </a:r>
            <a:r>
              <a:rPr lang="en-US" sz="2400" dirty="0" smtClean="0">
                <a:solidFill>
                  <a:srgbClr val="390A08"/>
                </a:solidFill>
              </a:rPr>
              <a:t>, </a:t>
            </a:r>
            <a:r>
              <a:rPr lang="en-US" sz="2400" dirty="0" err="1" smtClean="0">
                <a:solidFill>
                  <a:srgbClr val="390A08"/>
                </a:solidFill>
              </a:rPr>
              <a:t>fazer</a:t>
            </a:r>
            <a:r>
              <a:rPr lang="en-US" sz="2400" dirty="0" smtClean="0">
                <a:solidFill>
                  <a:srgbClr val="390A08"/>
                </a:solidFill>
              </a:rPr>
              <a:t> um commit), use</a:t>
            </a:r>
          </a:p>
          <a:p>
            <a:pPr algn="ctr">
              <a:lnSpc>
                <a:spcPct val="130000"/>
              </a:lnSpc>
            </a:pPr>
            <a:endParaRPr lang="en-US" sz="105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3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commit -m "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comentários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das 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alterações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"</a:t>
            </a:r>
          </a:p>
          <a:p>
            <a:pPr algn="ctr">
              <a:lnSpc>
                <a:spcPct val="130000"/>
              </a:lnSpc>
            </a:pPr>
            <a:endParaRPr lang="en-US" sz="1400" dirty="0" smtClean="0">
              <a:solidFill>
                <a:srgbClr val="390A08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sz="2400" dirty="0" smtClean="0">
                <a:solidFill>
                  <a:srgbClr val="390A08"/>
                </a:solidFill>
              </a:rPr>
              <a:t>Agora o </a:t>
            </a:r>
            <a:r>
              <a:rPr lang="en-US" sz="2400" dirty="0" err="1" smtClean="0">
                <a:solidFill>
                  <a:srgbClr val="390A08"/>
                </a:solidFill>
              </a:rPr>
              <a:t>arquivo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é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enviado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para</a:t>
            </a:r>
            <a:r>
              <a:rPr lang="en-US" sz="2400" dirty="0" smtClean="0">
                <a:solidFill>
                  <a:srgbClr val="390A08"/>
                </a:solidFill>
              </a:rPr>
              <a:t> o </a:t>
            </a:r>
            <a:r>
              <a:rPr lang="en-US" sz="2400" b="1" dirty="0" smtClean="0">
                <a:solidFill>
                  <a:srgbClr val="390A08"/>
                </a:solidFill>
              </a:rPr>
              <a:t>HEAD</a:t>
            </a:r>
            <a:r>
              <a:rPr lang="en-US" sz="2400" dirty="0" smtClean="0">
                <a:solidFill>
                  <a:srgbClr val="390A08"/>
                </a:solidFill>
              </a:rPr>
              <a:t>, mas </a:t>
            </a:r>
            <a:r>
              <a:rPr lang="en-US" sz="2400" dirty="0" err="1" smtClean="0">
                <a:solidFill>
                  <a:srgbClr val="390A08"/>
                </a:solidFill>
              </a:rPr>
              <a:t>ainda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não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para</a:t>
            </a:r>
            <a:r>
              <a:rPr lang="en-US" sz="2400" dirty="0" smtClean="0">
                <a:solidFill>
                  <a:srgbClr val="390A08"/>
                </a:solidFill>
              </a:rPr>
              <a:t> o </a:t>
            </a:r>
            <a:r>
              <a:rPr lang="en-US" sz="2400" dirty="0" err="1" smtClean="0">
                <a:solidFill>
                  <a:srgbClr val="390A08"/>
                </a:solidFill>
              </a:rPr>
              <a:t>repositório</a:t>
            </a:r>
            <a:r>
              <a:rPr lang="en-US" sz="2400" dirty="0" smtClean="0">
                <a:solidFill>
                  <a:srgbClr val="390A08"/>
                </a:solidFill>
              </a:rPr>
              <a:t> </a:t>
            </a:r>
            <a:r>
              <a:rPr lang="en-US" sz="2400" dirty="0" err="1" smtClean="0">
                <a:solidFill>
                  <a:srgbClr val="390A08"/>
                </a:solidFill>
              </a:rPr>
              <a:t>remoto</a:t>
            </a:r>
            <a:r>
              <a:rPr lang="en-US" sz="2400" dirty="0" smtClean="0">
                <a:solidFill>
                  <a:srgbClr val="390A08"/>
                </a:solidFill>
              </a:rPr>
              <a:t>.</a:t>
            </a:r>
            <a:endParaRPr lang="en-US" sz="2400" dirty="0">
              <a:solidFill>
                <a:srgbClr val="390A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9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AB4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5-08-04 às 15.57.0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" b="26"/>
          <a:stretch/>
        </p:blipFill>
        <p:spPr>
          <a:xfrm>
            <a:off x="457200" y="417072"/>
            <a:ext cx="8229600" cy="777272"/>
          </a:xfrm>
        </p:spPr>
      </p:pic>
      <p:sp>
        <p:nvSpPr>
          <p:cNvPr id="7" name="Rounded Rectangle 6"/>
          <p:cNvSpPr/>
          <p:nvPr/>
        </p:nvSpPr>
        <p:spPr>
          <a:xfrm>
            <a:off x="2474762" y="2262936"/>
            <a:ext cx="4265707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63008" y="5177077"/>
            <a:ext cx="6121778" cy="7163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7475" y="1279013"/>
            <a:ext cx="8719854" cy="556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err="1" smtClean="0"/>
              <a:t>Suas</a:t>
            </a:r>
            <a:r>
              <a:rPr lang="en-US" sz="2400" dirty="0" smtClean="0"/>
              <a:t> </a:t>
            </a:r>
            <a:r>
              <a:rPr lang="en-US" sz="2400" dirty="0" err="1" smtClean="0"/>
              <a:t>alterações</a:t>
            </a:r>
            <a:r>
              <a:rPr lang="en-US" sz="2400" dirty="0" smtClean="0"/>
              <a:t> agora </a:t>
            </a:r>
            <a:r>
              <a:rPr lang="en-US" sz="2400" dirty="0" err="1" smtClean="0"/>
              <a:t>estão</a:t>
            </a:r>
            <a:r>
              <a:rPr lang="en-US" sz="2400" dirty="0" smtClean="0"/>
              <a:t> no HEAD da </a:t>
            </a:r>
            <a:r>
              <a:rPr lang="en-US" sz="2400" dirty="0" err="1" smtClean="0"/>
              <a:t>sua</a:t>
            </a:r>
            <a:r>
              <a:rPr lang="en-US" sz="2400" dirty="0" smtClean="0"/>
              <a:t> </a:t>
            </a:r>
            <a:r>
              <a:rPr lang="en-US" sz="2400" dirty="0" err="1" smtClean="0"/>
              <a:t>cópia</a:t>
            </a:r>
            <a:r>
              <a:rPr lang="en-US" sz="2400" dirty="0" smtClean="0"/>
              <a:t> de </a:t>
            </a:r>
            <a:r>
              <a:rPr lang="en-US" sz="2400" dirty="0" err="1" smtClean="0"/>
              <a:t>trabalho</a:t>
            </a:r>
            <a:r>
              <a:rPr lang="en-US" sz="2400" dirty="0" smtClean="0"/>
              <a:t> local. Para </a:t>
            </a:r>
            <a:r>
              <a:rPr lang="en-US" sz="2400" dirty="0" err="1" smtClean="0"/>
              <a:t>enviar</a:t>
            </a:r>
            <a:r>
              <a:rPr lang="en-US" sz="2400" dirty="0" smtClean="0"/>
              <a:t> </a:t>
            </a:r>
            <a:r>
              <a:rPr lang="en-US" sz="2400" dirty="0" err="1" smtClean="0"/>
              <a:t>estas</a:t>
            </a:r>
            <a:r>
              <a:rPr lang="en-US" sz="2400" dirty="0" smtClean="0"/>
              <a:t> </a:t>
            </a:r>
            <a:r>
              <a:rPr lang="en-US" sz="2400" dirty="0" err="1" smtClean="0"/>
              <a:t>alterações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repositório</a:t>
            </a:r>
            <a:r>
              <a:rPr lang="en-US" sz="2400" dirty="0" smtClean="0"/>
              <a:t> </a:t>
            </a:r>
            <a:r>
              <a:rPr lang="en-US" sz="2400" dirty="0" err="1" smtClean="0"/>
              <a:t>remoto</a:t>
            </a:r>
            <a:r>
              <a:rPr lang="en-US" sz="2400" dirty="0" smtClean="0"/>
              <a:t>, execute </a:t>
            </a:r>
          </a:p>
          <a:p>
            <a:pPr algn="ctr">
              <a:lnSpc>
                <a:spcPct val="120000"/>
              </a:lnSpc>
            </a:pPr>
            <a:endParaRPr lang="en-US" sz="7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push origin master</a:t>
            </a:r>
          </a:p>
          <a:p>
            <a:pPr algn="ctr">
              <a:lnSpc>
                <a:spcPct val="120000"/>
              </a:lnSpc>
            </a:pPr>
            <a:endParaRPr lang="en-US" sz="8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400" dirty="0" err="1" smtClean="0"/>
              <a:t>Altere</a:t>
            </a:r>
            <a:r>
              <a:rPr lang="en-US" sz="2400" dirty="0" smtClean="0"/>
              <a:t> master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qualquer</a:t>
            </a:r>
            <a:r>
              <a:rPr lang="en-US" sz="2400" dirty="0" smtClean="0"/>
              <a:t> </a:t>
            </a:r>
            <a:r>
              <a:rPr lang="en-US" sz="2400" dirty="0" err="1" smtClean="0"/>
              <a:t>ramo</a:t>
            </a:r>
            <a:r>
              <a:rPr lang="en-US" sz="2400" dirty="0" smtClean="0"/>
              <a:t> (branch) </a:t>
            </a:r>
            <a:r>
              <a:rPr lang="en-US" sz="2400" dirty="0" err="1" smtClean="0"/>
              <a:t>desejado</a:t>
            </a:r>
            <a:r>
              <a:rPr lang="en-US" sz="2400" dirty="0" smtClean="0"/>
              <a:t>, </a:t>
            </a:r>
            <a:r>
              <a:rPr lang="en-US" sz="2400" dirty="0" err="1" smtClean="0"/>
              <a:t>enviando</a:t>
            </a:r>
            <a:r>
              <a:rPr lang="en-US" sz="2400" dirty="0" smtClean="0"/>
              <a:t> </a:t>
            </a:r>
            <a:r>
              <a:rPr lang="en-US" sz="2400" dirty="0" err="1" smtClean="0"/>
              <a:t>suas</a:t>
            </a:r>
            <a:r>
              <a:rPr lang="en-US" sz="2400" dirty="0" smtClean="0"/>
              <a:t> </a:t>
            </a:r>
            <a:r>
              <a:rPr lang="en-US" sz="2400" dirty="0" err="1" smtClean="0"/>
              <a:t>alterações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ele</a:t>
            </a:r>
            <a:r>
              <a:rPr lang="en-US" sz="2400" dirty="0" smtClean="0"/>
              <a:t>. </a:t>
            </a:r>
          </a:p>
          <a:p>
            <a:pPr algn="ctr">
              <a:lnSpc>
                <a:spcPct val="120000"/>
              </a:lnSpc>
            </a:pPr>
            <a:endParaRPr lang="en-US" sz="2000" dirty="0" smtClean="0"/>
          </a:p>
          <a:p>
            <a:pPr algn="ctr">
              <a:lnSpc>
                <a:spcPct val="120000"/>
              </a:lnSpc>
            </a:pPr>
            <a:r>
              <a:rPr lang="en-US" sz="2400" dirty="0" smtClean="0"/>
              <a:t>Se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clonou</a:t>
            </a:r>
            <a:r>
              <a:rPr lang="en-US" sz="2400" dirty="0" smtClean="0"/>
              <a:t> um </a:t>
            </a:r>
            <a:r>
              <a:rPr lang="en-US" sz="2400" dirty="0" err="1" smtClean="0"/>
              <a:t>repositório</a:t>
            </a:r>
            <a:r>
              <a:rPr lang="en-US" sz="2400" dirty="0" smtClean="0"/>
              <a:t> </a:t>
            </a:r>
            <a:r>
              <a:rPr lang="en-US" sz="2400" dirty="0" err="1" smtClean="0"/>
              <a:t>existente</a:t>
            </a:r>
            <a:r>
              <a:rPr lang="en-US" sz="2400" dirty="0" smtClean="0"/>
              <a:t> e </a:t>
            </a:r>
            <a:r>
              <a:rPr lang="en-US" sz="2400" dirty="0" err="1" smtClean="0"/>
              <a:t>quer</a:t>
            </a:r>
            <a:r>
              <a:rPr lang="en-US" sz="2400" dirty="0" smtClean="0"/>
              <a:t> </a:t>
            </a:r>
            <a:r>
              <a:rPr lang="en-US" sz="2400" dirty="0" err="1" smtClean="0"/>
              <a:t>conectar</a:t>
            </a:r>
            <a:r>
              <a:rPr lang="en-US" sz="2400" dirty="0" smtClean="0"/>
              <a:t>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repositório</a:t>
            </a:r>
            <a:r>
              <a:rPr lang="en-US" sz="2400" dirty="0" smtClean="0"/>
              <a:t> a um </a:t>
            </a:r>
            <a:r>
              <a:rPr lang="en-US" sz="2400" dirty="0" err="1" smtClean="0"/>
              <a:t>servidor</a:t>
            </a:r>
            <a:r>
              <a:rPr lang="en-US" sz="2400" dirty="0" smtClean="0"/>
              <a:t> </a:t>
            </a:r>
            <a:r>
              <a:rPr lang="en-US" sz="2400" dirty="0" err="1" smtClean="0"/>
              <a:t>remoto</a:t>
            </a:r>
            <a:r>
              <a:rPr lang="en-US" sz="2400" dirty="0" smtClean="0"/>
              <a:t>,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deve</a:t>
            </a:r>
            <a:r>
              <a:rPr lang="en-US" sz="2400" dirty="0" smtClean="0"/>
              <a:t> </a:t>
            </a:r>
            <a:r>
              <a:rPr lang="en-US" sz="2400" dirty="0" err="1" smtClean="0"/>
              <a:t>adicioná</a:t>
            </a:r>
            <a:r>
              <a:rPr lang="en-US" sz="2400" dirty="0" smtClean="0"/>
              <a:t>-lo com</a:t>
            </a:r>
          </a:p>
          <a:p>
            <a:pPr algn="ctr">
              <a:lnSpc>
                <a:spcPct val="120000"/>
              </a:lnSpc>
            </a:pPr>
            <a:endParaRPr lang="en-US" sz="12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 remote add origin &lt;</a:t>
            </a:r>
            <a:r>
              <a:rPr lang="en-US" sz="24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servidor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</a:p>
          <a:p>
            <a:pPr algn="ctr">
              <a:lnSpc>
                <a:spcPct val="120000"/>
              </a:lnSpc>
            </a:pPr>
            <a:endParaRPr lang="en-US" sz="900" dirty="0" smtClean="0"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r>
              <a:rPr lang="en-US" sz="2400" dirty="0" smtClean="0"/>
              <a:t>Agora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capaz</a:t>
            </a:r>
            <a:r>
              <a:rPr lang="en-US" sz="2400" dirty="0" smtClean="0"/>
              <a:t> de </a:t>
            </a:r>
            <a:r>
              <a:rPr lang="en-US" sz="2400" dirty="0" err="1" smtClean="0"/>
              <a:t>enviar</a:t>
            </a:r>
            <a:r>
              <a:rPr lang="en-US" sz="2400" dirty="0" smtClean="0"/>
              <a:t> </a:t>
            </a:r>
            <a:r>
              <a:rPr lang="en-US" sz="2400" dirty="0" err="1" smtClean="0"/>
              <a:t>suas</a:t>
            </a:r>
            <a:r>
              <a:rPr lang="en-US" sz="2400" dirty="0" smtClean="0"/>
              <a:t> </a:t>
            </a:r>
            <a:r>
              <a:rPr lang="en-US" sz="2400" dirty="0" err="1" smtClean="0"/>
              <a:t>alterações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servidor</a:t>
            </a:r>
            <a:r>
              <a:rPr lang="en-US" sz="2400" dirty="0" smtClean="0"/>
              <a:t> </a:t>
            </a:r>
            <a:r>
              <a:rPr lang="en-US" sz="2400" dirty="0" err="1" smtClean="0"/>
              <a:t>remoto</a:t>
            </a:r>
            <a:r>
              <a:rPr lang="en-US" sz="2400" dirty="0" smtClean="0"/>
              <a:t> </a:t>
            </a:r>
            <a:r>
              <a:rPr lang="en-US" sz="2400" dirty="0" err="1" smtClean="0"/>
              <a:t>selecionado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45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5-08-04 às 16.00.0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" t="11651" b="5727"/>
          <a:stretch/>
        </p:blipFill>
        <p:spPr>
          <a:xfrm>
            <a:off x="570936" y="274638"/>
            <a:ext cx="7966464" cy="1175386"/>
          </a:xfrm>
        </p:spPr>
      </p:pic>
      <p:sp>
        <p:nvSpPr>
          <p:cNvPr id="6" name="Rectangle 5"/>
          <p:cNvSpPr/>
          <p:nvPr/>
        </p:nvSpPr>
        <p:spPr>
          <a:xfrm>
            <a:off x="0" y="1774559"/>
            <a:ext cx="8833592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Branches ("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ramos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")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são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utilizados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para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desenvolver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funcionalidades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isoladas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umas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das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outras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. O branch </a:t>
            </a:r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é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o branch "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padrão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"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quando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você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cria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um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repositório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. Use outros branches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para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desenvolver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e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mescle-os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merge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ao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branch master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após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conclusão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6" descr="Captura de Tela 2015-08-04 às 16.02.1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" t="5321"/>
          <a:stretch/>
        </p:blipFill>
        <p:spPr>
          <a:xfrm>
            <a:off x="132694" y="3753654"/>
            <a:ext cx="8954438" cy="27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605" y="2636611"/>
            <a:ext cx="8757767" cy="4015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chemeClr val="bg1"/>
                </a:solidFill>
              </a:rPr>
              <a:t>crie</a:t>
            </a:r>
            <a:r>
              <a:rPr lang="en-US" sz="2000" dirty="0" smtClean="0">
                <a:solidFill>
                  <a:schemeClr val="bg1"/>
                </a:solidFill>
              </a:rPr>
              <a:t> um novo branch </a:t>
            </a:r>
            <a:r>
              <a:rPr lang="en-US" sz="2000" dirty="0" err="1" smtClean="0">
                <a:solidFill>
                  <a:schemeClr val="bg1"/>
                </a:solidFill>
              </a:rPr>
              <a:t>chamado</a:t>
            </a:r>
            <a:r>
              <a:rPr lang="en-US" sz="2000" dirty="0" smtClean="0">
                <a:solidFill>
                  <a:schemeClr val="bg1"/>
                </a:solidFill>
              </a:rPr>
              <a:t> "</a:t>
            </a:r>
            <a:r>
              <a:rPr lang="en-US" sz="2000" dirty="0" err="1" smtClean="0">
                <a:solidFill>
                  <a:schemeClr val="bg1"/>
                </a:solidFill>
              </a:rPr>
              <a:t>funcionalidade_x</a:t>
            </a:r>
            <a:r>
              <a:rPr lang="en-US" sz="2000" dirty="0" smtClean="0">
                <a:solidFill>
                  <a:schemeClr val="bg1"/>
                </a:solidFill>
              </a:rPr>
              <a:t>" e </a:t>
            </a:r>
            <a:r>
              <a:rPr lang="en-US" sz="2000" dirty="0" err="1" smtClean="0">
                <a:solidFill>
                  <a:schemeClr val="bg1"/>
                </a:solidFill>
              </a:rPr>
              <a:t>selecione</a:t>
            </a:r>
            <a:r>
              <a:rPr lang="en-US" sz="2000" dirty="0" smtClean="0">
                <a:solidFill>
                  <a:schemeClr val="bg1"/>
                </a:solidFill>
              </a:rPr>
              <a:t>-o </a:t>
            </a:r>
            <a:r>
              <a:rPr lang="en-US" sz="2000" dirty="0" err="1" smtClean="0">
                <a:solidFill>
                  <a:schemeClr val="bg1"/>
                </a:solidFill>
              </a:rPr>
              <a:t>usando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sz="4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 checkout -b </a:t>
            </a: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funcionalidade_x</a:t>
            </a:r>
            <a:endParaRPr lang="en-US" sz="20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endParaRPr lang="en-US" sz="4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chemeClr val="bg1"/>
                </a:solidFill>
              </a:rPr>
              <a:t>retorne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para</a:t>
            </a:r>
            <a:r>
              <a:rPr lang="en-US" sz="2000" dirty="0" smtClean="0">
                <a:solidFill>
                  <a:schemeClr val="bg1"/>
                </a:solidFill>
              </a:rPr>
              <a:t> o master </a:t>
            </a:r>
            <a:r>
              <a:rPr lang="en-US" sz="2000" dirty="0" err="1" smtClean="0">
                <a:solidFill>
                  <a:schemeClr val="bg1"/>
                </a:solidFill>
              </a:rPr>
              <a:t>usando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sz="4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 checkout master</a:t>
            </a:r>
          </a:p>
          <a:p>
            <a:pPr algn="ctr">
              <a:lnSpc>
                <a:spcPct val="120000"/>
              </a:lnSpc>
            </a:pPr>
            <a:endParaRPr lang="en-US" sz="4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e </a:t>
            </a:r>
            <a:r>
              <a:rPr lang="en-US" sz="2000" dirty="0" err="1" smtClean="0">
                <a:solidFill>
                  <a:schemeClr val="bg1"/>
                </a:solidFill>
              </a:rPr>
              <a:t>remova</a:t>
            </a:r>
            <a:r>
              <a:rPr lang="en-US" sz="2000" dirty="0" smtClean="0">
                <a:solidFill>
                  <a:schemeClr val="bg1"/>
                </a:solidFill>
              </a:rPr>
              <a:t> o branch da </a:t>
            </a:r>
            <a:r>
              <a:rPr lang="en-US" sz="2000" dirty="0" err="1" smtClean="0">
                <a:solidFill>
                  <a:schemeClr val="bg1"/>
                </a:solidFill>
              </a:rPr>
              <a:t>seguinte</a:t>
            </a:r>
            <a:r>
              <a:rPr lang="en-US" sz="2000" dirty="0" smtClean="0">
                <a:solidFill>
                  <a:schemeClr val="bg1"/>
                </a:solidFill>
              </a:rPr>
              <a:t> forma</a:t>
            </a:r>
          </a:p>
          <a:p>
            <a:pPr algn="ctr">
              <a:lnSpc>
                <a:spcPct val="120000"/>
              </a:lnSpc>
            </a:pPr>
            <a:endParaRPr lang="en-US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 branch -d </a:t>
            </a: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funcionalidade_x</a:t>
            </a:r>
            <a:endParaRPr lang="en-US" sz="2000" dirty="0" smtClean="0">
              <a:solidFill>
                <a:srgbClr val="00FF00"/>
              </a:solidFill>
              <a:latin typeface="Courier New"/>
              <a:cs typeface="Courier New"/>
            </a:endParaRPr>
          </a:p>
          <a:p>
            <a:pPr algn="ctr">
              <a:lnSpc>
                <a:spcPct val="120000"/>
              </a:lnSpc>
            </a:pPr>
            <a:endParaRPr lang="en-US" sz="4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um branch </a:t>
            </a:r>
            <a:r>
              <a:rPr lang="en-US" sz="2000" dirty="0" err="1" smtClean="0">
                <a:solidFill>
                  <a:schemeClr val="bg1"/>
                </a:solidFill>
              </a:rPr>
              <a:t>não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está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disponível</a:t>
            </a:r>
            <a:r>
              <a:rPr lang="en-US" sz="2000" dirty="0" smtClean="0">
                <a:solidFill>
                  <a:schemeClr val="bg1"/>
                </a:solidFill>
              </a:rPr>
              <a:t> a outros a </a:t>
            </a:r>
            <a:r>
              <a:rPr lang="en-US" sz="2000" dirty="0" err="1" smtClean="0">
                <a:solidFill>
                  <a:schemeClr val="bg1"/>
                </a:solidFill>
              </a:rPr>
              <a:t>menos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você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envie</a:t>
            </a:r>
            <a:r>
              <a:rPr lang="en-US" sz="2000" dirty="0" smtClean="0">
                <a:solidFill>
                  <a:schemeClr val="bg1"/>
                </a:solidFill>
              </a:rPr>
              <a:t> o branch </a:t>
            </a:r>
            <a:r>
              <a:rPr lang="en-US" sz="2000" dirty="0" err="1" smtClean="0">
                <a:solidFill>
                  <a:schemeClr val="bg1"/>
                </a:solidFill>
              </a:rPr>
              <a:t>para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repositório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remoto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US" sz="400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git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 push origin &lt;</a:t>
            </a:r>
            <a:r>
              <a:rPr lang="en-US" sz="2000" dirty="0" err="1" smtClean="0">
                <a:solidFill>
                  <a:srgbClr val="00FF00"/>
                </a:solidFill>
                <a:latin typeface="Courier New"/>
                <a:cs typeface="Courier New"/>
              </a:rPr>
              <a:t>funcionalidade_x</a:t>
            </a:r>
            <a:r>
              <a:rPr lang="en-US" sz="2000" dirty="0" smtClean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Captura de Tela 2015-08-04 às 16.02.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" t="5321"/>
          <a:stretch/>
        </p:blipFill>
        <p:spPr>
          <a:xfrm>
            <a:off x="94781" y="0"/>
            <a:ext cx="8954438" cy="27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7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765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Escalfoni</dc:creator>
  <cp:lastModifiedBy>Rafael Escalfoni</cp:lastModifiedBy>
  <cp:revision>8</cp:revision>
  <dcterms:created xsi:type="dcterms:W3CDTF">2015-08-04T18:33:07Z</dcterms:created>
  <dcterms:modified xsi:type="dcterms:W3CDTF">2016-06-04T15:17:11Z</dcterms:modified>
</cp:coreProperties>
</file>