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257" r:id="rId3"/>
    <p:sldId id="261" r:id="rId4"/>
    <p:sldId id="292" r:id="rId5"/>
    <p:sldId id="262" r:id="rId6"/>
    <p:sldId id="259" r:id="rId7"/>
    <p:sldId id="263" r:id="rId8"/>
    <p:sldId id="264" r:id="rId9"/>
    <p:sldId id="265" r:id="rId10"/>
    <p:sldId id="278" r:id="rId11"/>
    <p:sldId id="282" r:id="rId12"/>
    <p:sldId id="279" r:id="rId13"/>
    <p:sldId id="280" r:id="rId14"/>
    <p:sldId id="281" r:id="rId15"/>
    <p:sldId id="283" r:id="rId16"/>
    <p:sldId id="284" r:id="rId17"/>
    <p:sldId id="285" r:id="rId18"/>
    <p:sldId id="291" r:id="rId19"/>
    <p:sldId id="286" r:id="rId20"/>
    <p:sldId id="287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88" r:id="rId41"/>
    <p:sldId id="289" r:id="rId42"/>
    <p:sldId id="290" r:id="rId4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A1C8B-1544-D245-BB3A-679F3F3B6A97}" v="28" dt="2022-01-25T22:00:1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 snapToObjects="1">
      <p:cViewPr varScale="1">
        <p:scale>
          <a:sx n="117" d="100"/>
          <a:sy n="117" d="100"/>
        </p:scale>
        <p:origin x="184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6ABA1C8B-1544-D245-BB3A-679F3F3B6A97}"/>
    <pc:docChg chg="undo custSel addSld delSld modSld">
      <pc:chgData name="RAFAEL ELIAS DE LIMA ESCALFONI" userId="77e1fd9a-a5e0-466f-b856-a830925030ce" providerId="ADAL" clId="{6ABA1C8B-1544-D245-BB3A-679F3F3B6A97}" dt="2022-01-25T22:07:46.173" v="1885" actId="1076"/>
      <pc:docMkLst>
        <pc:docMk/>
      </pc:docMkLst>
      <pc:sldChg chg="modSp mod">
        <pc:chgData name="RAFAEL ELIAS DE LIMA ESCALFONI" userId="77e1fd9a-a5e0-466f-b856-a830925030ce" providerId="ADAL" clId="{6ABA1C8B-1544-D245-BB3A-679F3F3B6A97}" dt="2022-01-25T21:01:50.830" v="0" actId="20577"/>
        <pc:sldMkLst>
          <pc:docMk/>
          <pc:sldMk cId="2991478685" sldId="264"/>
        </pc:sldMkLst>
        <pc:spChg chg="mod">
          <ac:chgData name="RAFAEL ELIAS DE LIMA ESCALFONI" userId="77e1fd9a-a5e0-466f-b856-a830925030ce" providerId="ADAL" clId="{6ABA1C8B-1544-D245-BB3A-679F3F3B6A97}" dt="2022-01-25T21:01:50.830" v="0" actId="20577"/>
          <ac:spMkLst>
            <pc:docMk/>
            <pc:sldMk cId="2991478685" sldId="264"/>
            <ac:spMk id="3" creationId="{00000000-0000-0000-0000-000000000000}"/>
          </ac:spMkLst>
        </pc:spChg>
      </pc:sldChg>
      <pc:sldChg chg="mod modShow">
        <pc:chgData name="RAFAEL ELIAS DE LIMA ESCALFONI" userId="77e1fd9a-a5e0-466f-b856-a830925030ce" providerId="ADAL" clId="{6ABA1C8B-1544-D245-BB3A-679F3F3B6A97}" dt="2022-01-25T21:03:14.038" v="1" actId="729"/>
        <pc:sldMkLst>
          <pc:docMk/>
          <pc:sldMk cId="467909899" sldId="288"/>
        </pc:sldMkLst>
      </pc:sldChg>
      <pc:sldChg chg="mod modShow">
        <pc:chgData name="RAFAEL ELIAS DE LIMA ESCALFONI" userId="77e1fd9a-a5e0-466f-b856-a830925030ce" providerId="ADAL" clId="{6ABA1C8B-1544-D245-BB3A-679F3F3B6A97}" dt="2022-01-25T21:03:14.038" v="1" actId="729"/>
        <pc:sldMkLst>
          <pc:docMk/>
          <pc:sldMk cId="631741110" sldId="289"/>
        </pc:sldMkLst>
      </pc:sldChg>
      <pc:sldChg chg="mod modShow">
        <pc:chgData name="RAFAEL ELIAS DE LIMA ESCALFONI" userId="77e1fd9a-a5e0-466f-b856-a830925030ce" providerId="ADAL" clId="{6ABA1C8B-1544-D245-BB3A-679F3F3B6A97}" dt="2022-01-25T21:03:14.038" v="1" actId="729"/>
        <pc:sldMkLst>
          <pc:docMk/>
          <pc:sldMk cId="2223675285" sldId="290"/>
        </pc:sldMkLst>
      </pc:sldChg>
      <pc:sldChg chg="add">
        <pc:chgData name="RAFAEL ELIAS DE LIMA ESCALFONI" userId="77e1fd9a-a5e0-466f-b856-a830925030ce" providerId="ADAL" clId="{6ABA1C8B-1544-D245-BB3A-679F3F3B6A97}" dt="2022-01-25T21:06:19.701" v="322"/>
        <pc:sldMkLst>
          <pc:docMk/>
          <pc:sldMk cId="657204483" sldId="293"/>
        </pc:sldMkLst>
      </pc:sldChg>
      <pc:sldChg chg="modSp new del mod">
        <pc:chgData name="RAFAEL ELIAS DE LIMA ESCALFONI" userId="77e1fd9a-a5e0-466f-b856-a830925030ce" providerId="ADAL" clId="{6ABA1C8B-1544-D245-BB3A-679F3F3B6A97}" dt="2022-01-25T21:05:55.458" v="320" actId="2696"/>
        <pc:sldMkLst>
          <pc:docMk/>
          <pc:sldMk cId="3704135999" sldId="293"/>
        </pc:sldMkLst>
        <pc:spChg chg="mod">
          <ac:chgData name="RAFAEL ELIAS DE LIMA ESCALFONI" userId="77e1fd9a-a5e0-466f-b856-a830925030ce" providerId="ADAL" clId="{6ABA1C8B-1544-D245-BB3A-679F3F3B6A97}" dt="2022-01-25T21:03:51.624" v="51" actId="20577"/>
          <ac:spMkLst>
            <pc:docMk/>
            <pc:sldMk cId="3704135999" sldId="293"/>
            <ac:spMk id="2" creationId="{9621BBAA-6460-B545-8BD3-C8EBCC25C3E3}"/>
          </ac:spMkLst>
        </pc:spChg>
        <pc:spChg chg="mod">
          <ac:chgData name="RAFAEL ELIAS DE LIMA ESCALFONI" userId="77e1fd9a-a5e0-466f-b856-a830925030ce" providerId="ADAL" clId="{6ABA1C8B-1544-D245-BB3A-679F3F3B6A97}" dt="2022-01-25T21:05:38.692" v="318" actId="20577"/>
          <ac:spMkLst>
            <pc:docMk/>
            <pc:sldMk cId="3704135999" sldId="293"/>
            <ac:spMk id="3" creationId="{8838CCF3-F414-C948-B4CF-C80AE08E4A21}"/>
          </ac:spMkLst>
        </pc:spChg>
      </pc:sldChg>
      <pc:sldChg chg="addSp modSp new mod setBg">
        <pc:chgData name="RAFAEL ELIAS DE LIMA ESCALFONI" userId="77e1fd9a-a5e0-466f-b856-a830925030ce" providerId="ADAL" clId="{6ABA1C8B-1544-D245-BB3A-679F3F3B6A97}" dt="2022-01-25T21:09:37.915" v="811" actId="20577"/>
        <pc:sldMkLst>
          <pc:docMk/>
          <pc:sldMk cId="151722953" sldId="294"/>
        </pc:sldMkLst>
        <pc:spChg chg="mod">
          <ac:chgData name="RAFAEL ELIAS DE LIMA ESCALFONI" userId="77e1fd9a-a5e0-466f-b856-a830925030ce" providerId="ADAL" clId="{6ABA1C8B-1544-D245-BB3A-679F3F3B6A97}" dt="2022-01-25T21:09:37.915" v="811" actId="20577"/>
          <ac:spMkLst>
            <pc:docMk/>
            <pc:sldMk cId="151722953" sldId="294"/>
            <ac:spMk id="2" creationId="{01360809-68B0-774B-ADBD-2905D3DD7581}"/>
          </ac:spMkLst>
        </pc:spChg>
        <pc:spChg chg="mod">
          <ac:chgData name="RAFAEL ELIAS DE LIMA ESCALFONI" userId="77e1fd9a-a5e0-466f-b856-a830925030ce" providerId="ADAL" clId="{6ABA1C8B-1544-D245-BB3A-679F3F3B6A97}" dt="2022-01-25T21:07:48.729" v="612" actId="26606"/>
          <ac:spMkLst>
            <pc:docMk/>
            <pc:sldMk cId="151722953" sldId="294"/>
            <ac:spMk id="3" creationId="{3942CC88-2AAB-7146-974C-F476A2DE1FAD}"/>
          </ac:spMkLst>
        </pc:spChg>
        <pc:spChg chg="add">
          <ac:chgData name="RAFAEL ELIAS DE LIMA ESCALFONI" userId="77e1fd9a-a5e0-466f-b856-a830925030ce" providerId="ADAL" clId="{6ABA1C8B-1544-D245-BB3A-679F3F3B6A97}" dt="2022-01-25T21:07:48.729" v="612" actId="26606"/>
          <ac:spMkLst>
            <pc:docMk/>
            <pc:sldMk cId="151722953" sldId="294"/>
            <ac:spMk id="8" creationId="{777A147A-9ED8-46B4-8660-1B3C2AA880B5}"/>
          </ac:spMkLst>
        </pc:spChg>
        <pc:spChg chg="add">
          <ac:chgData name="RAFAEL ELIAS DE LIMA ESCALFONI" userId="77e1fd9a-a5e0-466f-b856-a830925030ce" providerId="ADAL" clId="{6ABA1C8B-1544-D245-BB3A-679F3F3B6A97}" dt="2022-01-25T21:07:48.729" v="612" actId="26606"/>
          <ac:spMkLst>
            <pc:docMk/>
            <pc:sldMk cId="151722953" sldId="294"/>
            <ac:spMk id="10" creationId="{5D6C15A0-C087-4593-8414-2B4EC1CDC3DE}"/>
          </ac:spMkLst>
        </pc:spChg>
      </pc:sldChg>
      <pc:sldChg chg="new del">
        <pc:chgData name="RAFAEL ELIAS DE LIMA ESCALFONI" userId="77e1fd9a-a5e0-466f-b856-a830925030ce" providerId="ADAL" clId="{6ABA1C8B-1544-D245-BB3A-679F3F3B6A97}" dt="2022-01-25T21:05:56.317" v="321" actId="2696"/>
        <pc:sldMkLst>
          <pc:docMk/>
          <pc:sldMk cId="3272348757" sldId="294"/>
        </pc:sldMkLst>
      </pc:sldChg>
      <pc:sldChg chg="addSp modSp new mod setBg">
        <pc:chgData name="RAFAEL ELIAS DE LIMA ESCALFONI" userId="77e1fd9a-a5e0-466f-b856-a830925030ce" providerId="ADAL" clId="{6ABA1C8B-1544-D245-BB3A-679F3F3B6A97}" dt="2022-01-25T21:09:43.236" v="818" actId="20577"/>
        <pc:sldMkLst>
          <pc:docMk/>
          <pc:sldMk cId="4074304994" sldId="295"/>
        </pc:sldMkLst>
        <pc:spChg chg="mod">
          <ac:chgData name="RAFAEL ELIAS DE LIMA ESCALFONI" userId="77e1fd9a-a5e0-466f-b856-a830925030ce" providerId="ADAL" clId="{6ABA1C8B-1544-D245-BB3A-679F3F3B6A97}" dt="2022-01-25T21:09:43.236" v="818" actId="20577"/>
          <ac:spMkLst>
            <pc:docMk/>
            <pc:sldMk cId="4074304994" sldId="295"/>
            <ac:spMk id="2" creationId="{C9D56760-44DD-AF45-B106-180486137BE4}"/>
          </ac:spMkLst>
        </pc:spChg>
        <pc:spChg chg="mod">
          <ac:chgData name="RAFAEL ELIAS DE LIMA ESCALFONI" userId="77e1fd9a-a5e0-466f-b856-a830925030ce" providerId="ADAL" clId="{6ABA1C8B-1544-D245-BB3A-679F3F3B6A97}" dt="2022-01-25T21:09:13.684" v="801" actId="26606"/>
          <ac:spMkLst>
            <pc:docMk/>
            <pc:sldMk cId="4074304994" sldId="295"/>
            <ac:spMk id="3" creationId="{FFFB7A87-77CC-8F40-85C5-E5A889D81ED4}"/>
          </ac:spMkLst>
        </pc:spChg>
        <pc:spChg chg="add">
          <ac:chgData name="RAFAEL ELIAS DE LIMA ESCALFONI" userId="77e1fd9a-a5e0-466f-b856-a830925030ce" providerId="ADAL" clId="{6ABA1C8B-1544-D245-BB3A-679F3F3B6A97}" dt="2022-01-25T21:09:13.684" v="801" actId="26606"/>
          <ac:spMkLst>
            <pc:docMk/>
            <pc:sldMk cId="4074304994" sldId="295"/>
            <ac:spMk id="8" creationId="{777A147A-9ED8-46B4-8660-1B3C2AA880B5}"/>
          </ac:spMkLst>
        </pc:spChg>
        <pc:spChg chg="add">
          <ac:chgData name="RAFAEL ELIAS DE LIMA ESCALFONI" userId="77e1fd9a-a5e0-466f-b856-a830925030ce" providerId="ADAL" clId="{6ABA1C8B-1544-D245-BB3A-679F3F3B6A97}" dt="2022-01-25T21:09:13.684" v="801" actId="26606"/>
          <ac:spMkLst>
            <pc:docMk/>
            <pc:sldMk cId="4074304994" sldId="295"/>
            <ac:spMk id="10" creationId="{5D6C15A0-C087-4593-8414-2B4EC1CDC3DE}"/>
          </ac:spMkLst>
        </pc:spChg>
      </pc:sldChg>
      <pc:sldChg chg="addSp modSp new mod setBg">
        <pc:chgData name="RAFAEL ELIAS DE LIMA ESCALFONI" userId="77e1fd9a-a5e0-466f-b856-a830925030ce" providerId="ADAL" clId="{6ABA1C8B-1544-D245-BB3A-679F3F3B6A97}" dt="2022-01-25T21:11:47.392" v="934" actId="948"/>
        <pc:sldMkLst>
          <pc:docMk/>
          <pc:sldMk cId="3902234134" sldId="296"/>
        </pc:sldMkLst>
        <pc:spChg chg="mod">
          <ac:chgData name="RAFAEL ELIAS DE LIMA ESCALFONI" userId="77e1fd9a-a5e0-466f-b856-a830925030ce" providerId="ADAL" clId="{6ABA1C8B-1544-D245-BB3A-679F3F3B6A97}" dt="2022-01-25T21:11:26.089" v="931" actId="404"/>
          <ac:spMkLst>
            <pc:docMk/>
            <pc:sldMk cId="3902234134" sldId="296"/>
            <ac:spMk id="2" creationId="{454B0FDA-6F8A-354B-9E64-FCEC78FD5FFB}"/>
          </ac:spMkLst>
        </pc:spChg>
        <pc:spChg chg="mod">
          <ac:chgData name="RAFAEL ELIAS DE LIMA ESCALFONI" userId="77e1fd9a-a5e0-466f-b856-a830925030ce" providerId="ADAL" clId="{6ABA1C8B-1544-D245-BB3A-679F3F3B6A97}" dt="2022-01-25T21:11:47.392" v="934" actId="948"/>
          <ac:spMkLst>
            <pc:docMk/>
            <pc:sldMk cId="3902234134" sldId="296"/>
            <ac:spMk id="3" creationId="{391D2F5F-A237-B340-9610-0F64F844C673}"/>
          </ac:spMkLst>
        </pc:spChg>
        <pc:spChg chg="add">
          <ac:chgData name="RAFAEL ELIAS DE LIMA ESCALFONI" userId="77e1fd9a-a5e0-466f-b856-a830925030ce" providerId="ADAL" clId="{6ABA1C8B-1544-D245-BB3A-679F3F3B6A97}" dt="2022-01-25T21:11:16.192" v="927" actId="26606"/>
          <ac:spMkLst>
            <pc:docMk/>
            <pc:sldMk cId="3902234134" sldId="296"/>
            <ac:spMk id="8" creationId="{777A147A-9ED8-46B4-8660-1B3C2AA880B5}"/>
          </ac:spMkLst>
        </pc:spChg>
        <pc:spChg chg="add">
          <ac:chgData name="RAFAEL ELIAS DE LIMA ESCALFONI" userId="77e1fd9a-a5e0-466f-b856-a830925030ce" providerId="ADAL" clId="{6ABA1C8B-1544-D245-BB3A-679F3F3B6A97}" dt="2022-01-25T21:11:16.192" v="927" actId="26606"/>
          <ac:spMkLst>
            <pc:docMk/>
            <pc:sldMk cId="3902234134" sldId="296"/>
            <ac:spMk id="10" creationId="{5D6C15A0-C087-4593-8414-2B4EC1CDC3DE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12:39.270" v="980" actId="20577"/>
        <pc:sldMkLst>
          <pc:docMk/>
          <pc:sldMk cId="3108153289" sldId="297"/>
        </pc:sldMkLst>
        <pc:spChg chg="mod">
          <ac:chgData name="RAFAEL ELIAS DE LIMA ESCALFONI" userId="77e1fd9a-a5e0-466f-b856-a830925030ce" providerId="ADAL" clId="{6ABA1C8B-1544-D245-BB3A-679F3F3B6A97}" dt="2022-01-25T21:12:09.059" v="949" actId="20577"/>
          <ac:spMkLst>
            <pc:docMk/>
            <pc:sldMk cId="3108153289" sldId="297"/>
            <ac:spMk id="2" creationId="{B783FDD3-6E80-DD40-A14B-BFCF6EEE93C6}"/>
          </ac:spMkLst>
        </pc:spChg>
        <pc:spChg chg="mod">
          <ac:chgData name="RAFAEL ELIAS DE LIMA ESCALFONI" userId="77e1fd9a-a5e0-466f-b856-a830925030ce" providerId="ADAL" clId="{6ABA1C8B-1544-D245-BB3A-679F3F3B6A97}" dt="2022-01-25T21:12:39.270" v="980" actId="20577"/>
          <ac:spMkLst>
            <pc:docMk/>
            <pc:sldMk cId="3108153289" sldId="297"/>
            <ac:spMk id="3" creationId="{262F1268-3DF3-CB45-A5F1-C87D1FB56BC1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13:18.736" v="1027" actId="20577"/>
        <pc:sldMkLst>
          <pc:docMk/>
          <pc:sldMk cId="126540834" sldId="298"/>
        </pc:sldMkLst>
        <pc:spChg chg="mod">
          <ac:chgData name="RAFAEL ELIAS DE LIMA ESCALFONI" userId="77e1fd9a-a5e0-466f-b856-a830925030ce" providerId="ADAL" clId="{6ABA1C8B-1544-D245-BB3A-679F3F3B6A97}" dt="2022-01-25T21:12:56.542" v="1001" actId="20577"/>
          <ac:spMkLst>
            <pc:docMk/>
            <pc:sldMk cId="126540834" sldId="298"/>
            <ac:spMk id="2" creationId="{FCCA626A-AE10-F54F-9059-04918B9BE162}"/>
          </ac:spMkLst>
        </pc:spChg>
        <pc:spChg chg="mod">
          <ac:chgData name="RAFAEL ELIAS DE LIMA ESCALFONI" userId="77e1fd9a-a5e0-466f-b856-a830925030ce" providerId="ADAL" clId="{6ABA1C8B-1544-D245-BB3A-679F3F3B6A97}" dt="2022-01-25T21:13:18.736" v="1027" actId="20577"/>
          <ac:spMkLst>
            <pc:docMk/>
            <pc:sldMk cId="126540834" sldId="298"/>
            <ac:spMk id="3" creationId="{DD695280-EFC8-244A-AB09-6650A46FA13E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26:08.667" v="1071" actId="20577"/>
        <pc:sldMkLst>
          <pc:docMk/>
          <pc:sldMk cId="823476287" sldId="299"/>
        </pc:sldMkLst>
        <pc:spChg chg="mod">
          <ac:chgData name="RAFAEL ELIAS DE LIMA ESCALFONI" userId="77e1fd9a-a5e0-466f-b856-a830925030ce" providerId="ADAL" clId="{6ABA1C8B-1544-D245-BB3A-679F3F3B6A97}" dt="2022-01-25T21:25:21.186" v="1041" actId="20577"/>
          <ac:spMkLst>
            <pc:docMk/>
            <pc:sldMk cId="823476287" sldId="299"/>
            <ac:spMk id="2" creationId="{76C35C97-7797-8548-83CE-5AB0609196DE}"/>
          </ac:spMkLst>
        </pc:spChg>
        <pc:spChg chg="mod">
          <ac:chgData name="RAFAEL ELIAS DE LIMA ESCALFONI" userId="77e1fd9a-a5e0-466f-b856-a830925030ce" providerId="ADAL" clId="{6ABA1C8B-1544-D245-BB3A-679F3F3B6A97}" dt="2022-01-25T21:26:08.667" v="1071" actId="20577"/>
          <ac:spMkLst>
            <pc:docMk/>
            <pc:sldMk cId="823476287" sldId="299"/>
            <ac:spMk id="3" creationId="{B5742A0D-6BEF-7848-82BE-342169B0E72B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35:44.090" v="1160" actId="12"/>
        <pc:sldMkLst>
          <pc:docMk/>
          <pc:sldMk cId="1648669173" sldId="300"/>
        </pc:sldMkLst>
        <pc:spChg chg="mod">
          <ac:chgData name="RAFAEL ELIAS DE LIMA ESCALFONI" userId="77e1fd9a-a5e0-466f-b856-a830925030ce" providerId="ADAL" clId="{6ABA1C8B-1544-D245-BB3A-679F3F3B6A97}" dt="2022-01-25T21:27:02.510" v="1100" actId="20577"/>
          <ac:spMkLst>
            <pc:docMk/>
            <pc:sldMk cId="1648669173" sldId="300"/>
            <ac:spMk id="2" creationId="{53854BFE-1782-334E-B246-787B97BCCDCF}"/>
          </ac:spMkLst>
        </pc:spChg>
        <pc:spChg chg="mod">
          <ac:chgData name="RAFAEL ELIAS DE LIMA ESCALFONI" userId="77e1fd9a-a5e0-466f-b856-a830925030ce" providerId="ADAL" clId="{6ABA1C8B-1544-D245-BB3A-679F3F3B6A97}" dt="2022-01-25T21:35:44.090" v="1160" actId="12"/>
          <ac:spMkLst>
            <pc:docMk/>
            <pc:sldMk cId="1648669173" sldId="300"/>
            <ac:spMk id="3" creationId="{8E5253D6-61D4-5747-8CA6-2E399E29BC59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36:56.535" v="1248" actId="20577"/>
        <pc:sldMkLst>
          <pc:docMk/>
          <pc:sldMk cId="903901417" sldId="301"/>
        </pc:sldMkLst>
        <pc:spChg chg="mod">
          <ac:chgData name="RAFAEL ELIAS DE LIMA ESCALFONI" userId="77e1fd9a-a5e0-466f-b856-a830925030ce" providerId="ADAL" clId="{6ABA1C8B-1544-D245-BB3A-679F3F3B6A97}" dt="2022-01-25T21:36:04.958" v="1189" actId="20577"/>
          <ac:spMkLst>
            <pc:docMk/>
            <pc:sldMk cId="903901417" sldId="301"/>
            <ac:spMk id="2" creationId="{0690951B-1AAD-654C-86CD-5FC69DB17E78}"/>
          </ac:spMkLst>
        </pc:spChg>
        <pc:spChg chg="mod">
          <ac:chgData name="RAFAEL ELIAS DE LIMA ESCALFONI" userId="77e1fd9a-a5e0-466f-b856-a830925030ce" providerId="ADAL" clId="{6ABA1C8B-1544-D245-BB3A-679F3F3B6A97}" dt="2022-01-25T21:36:56.535" v="1248" actId="20577"/>
          <ac:spMkLst>
            <pc:docMk/>
            <pc:sldMk cId="903901417" sldId="301"/>
            <ac:spMk id="3" creationId="{244C1B1C-0038-DB43-9AC8-BE1F361A02F4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38:18.731" v="1405" actId="20577"/>
        <pc:sldMkLst>
          <pc:docMk/>
          <pc:sldMk cId="343671016" sldId="302"/>
        </pc:sldMkLst>
        <pc:spChg chg="mod">
          <ac:chgData name="RAFAEL ELIAS DE LIMA ESCALFONI" userId="77e1fd9a-a5e0-466f-b856-a830925030ce" providerId="ADAL" clId="{6ABA1C8B-1544-D245-BB3A-679F3F3B6A97}" dt="2022-01-25T21:37:46.502" v="1277" actId="20577"/>
          <ac:spMkLst>
            <pc:docMk/>
            <pc:sldMk cId="343671016" sldId="302"/>
            <ac:spMk id="2" creationId="{395BA905-0EF5-354E-9E44-AA7F766E4C10}"/>
          </ac:spMkLst>
        </pc:spChg>
        <pc:spChg chg="mod">
          <ac:chgData name="RAFAEL ELIAS DE LIMA ESCALFONI" userId="77e1fd9a-a5e0-466f-b856-a830925030ce" providerId="ADAL" clId="{6ABA1C8B-1544-D245-BB3A-679F3F3B6A97}" dt="2022-01-25T21:38:18.731" v="1405" actId="20577"/>
          <ac:spMkLst>
            <pc:docMk/>
            <pc:sldMk cId="343671016" sldId="302"/>
            <ac:spMk id="3" creationId="{1400673E-EC28-E746-AE33-C85349C6F56F}"/>
          </ac:spMkLst>
        </pc:spChg>
      </pc:sldChg>
      <pc:sldChg chg="modSp new mod">
        <pc:chgData name="RAFAEL ELIAS DE LIMA ESCALFONI" userId="77e1fd9a-a5e0-466f-b856-a830925030ce" providerId="ADAL" clId="{6ABA1C8B-1544-D245-BB3A-679F3F3B6A97}" dt="2022-01-25T21:39:39.960" v="1481" actId="20577"/>
        <pc:sldMkLst>
          <pc:docMk/>
          <pc:sldMk cId="4071269293" sldId="303"/>
        </pc:sldMkLst>
        <pc:spChg chg="mod">
          <ac:chgData name="RAFAEL ELIAS DE LIMA ESCALFONI" userId="77e1fd9a-a5e0-466f-b856-a830925030ce" providerId="ADAL" clId="{6ABA1C8B-1544-D245-BB3A-679F3F3B6A97}" dt="2022-01-25T21:38:58.970" v="1448" actId="20577"/>
          <ac:spMkLst>
            <pc:docMk/>
            <pc:sldMk cId="4071269293" sldId="303"/>
            <ac:spMk id="2" creationId="{6013E1C8-4387-D048-A7AB-0F18F20C3CAA}"/>
          </ac:spMkLst>
        </pc:spChg>
        <pc:spChg chg="mod">
          <ac:chgData name="RAFAEL ELIAS DE LIMA ESCALFONI" userId="77e1fd9a-a5e0-466f-b856-a830925030ce" providerId="ADAL" clId="{6ABA1C8B-1544-D245-BB3A-679F3F3B6A97}" dt="2022-01-25T21:39:39.960" v="1481" actId="20577"/>
          <ac:spMkLst>
            <pc:docMk/>
            <pc:sldMk cId="4071269293" sldId="303"/>
            <ac:spMk id="3" creationId="{D2AC3192-68E9-BB4A-8E5F-2F124AB756CD}"/>
          </ac:spMkLst>
        </pc:spChg>
      </pc:sldChg>
      <pc:sldChg chg="modSp new">
        <pc:chgData name="RAFAEL ELIAS DE LIMA ESCALFONI" userId="77e1fd9a-a5e0-466f-b856-a830925030ce" providerId="ADAL" clId="{6ABA1C8B-1544-D245-BB3A-679F3F3B6A97}" dt="2022-01-25T21:40:04.626" v="1484"/>
        <pc:sldMkLst>
          <pc:docMk/>
          <pc:sldMk cId="2193752566" sldId="304"/>
        </pc:sldMkLst>
        <pc:spChg chg="mod">
          <ac:chgData name="RAFAEL ELIAS DE LIMA ESCALFONI" userId="77e1fd9a-a5e0-466f-b856-a830925030ce" providerId="ADAL" clId="{6ABA1C8B-1544-D245-BB3A-679F3F3B6A97}" dt="2022-01-25T21:39:54.870" v="1483"/>
          <ac:spMkLst>
            <pc:docMk/>
            <pc:sldMk cId="2193752566" sldId="304"/>
            <ac:spMk id="2" creationId="{91391B07-0329-B945-BC1A-D37CCAAF0FC2}"/>
          </ac:spMkLst>
        </pc:spChg>
        <pc:spChg chg="mod">
          <ac:chgData name="RAFAEL ELIAS DE LIMA ESCALFONI" userId="77e1fd9a-a5e0-466f-b856-a830925030ce" providerId="ADAL" clId="{6ABA1C8B-1544-D245-BB3A-679F3F3B6A97}" dt="2022-01-25T21:40:04.626" v="1484"/>
          <ac:spMkLst>
            <pc:docMk/>
            <pc:sldMk cId="2193752566" sldId="304"/>
            <ac:spMk id="3" creationId="{5C4106A9-9912-6C44-8B69-4F27F8BF93C6}"/>
          </ac:spMkLst>
        </pc:spChg>
      </pc:sldChg>
      <pc:sldChg chg="addSp modSp new mod">
        <pc:chgData name="RAFAEL ELIAS DE LIMA ESCALFONI" userId="77e1fd9a-a5e0-466f-b856-a830925030ce" providerId="ADAL" clId="{6ABA1C8B-1544-D245-BB3A-679F3F3B6A97}" dt="2022-01-25T21:44:41.427" v="1712" actId="20577"/>
        <pc:sldMkLst>
          <pc:docMk/>
          <pc:sldMk cId="2288393277" sldId="305"/>
        </pc:sldMkLst>
        <pc:spChg chg="mod">
          <ac:chgData name="RAFAEL ELIAS DE LIMA ESCALFONI" userId="77e1fd9a-a5e0-466f-b856-a830925030ce" providerId="ADAL" clId="{6ABA1C8B-1544-D245-BB3A-679F3F3B6A97}" dt="2022-01-25T21:40:19.441" v="1521" actId="20577"/>
          <ac:spMkLst>
            <pc:docMk/>
            <pc:sldMk cId="2288393277" sldId="305"/>
            <ac:spMk id="2" creationId="{440588B9-7565-1148-B4DC-87CDE7373998}"/>
          </ac:spMkLst>
        </pc:spChg>
        <pc:spChg chg="mod">
          <ac:chgData name="RAFAEL ELIAS DE LIMA ESCALFONI" userId="77e1fd9a-a5e0-466f-b856-a830925030ce" providerId="ADAL" clId="{6ABA1C8B-1544-D245-BB3A-679F3F3B6A97}" dt="2022-01-25T21:44:41.427" v="1712" actId="20577"/>
          <ac:spMkLst>
            <pc:docMk/>
            <pc:sldMk cId="2288393277" sldId="305"/>
            <ac:spMk id="3" creationId="{120A8F3A-E678-EB4A-AB22-8C7D8CB743A1}"/>
          </ac:spMkLst>
        </pc:spChg>
        <pc:spChg chg="add mod">
          <ac:chgData name="RAFAEL ELIAS DE LIMA ESCALFONI" userId="77e1fd9a-a5e0-466f-b856-a830925030ce" providerId="ADAL" clId="{6ABA1C8B-1544-D245-BB3A-679F3F3B6A97}" dt="2022-01-25T21:42:09.857" v="1573" actId="207"/>
          <ac:spMkLst>
            <pc:docMk/>
            <pc:sldMk cId="2288393277" sldId="305"/>
            <ac:spMk id="4" creationId="{013A24A0-230B-3F43-8AED-0E28D8691427}"/>
          </ac:spMkLst>
        </pc:spChg>
        <pc:spChg chg="add mod">
          <ac:chgData name="RAFAEL ELIAS DE LIMA ESCALFONI" userId="77e1fd9a-a5e0-466f-b856-a830925030ce" providerId="ADAL" clId="{6ABA1C8B-1544-D245-BB3A-679F3F3B6A97}" dt="2022-01-25T21:41:25.430" v="1538" actId="1076"/>
          <ac:spMkLst>
            <pc:docMk/>
            <pc:sldMk cId="2288393277" sldId="305"/>
            <ac:spMk id="5" creationId="{CFEC9D35-A2E2-834D-ACBD-27BD082403BF}"/>
          </ac:spMkLst>
        </pc:spChg>
        <pc:spChg chg="add mod">
          <ac:chgData name="RAFAEL ELIAS DE LIMA ESCALFONI" userId="77e1fd9a-a5e0-466f-b856-a830925030ce" providerId="ADAL" clId="{6ABA1C8B-1544-D245-BB3A-679F3F3B6A97}" dt="2022-01-25T21:41:38.396" v="1554" actId="1076"/>
          <ac:spMkLst>
            <pc:docMk/>
            <pc:sldMk cId="2288393277" sldId="305"/>
            <ac:spMk id="6" creationId="{FCE1E1C2-B7F4-6B46-8F3E-3031AE9B0781}"/>
          </ac:spMkLst>
        </pc:spChg>
        <pc:spChg chg="add mod">
          <ac:chgData name="RAFAEL ELIAS DE LIMA ESCALFONI" userId="77e1fd9a-a5e0-466f-b856-a830925030ce" providerId="ADAL" clId="{6ABA1C8B-1544-D245-BB3A-679F3F3B6A97}" dt="2022-01-25T21:42:03.077" v="1572" actId="1076"/>
          <ac:spMkLst>
            <pc:docMk/>
            <pc:sldMk cId="2288393277" sldId="305"/>
            <ac:spMk id="7" creationId="{05426A95-6191-3C41-BE9F-57747E8B64F6}"/>
          </ac:spMkLst>
        </pc:spChg>
      </pc:sldChg>
      <pc:sldChg chg="addSp modSp new mod setBg">
        <pc:chgData name="RAFAEL ELIAS DE LIMA ESCALFONI" userId="77e1fd9a-a5e0-466f-b856-a830925030ce" providerId="ADAL" clId="{6ABA1C8B-1544-D245-BB3A-679F3F3B6A97}" dt="2022-01-25T21:44:33.380" v="1708" actId="26606"/>
        <pc:sldMkLst>
          <pc:docMk/>
          <pc:sldMk cId="219027102" sldId="306"/>
        </pc:sldMkLst>
        <pc:spChg chg="mod">
          <ac:chgData name="RAFAEL ELIAS DE LIMA ESCALFONI" userId="77e1fd9a-a5e0-466f-b856-a830925030ce" providerId="ADAL" clId="{6ABA1C8B-1544-D245-BB3A-679F3F3B6A97}" dt="2022-01-25T21:44:33.380" v="1708" actId="26606"/>
          <ac:spMkLst>
            <pc:docMk/>
            <pc:sldMk cId="219027102" sldId="306"/>
            <ac:spMk id="2" creationId="{039CE9FA-B6CD-7640-B57B-093CEA43F47F}"/>
          </ac:spMkLst>
        </pc:spChg>
        <pc:spChg chg="mod">
          <ac:chgData name="RAFAEL ELIAS DE LIMA ESCALFONI" userId="77e1fd9a-a5e0-466f-b856-a830925030ce" providerId="ADAL" clId="{6ABA1C8B-1544-D245-BB3A-679F3F3B6A97}" dt="2022-01-25T21:44:33.380" v="1708" actId="26606"/>
          <ac:spMkLst>
            <pc:docMk/>
            <pc:sldMk cId="219027102" sldId="306"/>
            <ac:spMk id="3" creationId="{6945BEA3-E366-9B4B-833E-2A11AFB6D71F}"/>
          </ac:spMkLst>
        </pc:spChg>
        <pc:spChg chg="add">
          <ac:chgData name="RAFAEL ELIAS DE LIMA ESCALFONI" userId="77e1fd9a-a5e0-466f-b856-a830925030ce" providerId="ADAL" clId="{6ABA1C8B-1544-D245-BB3A-679F3F3B6A97}" dt="2022-01-25T21:44:33.380" v="1708" actId="26606"/>
          <ac:spMkLst>
            <pc:docMk/>
            <pc:sldMk cId="219027102" sldId="306"/>
            <ac:spMk id="8" creationId="{100EDD19-6802-4EC3-95CE-CFFAB042CFD6}"/>
          </ac:spMkLst>
        </pc:spChg>
        <pc:spChg chg="add">
          <ac:chgData name="RAFAEL ELIAS DE LIMA ESCALFONI" userId="77e1fd9a-a5e0-466f-b856-a830925030ce" providerId="ADAL" clId="{6ABA1C8B-1544-D245-BB3A-679F3F3B6A97}" dt="2022-01-25T21:44:33.380" v="1708" actId="26606"/>
          <ac:spMkLst>
            <pc:docMk/>
            <pc:sldMk cId="219027102" sldId="306"/>
            <ac:spMk id="10" creationId="{DB17E863-922E-4C26-BD64-E8FD41D28661}"/>
          </ac:spMkLst>
        </pc:spChg>
      </pc:sldChg>
      <pc:sldChg chg="addSp modSp new mod setBg">
        <pc:chgData name="RAFAEL ELIAS DE LIMA ESCALFONI" userId="77e1fd9a-a5e0-466f-b856-a830925030ce" providerId="ADAL" clId="{6ABA1C8B-1544-D245-BB3A-679F3F3B6A97}" dt="2022-01-25T21:44:24.684" v="1707" actId="26606"/>
        <pc:sldMkLst>
          <pc:docMk/>
          <pc:sldMk cId="4016291253" sldId="307"/>
        </pc:sldMkLst>
        <pc:spChg chg="mod">
          <ac:chgData name="RAFAEL ELIAS DE LIMA ESCALFONI" userId="77e1fd9a-a5e0-466f-b856-a830925030ce" providerId="ADAL" clId="{6ABA1C8B-1544-D245-BB3A-679F3F3B6A97}" dt="2022-01-25T21:44:24.684" v="1707" actId="26606"/>
          <ac:spMkLst>
            <pc:docMk/>
            <pc:sldMk cId="4016291253" sldId="307"/>
            <ac:spMk id="2" creationId="{1A5B675F-BB66-374F-8899-34A74DBB07AA}"/>
          </ac:spMkLst>
        </pc:spChg>
        <pc:spChg chg="mod">
          <ac:chgData name="RAFAEL ELIAS DE LIMA ESCALFONI" userId="77e1fd9a-a5e0-466f-b856-a830925030ce" providerId="ADAL" clId="{6ABA1C8B-1544-D245-BB3A-679F3F3B6A97}" dt="2022-01-25T21:44:24.684" v="1707" actId="26606"/>
          <ac:spMkLst>
            <pc:docMk/>
            <pc:sldMk cId="4016291253" sldId="307"/>
            <ac:spMk id="3" creationId="{B20E93D9-1E24-3E4A-B075-E4DF7B79D6A5}"/>
          </ac:spMkLst>
        </pc:spChg>
        <pc:spChg chg="add">
          <ac:chgData name="RAFAEL ELIAS DE LIMA ESCALFONI" userId="77e1fd9a-a5e0-466f-b856-a830925030ce" providerId="ADAL" clId="{6ABA1C8B-1544-D245-BB3A-679F3F3B6A97}" dt="2022-01-25T21:44:24.684" v="1707" actId="26606"/>
          <ac:spMkLst>
            <pc:docMk/>
            <pc:sldMk cId="4016291253" sldId="307"/>
            <ac:spMk id="10" creationId="{1A95671B-3CC6-4792-9114-B74FAEA224E6}"/>
          </ac:spMkLst>
        </pc:spChg>
        <pc:picChg chg="add mod">
          <ac:chgData name="RAFAEL ELIAS DE LIMA ESCALFONI" userId="77e1fd9a-a5e0-466f-b856-a830925030ce" providerId="ADAL" clId="{6ABA1C8B-1544-D245-BB3A-679F3F3B6A97}" dt="2022-01-25T21:44:24.684" v="1707" actId="26606"/>
          <ac:picMkLst>
            <pc:docMk/>
            <pc:sldMk cId="4016291253" sldId="307"/>
            <ac:picMk id="5" creationId="{5EB63765-D6B2-C147-8B21-EE957E0E7E26}"/>
          </ac:picMkLst>
        </pc:picChg>
      </pc:sldChg>
      <pc:sldChg chg="addSp delSp modSp new mod">
        <pc:chgData name="RAFAEL ELIAS DE LIMA ESCALFONI" userId="77e1fd9a-a5e0-466f-b856-a830925030ce" providerId="ADAL" clId="{6ABA1C8B-1544-D245-BB3A-679F3F3B6A97}" dt="2022-01-25T21:54:42.200" v="1778" actId="948"/>
        <pc:sldMkLst>
          <pc:docMk/>
          <pc:sldMk cId="2688199464" sldId="308"/>
        </pc:sldMkLst>
        <pc:spChg chg="del">
          <ac:chgData name="RAFAEL ELIAS DE LIMA ESCALFONI" userId="77e1fd9a-a5e0-466f-b856-a830925030ce" providerId="ADAL" clId="{6ABA1C8B-1544-D245-BB3A-679F3F3B6A97}" dt="2022-01-25T21:45:41.695" v="1737" actId="478"/>
          <ac:spMkLst>
            <pc:docMk/>
            <pc:sldMk cId="2688199464" sldId="308"/>
            <ac:spMk id="2" creationId="{DD798FE8-0BF3-A045-AE02-3902E4B934A9}"/>
          </ac:spMkLst>
        </pc:spChg>
        <pc:spChg chg="mod">
          <ac:chgData name="RAFAEL ELIAS DE LIMA ESCALFONI" userId="77e1fd9a-a5e0-466f-b856-a830925030ce" providerId="ADAL" clId="{6ABA1C8B-1544-D245-BB3A-679F3F3B6A97}" dt="2022-01-25T21:54:42.200" v="1778" actId="948"/>
          <ac:spMkLst>
            <pc:docMk/>
            <pc:sldMk cId="2688199464" sldId="308"/>
            <ac:spMk id="3" creationId="{657772FA-EDD6-2740-8013-A770F4901FC6}"/>
          </ac:spMkLst>
        </pc:spChg>
        <pc:picChg chg="add mod">
          <ac:chgData name="RAFAEL ELIAS DE LIMA ESCALFONI" userId="77e1fd9a-a5e0-466f-b856-a830925030ce" providerId="ADAL" clId="{6ABA1C8B-1544-D245-BB3A-679F3F3B6A97}" dt="2022-01-25T21:54:04.506" v="1775" actId="1076"/>
          <ac:picMkLst>
            <pc:docMk/>
            <pc:sldMk cId="2688199464" sldId="308"/>
            <ac:picMk id="5" creationId="{54C343FC-6CEA-A541-B23D-DF8DCE28DEE9}"/>
          </ac:picMkLst>
        </pc:picChg>
      </pc:sldChg>
      <pc:sldChg chg="addSp delSp modSp new mod">
        <pc:chgData name="RAFAEL ELIAS DE LIMA ESCALFONI" userId="77e1fd9a-a5e0-466f-b856-a830925030ce" providerId="ADAL" clId="{6ABA1C8B-1544-D245-BB3A-679F3F3B6A97}" dt="2022-01-25T21:55:56.589" v="1789" actId="20577"/>
        <pc:sldMkLst>
          <pc:docMk/>
          <pc:sldMk cId="3787928342" sldId="309"/>
        </pc:sldMkLst>
        <pc:spChg chg="del">
          <ac:chgData name="RAFAEL ELIAS DE LIMA ESCALFONI" userId="77e1fd9a-a5e0-466f-b856-a830925030ce" providerId="ADAL" clId="{6ABA1C8B-1544-D245-BB3A-679F3F3B6A97}" dt="2022-01-25T21:53:04.415" v="1750" actId="478"/>
          <ac:spMkLst>
            <pc:docMk/>
            <pc:sldMk cId="3787928342" sldId="309"/>
            <ac:spMk id="2" creationId="{D1AA7A1D-FEB5-144A-AA2C-0F1D9BE2FF5E}"/>
          </ac:spMkLst>
        </pc:spChg>
        <pc:spChg chg="mod">
          <ac:chgData name="RAFAEL ELIAS DE LIMA ESCALFONI" userId="77e1fd9a-a5e0-466f-b856-a830925030ce" providerId="ADAL" clId="{6ABA1C8B-1544-D245-BB3A-679F3F3B6A97}" dt="2022-01-25T21:55:56.589" v="1789" actId="20577"/>
          <ac:spMkLst>
            <pc:docMk/>
            <pc:sldMk cId="3787928342" sldId="309"/>
            <ac:spMk id="3" creationId="{E1610909-BBF0-2649-8588-FA51A39CDCFC}"/>
          </ac:spMkLst>
        </pc:spChg>
        <pc:picChg chg="add mod">
          <ac:chgData name="RAFAEL ELIAS DE LIMA ESCALFONI" userId="77e1fd9a-a5e0-466f-b856-a830925030ce" providerId="ADAL" clId="{6ABA1C8B-1544-D245-BB3A-679F3F3B6A97}" dt="2022-01-25T21:55:20.750" v="1787" actId="1076"/>
          <ac:picMkLst>
            <pc:docMk/>
            <pc:sldMk cId="3787928342" sldId="309"/>
            <ac:picMk id="5" creationId="{AFB634AC-FBEC-7849-8971-B89C1EBB0CBC}"/>
          </ac:picMkLst>
        </pc:picChg>
      </pc:sldChg>
      <pc:sldChg chg="addSp delSp modSp new mod modClrScheme chgLayout">
        <pc:chgData name="RAFAEL ELIAS DE LIMA ESCALFONI" userId="77e1fd9a-a5e0-466f-b856-a830925030ce" providerId="ADAL" clId="{6ABA1C8B-1544-D245-BB3A-679F3F3B6A97}" dt="2022-01-25T21:58:12.151" v="1859" actId="14100"/>
        <pc:sldMkLst>
          <pc:docMk/>
          <pc:sldMk cId="1280351300" sldId="310"/>
        </pc:sldMkLst>
        <pc:spChg chg="mod ord">
          <ac:chgData name="RAFAEL ELIAS DE LIMA ESCALFONI" userId="77e1fd9a-a5e0-466f-b856-a830925030ce" providerId="ADAL" clId="{6ABA1C8B-1544-D245-BB3A-679F3F3B6A97}" dt="2022-01-25T21:56:53.020" v="1820" actId="700"/>
          <ac:spMkLst>
            <pc:docMk/>
            <pc:sldMk cId="1280351300" sldId="310"/>
            <ac:spMk id="2" creationId="{E6E78181-8201-E842-9BF3-2B8586889086}"/>
          </ac:spMkLst>
        </pc:spChg>
        <pc:spChg chg="del mod ord">
          <ac:chgData name="RAFAEL ELIAS DE LIMA ESCALFONI" userId="77e1fd9a-a5e0-466f-b856-a830925030ce" providerId="ADAL" clId="{6ABA1C8B-1544-D245-BB3A-679F3F3B6A97}" dt="2022-01-25T21:56:53.020" v="1820" actId="700"/>
          <ac:spMkLst>
            <pc:docMk/>
            <pc:sldMk cId="1280351300" sldId="310"/>
            <ac:spMk id="3" creationId="{CD5DF96A-935B-994D-96A6-437F414C7631}"/>
          </ac:spMkLst>
        </pc:spChg>
        <pc:spChg chg="add mod ord">
          <ac:chgData name="RAFAEL ELIAS DE LIMA ESCALFONI" userId="77e1fd9a-a5e0-466f-b856-a830925030ce" providerId="ADAL" clId="{6ABA1C8B-1544-D245-BB3A-679F3F3B6A97}" dt="2022-01-25T21:57:22.110" v="1850" actId="5793"/>
          <ac:spMkLst>
            <pc:docMk/>
            <pc:sldMk cId="1280351300" sldId="310"/>
            <ac:spMk id="4" creationId="{2194D32F-7114-5C4C-AFFC-623CADDE3B9B}"/>
          </ac:spMkLst>
        </pc:spChg>
        <pc:spChg chg="add mod ord">
          <ac:chgData name="RAFAEL ELIAS DE LIMA ESCALFONI" userId="77e1fd9a-a5e0-466f-b856-a830925030ce" providerId="ADAL" clId="{6ABA1C8B-1544-D245-BB3A-679F3F3B6A97}" dt="2022-01-25T21:57:19.792" v="1849" actId="20577"/>
          <ac:spMkLst>
            <pc:docMk/>
            <pc:sldMk cId="1280351300" sldId="310"/>
            <ac:spMk id="5" creationId="{6576D79B-EF4F-3344-B658-D7D2E1A6D926}"/>
          </ac:spMkLst>
        </pc:spChg>
        <pc:picChg chg="add mod">
          <ac:chgData name="RAFAEL ELIAS DE LIMA ESCALFONI" userId="77e1fd9a-a5e0-466f-b856-a830925030ce" providerId="ADAL" clId="{6ABA1C8B-1544-D245-BB3A-679F3F3B6A97}" dt="2022-01-25T21:58:08.980" v="1858" actId="14100"/>
          <ac:picMkLst>
            <pc:docMk/>
            <pc:sldMk cId="1280351300" sldId="310"/>
            <ac:picMk id="7" creationId="{6725D6AE-A30D-F54B-AFA1-F81581857A5E}"/>
          </ac:picMkLst>
        </pc:picChg>
        <pc:picChg chg="add mod">
          <ac:chgData name="RAFAEL ELIAS DE LIMA ESCALFONI" userId="77e1fd9a-a5e0-466f-b856-a830925030ce" providerId="ADAL" clId="{6ABA1C8B-1544-D245-BB3A-679F3F3B6A97}" dt="2022-01-25T21:58:12.151" v="1859" actId="14100"/>
          <ac:picMkLst>
            <pc:docMk/>
            <pc:sldMk cId="1280351300" sldId="310"/>
            <ac:picMk id="9" creationId="{77C1654B-2A48-C146-A2E7-A5AB5F411529}"/>
          </ac:picMkLst>
        </pc:picChg>
      </pc:sldChg>
      <pc:sldChg chg="addSp delSp modSp new mod modClrScheme chgLayout">
        <pc:chgData name="RAFAEL ELIAS DE LIMA ESCALFONI" userId="77e1fd9a-a5e0-466f-b856-a830925030ce" providerId="ADAL" clId="{6ABA1C8B-1544-D245-BB3A-679F3F3B6A97}" dt="2022-01-25T22:07:46.173" v="1885" actId="1076"/>
        <pc:sldMkLst>
          <pc:docMk/>
          <pc:sldMk cId="149496658" sldId="311"/>
        </pc:sldMkLst>
        <pc:spChg chg="mod ord">
          <ac:chgData name="RAFAEL ELIAS DE LIMA ESCALFONI" userId="77e1fd9a-a5e0-466f-b856-a830925030ce" providerId="ADAL" clId="{6ABA1C8B-1544-D245-BB3A-679F3F3B6A97}" dt="2022-01-25T21:59:41.227" v="1862" actId="700"/>
          <ac:spMkLst>
            <pc:docMk/>
            <pc:sldMk cId="149496658" sldId="311"/>
            <ac:spMk id="2" creationId="{2E88A2FC-EA95-154A-9EDF-595CBF6CBBC0}"/>
          </ac:spMkLst>
        </pc:spChg>
        <pc:spChg chg="del mod ord">
          <ac:chgData name="RAFAEL ELIAS DE LIMA ESCALFONI" userId="77e1fd9a-a5e0-466f-b856-a830925030ce" providerId="ADAL" clId="{6ABA1C8B-1544-D245-BB3A-679F3F3B6A97}" dt="2022-01-25T21:59:41.227" v="1862" actId="700"/>
          <ac:spMkLst>
            <pc:docMk/>
            <pc:sldMk cId="149496658" sldId="311"/>
            <ac:spMk id="3" creationId="{181C78C3-22F1-C34F-A919-7ECB24A9FA18}"/>
          </ac:spMkLst>
        </pc:spChg>
        <pc:spChg chg="del">
          <ac:chgData name="RAFAEL ELIAS DE LIMA ESCALFONI" userId="77e1fd9a-a5e0-466f-b856-a830925030ce" providerId="ADAL" clId="{6ABA1C8B-1544-D245-BB3A-679F3F3B6A97}" dt="2022-01-25T21:59:41.227" v="1862" actId="700"/>
          <ac:spMkLst>
            <pc:docMk/>
            <pc:sldMk cId="149496658" sldId="311"/>
            <ac:spMk id="4" creationId="{AC0F99A4-5A9C-E644-99BC-5EA1E87693D6}"/>
          </ac:spMkLst>
        </pc:spChg>
        <pc:spChg chg="add mod ord">
          <ac:chgData name="RAFAEL ELIAS DE LIMA ESCALFONI" userId="77e1fd9a-a5e0-466f-b856-a830925030ce" providerId="ADAL" clId="{6ABA1C8B-1544-D245-BB3A-679F3F3B6A97}" dt="2022-01-25T21:59:54.979" v="1878" actId="20577"/>
          <ac:spMkLst>
            <pc:docMk/>
            <pc:sldMk cId="149496658" sldId="311"/>
            <ac:spMk id="5" creationId="{DA74C64C-1A53-F84A-B985-20B36D0D4E3A}"/>
          </ac:spMkLst>
        </pc:spChg>
        <pc:picChg chg="add mod">
          <ac:chgData name="RAFAEL ELIAS DE LIMA ESCALFONI" userId="77e1fd9a-a5e0-466f-b856-a830925030ce" providerId="ADAL" clId="{6ABA1C8B-1544-D245-BB3A-679F3F3B6A97}" dt="2022-01-25T22:07:46.173" v="1885" actId="1076"/>
          <ac:picMkLst>
            <pc:docMk/>
            <pc:sldMk cId="149496658" sldId="311"/>
            <ac:picMk id="7" creationId="{C5091158-6EBF-C846-B383-09FD92632AD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C00C6-702F-494F-A124-40C8B7BFBE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700176-D96E-44EC-AFC2-1B66BA207C11}">
      <dgm:prSet/>
      <dgm:spPr/>
      <dgm:t>
        <a:bodyPr/>
        <a:lstStyle/>
        <a:p>
          <a:pPr>
            <a:defRPr b="1"/>
          </a:pPr>
          <a:r>
            <a:rPr lang="en-US"/>
            <a:t>Dados operacionais</a:t>
          </a:r>
        </a:p>
      </dgm:t>
    </dgm:pt>
    <dgm:pt modelId="{9E67B0C1-D3B3-4F92-AEDC-F746DACAF044}" type="parTrans" cxnId="{763FA618-1818-4CFC-BF7F-F631480FD8E9}">
      <dgm:prSet/>
      <dgm:spPr/>
      <dgm:t>
        <a:bodyPr/>
        <a:lstStyle/>
        <a:p>
          <a:endParaRPr lang="en-US"/>
        </a:p>
      </dgm:t>
    </dgm:pt>
    <dgm:pt modelId="{58B50BEB-25FE-4EFC-85C0-D28305DCF523}" type="sibTrans" cxnId="{763FA618-1818-4CFC-BF7F-F631480FD8E9}">
      <dgm:prSet/>
      <dgm:spPr/>
      <dgm:t>
        <a:bodyPr/>
        <a:lstStyle/>
        <a:p>
          <a:endParaRPr lang="en-US"/>
        </a:p>
      </dgm:t>
    </dgm:pt>
    <dgm:pt modelId="{AFB3C554-C567-4352-BFC8-E308D936C11C}">
      <dgm:prSet/>
      <dgm:spPr/>
      <dgm:t>
        <a:bodyPr/>
        <a:lstStyle/>
        <a:p>
          <a:r>
            <a:rPr lang="en-US"/>
            <a:t>Capturar transações diárias</a:t>
          </a:r>
        </a:p>
      </dgm:t>
    </dgm:pt>
    <dgm:pt modelId="{0F911A14-59BD-493F-80F9-BF18FA0971F7}" type="parTrans" cxnId="{EA29C3AB-E292-4E21-B293-9DBF7BFB51D1}">
      <dgm:prSet/>
      <dgm:spPr/>
      <dgm:t>
        <a:bodyPr/>
        <a:lstStyle/>
        <a:p>
          <a:endParaRPr lang="en-US"/>
        </a:p>
      </dgm:t>
    </dgm:pt>
    <dgm:pt modelId="{915E70B8-CF1B-4517-BF0F-9F433876630C}" type="sibTrans" cxnId="{EA29C3AB-E292-4E21-B293-9DBF7BFB51D1}">
      <dgm:prSet/>
      <dgm:spPr/>
      <dgm:t>
        <a:bodyPr/>
        <a:lstStyle/>
        <a:p>
          <a:endParaRPr lang="en-US"/>
        </a:p>
      </dgm:t>
    </dgm:pt>
    <dgm:pt modelId="{D9C10317-C7BB-4383-8A99-5A7331B875AE}">
      <dgm:prSet/>
      <dgm:spPr/>
      <dgm:t>
        <a:bodyPr/>
        <a:lstStyle/>
        <a:p>
          <a:pPr>
            <a:defRPr b="1"/>
          </a:pPr>
          <a:r>
            <a:rPr lang="en-US"/>
            <a:t>Dados de suporte a decisões</a:t>
          </a:r>
        </a:p>
      </dgm:t>
    </dgm:pt>
    <dgm:pt modelId="{CC5D051D-FF4F-486F-B441-A347D279DC36}" type="parTrans" cxnId="{FBDE6A51-AFF2-4922-BE2E-9A522F38EB0E}">
      <dgm:prSet/>
      <dgm:spPr/>
      <dgm:t>
        <a:bodyPr/>
        <a:lstStyle/>
        <a:p>
          <a:endParaRPr lang="en-US"/>
        </a:p>
      </dgm:t>
    </dgm:pt>
    <dgm:pt modelId="{EA5EC150-F9BC-4E4B-BE97-59F4649681F4}" type="sibTrans" cxnId="{FBDE6A51-AFF2-4922-BE2E-9A522F38EB0E}">
      <dgm:prSet/>
      <dgm:spPr/>
      <dgm:t>
        <a:bodyPr/>
        <a:lstStyle/>
        <a:p>
          <a:endParaRPr lang="en-US"/>
        </a:p>
      </dgm:t>
    </dgm:pt>
    <dgm:pt modelId="{01648197-EA77-4B1C-9B02-CD5DA9DD561B}">
      <dgm:prSet/>
      <dgm:spPr/>
      <dgm:t>
        <a:bodyPr/>
        <a:lstStyle/>
        <a:p>
          <a:r>
            <a:rPr lang="en-US"/>
            <a:t>Fornecem significado tático e estratégico de negócios</a:t>
          </a:r>
        </a:p>
      </dgm:t>
    </dgm:pt>
    <dgm:pt modelId="{F9BFFD5F-F9A2-4453-AC20-A4DC9BD7994F}" type="parTrans" cxnId="{C59243CC-EA18-42D1-A7DB-FCF6D0C3AA29}">
      <dgm:prSet/>
      <dgm:spPr/>
      <dgm:t>
        <a:bodyPr/>
        <a:lstStyle/>
        <a:p>
          <a:endParaRPr lang="en-US"/>
        </a:p>
      </dgm:t>
    </dgm:pt>
    <dgm:pt modelId="{B875249E-67A2-4EE0-A2D9-11F4EAAF807A}" type="sibTrans" cxnId="{C59243CC-EA18-42D1-A7DB-FCF6D0C3AA29}">
      <dgm:prSet/>
      <dgm:spPr/>
      <dgm:t>
        <a:bodyPr/>
        <a:lstStyle/>
        <a:p>
          <a:endParaRPr lang="en-US"/>
        </a:p>
      </dgm:t>
    </dgm:pt>
    <dgm:pt modelId="{C3DDF3C3-239C-4323-8F2A-6534915D4F5A}" type="pres">
      <dgm:prSet presAssocID="{1BDC00C6-702F-494F-A124-40C8B7BFBEDA}" presName="root" presStyleCnt="0">
        <dgm:presLayoutVars>
          <dgm:dir/>
          <dgm:resizeHandles val="exact"/>
        </dgm:presLayoutVars>
      </dgm:prSet>
      <dgm:spPr/>
    </dgm:pt>
    <dgm:pt modelId="{E56698A1-8EEE-47C4-94BA-E901E215DB40}" type="pres">
      <dgm:prSet presAssocID="{D6700176-D96E-44EC-AFC2-1B66BA207C11}" presName="compNode" presStyleCnt="0"/>
      <dgm:spPr/>
    </dgm:pt>
    <dgm:pt modelId="{5FD3C351-3FF5-48C7-8CB5-EF27D2B6EA49}" type="pres">
      <dgm:prSet presAssocID="{D6700176-D96E-44EC-AFC2-1B66BA207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78CB8F0-6EAE-46DE-96C8-6D886724770F}" type="pres">
      <dgm:prSet presAssocID="{D6700176-D96E-44EC-AFC2-1B66BA207C11}" presName="iconSpace" presStyleCnt="0"/>
      <dgm:spPr/>
    </dgm:pt>
    <dgm:pt modelId="{40A0C68D-FCC4-4BC4-B0E5-128D77CF404C}" type="pres">
      <dgm:prSet presAssocID="{D6700176-D96E-44EC-AFC2-1B66BA207C11}" presName="parTx" presStyleLbl="revTx" presStyleIdx="0" presStyleCnt="4">
        <dgm:presLayoutVars>
          <dgm:chMax val="0"/>
          <dgm:chPref val="0"/>
        </dgm:presLayoutVars>
      </dgm:prSet>
      <dgm:spPr/>
    </dgm:pt>
    <dgm:pt modelId="{5C073591-D85D-44FA-8315-EF5E9CC0942A}" type="pres">
      <dgm:prSet presAssocID="{D6700176-D96E-44EC-AFC2-1B66BA207C11}" presName="txSpace" presStyleCnt="0"/>
      <dgm:spPr/>
    </dgm:pt>
    <dgm:pt modelId="{03B1F8C0-F23E-4405-A674-7774FF316A04}" type="pres">
      <dgm:prSet presAssocID="{D6700176-D96E-44EC-AFC2-1B66BA207C11}" presName="desTx" presStyleLbl="revTx" presStyleIdx="1" presStyleCnt="4">
        <dgm:presLayoutVars/>
      </dgm:prSet>
      <dgm:spPr/>
    </dgm:pt>
    <dgm:pt modelId="{DDAF2C50-4165-4690-B870-8D8912B4F495}" type="pres">
      <dgm:prSet presAssocID="{58B50BEB-25FE-4EFC-85C0-D28305DCF523}" presName="sibTrans" presStyleCnt="0"/>
      <dgm:spPr/>
    </dgm:pt>
    <dgm:pt modelId="{1DE4ECB2-3226-454A-ACE7-AACDA1E45115}" type="pres">
      <dgm:prSet presAssocID="{D9C10317-C7BB-4383-8A99-5A7331B875AE}" presName="compNode" presStyleCnt="0"/>
      <dgm:spPr/>
    </dgm:pt>
    <dgm:pt modelId="{53939528-EF6C-456B-B076-9C71E7E8F3BA}" type="pres">
      <dgm:prSet presAssocID="{D9C10317-C7BB-4383-8A99-5A7331B875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ADC08E7A-BC82-4B20-8696-49117A34439E}" type="pres">
      <dgm:prSet presAssocID="{D9C10317-C7BB-4383-8A99-5A7331B875AE}" presName="iconSpace" presStyleCnt="0"/>
      <dgm:spPr/>
    </dgm:pt>
    <dgm:pt modelId="{6F1D80B8-488A-442E-8908-D487E032C6C0}" type="pres">
      <dgm:prSet presAssocID="{D9C10317-C7BB-4383-8A99-5A7331B875AE}" presName="parTx" presStyleLbl="revTx" presStyleIdx="2" presStyleCnt="4">
        <dgm:presLayoutVars>
          <dgm:chMax val="0"/>
          <dgm:chPref val="0"/>
        </dgm:presLayoutVars>
      </dgm:prSet>
      <dgm:spPr/>
    </dgm:pt>
    <dgm:pt modelId="{107D3AC6-94DE-43DF-B50D-5C9785514652}" type="pres">
      <dgm:prSet presAssocID="{D9C10317-C7BB-4383-8A99-5A7331B875AE}" presName="txSpace" presStyleCnt="0"/>
      <dgm:spPr/>
    </dgm:pt>
    <dgm:pt modelId="{71F0EEDB-EA62-4841-A4DC-B80674DA0B86}" type="pres">
      <dgm:prSet presAssocID="{D9C10317-C7BB-4383-8A99-5A7331B875AE}" presName="desTx" presStyleLbl="revTx" presStyleIdx="3" presStyleCnt="4">
        <dgm:presLayoutVars/>
      </dgm:prSet>
      <dgm:spPr/>
    </dgm:pt>
  </dgm:ptLst>
  <dgm:cxnLst>
    <dgm:cxn modelId="{763FA618-1818-4CFC-BF7F-F631480FD8E9}" srcId="{1BDC00C6-702F-494F-A124-40C8B7BFBEDA}" destId="{D6700176-D96E-44EC-AFC2-1B66BA207C11}" srcOrd="0" destOrd="0" parTransId="{9E67B0C1-D3B3-4F92-AEDC-F746DACAF044}" sibTransId="{58B50BEB-25FE-4EFC-85C0-D28305DCF523}"/>
    <dgm:cxn modelId="{FBDE6A51-AFF2-4922-BE2E-9A522F38EB0E}" srcId="{1BDC00C6-702F-494F-A124-40C8B7BFBEDA}" destId="{D9C10317-C7BB-4383-8A99-5A7331B875AE}" srcOrd="1" destOrd="0" parTransId="{CC5D051D-FF4F-486F-B441-A347D279DC36}" sibTransId="{EA5EC150-F9BC-4E4B-BE97-59F4649681F4}"/>
    <dgm:cxn modelId="{6571FB51-253D-4781-8D6C-7843D9DC2262}" type="presOf" srcId="{01648197-EA77-4B1C-9B02-CD5DA9DD561B}" destId="{71F0EEDB-EA62-4841-A4DC-B80674DA0B86}" srcOrd="0" destOrd="0" presId="urn:microsoft.com/office/officeart/2018/5/layout/CenteredIconLabelDescriptionList"/>
    <dgm:cxn modelId="{137FB498-ADFE-4714-8506-B1565FABD106}" type="presOf" srcId="{1BDC00C6-702F-494F-A124-40C8B7BFBEDA}" destId="{C3DDF3C3-239C-4323-8F2A-6534915D4F5A}" srcOrd="0" destOrd="0" presId="urn:microsoft.com/office/officeart/2018/5/layout/CenteredIconLabelDescriptionList"/>
    <dgm:cxn modelId="{EA29C3AB-E292-4E21-B293-9DBF7BFB51D1}" srcId="{D6700176-D96E-44EC-AFC2-1B66BA207C11}" destId="{AFB3C554-C567-4352-BFC8-E308D936C11C}" srcOrd="0" destOrd="0" parTransId="{0F911A14-59BD-493F-80F9-BF18FA0971F7}" sibTransId="{915E70B8-CF1B-4517-BF0F-9F433876630C}"/>
    <dgm:cxn modelId="{C59243CC-EA18-42D1-A7DB-FCF6D0C3AA29}" srcId="{D9C10317-C7BB-4383-8A99-5A7331B875AE}" destId="{01648197-EA77-4B1C-9B02-CD5DA9DD561B}" srcOrd="0" destOrd="0" parTransId="{F9BFFD5F-F9A2-4453-AC20-A4DC9BD7994F}" sibTransId="{B875249E-67A2-4EE0-A2D9-11F4EAAF807A}"/>
    <dgm:cxn modelId="{4D7637DC-2909-49F6-AA7B-F675CED02DEC}" type="presOf" srcId="{D6700176-D96E-44EC-AFC2-1B66BA207C11}" destId="{40A0C68D-FCC4-4BC4-B0E5-128D77CF404C}" srcOrd="0" destOrd="0" presId="urn:microsoft.com/office/officeart/2018/5/layout/CenteredIconLabelDescriptionList"/>
    <dgm:cxn modelId="{6BB8EBE7-A638-425B-A4EE-F09BAD696FF3}" type="presOf" srcId="{AFB3C554-C567-4352-BFC8-E308D936C11C}" destId="{03B1F8C0-F23E-4405-A674-7774FF316A04}" srcOrd="0" destOrd="0" presId="urn:microsoft.com/office/officeart/2018/5/layout/CenteredIconLabelDescriptionList"/>
    <dgm:cxn modelId="{5D6773FA-81EB-4C12-9F3B-D8489552B452}" type="presOf" srcId="{D9C10317-C7BB-4383-8A99-5A7331B875AE}" destId="{6F1D80B8-488A-442E-8908-D487E032C6C0}" srcOrd="0" destOrd="0" presId="urn:microsoft.com/office/officeart/2018/5/layout/CenteredIconLabelDescriptionList"/>
    <dgm:cxn modelId="{35312576-9759-4A70-AA3B-3B81DDB30D8E}" type="presParOf" srcId="{C3DDF3C3-239C-4323-8F2A-6534915D4F5A}" destId="{E56698A1-8EEE-47C4-94BA-E901E215DB40}" srcOrd="0" destOrd="0" presId="urn:microsoft.com/office/officeart/2018/5/layout/CenteredIconLabelDescriptionList"/>
    <dgm:cxn modelId="{E4978BDE-BC35-4A44-BFDC-B93CF6F0F431}" type="presParOf" srcId="{E56698A1-8EEE-47C4-94BA-E901E215DB40}" destId="{5FD3C351-3FF5-48C7-8CB5-EF27D2B6EA49}" srcOrd="0" destOrd="0" presId="urn:microsoft.com/office/officeart/2018/5/layout/CenteredIconLabelDescriptionList"/>
    <dgm:cxn modelId="{FB18FAB8-36DF-42D0-B52E-3B33B1026E7E}" type="presParOf" srcId="{E56698A1-8EEE-47C4-94BA-E901E215DB40}" destId="{278CB8F0-6EAE-46DE-96C8-6D886724770F}" srcOrd="1" destOrd="0" presId="urn:microsoft.com/office/officeart/2018/5/layout/CenteredIconLabelDescriptionList"/>
    <dgm:cxn modelId="{C8A5EAC8-EC39-48F0-9921-6A52C02C0DDE}" type="presParOf" srcId="{E56698A1-8EEE-47C4-94BA-E901E215DB40}" destId="{40A0C68D-FCC4-4BC4-B0E5-128D77CF404C}" srcOrd="2" destOrd="0" presId="urn:microsoft.com/office/officeart/2018/5/layout/CenteredIconLabelDescriptionList"/>
    <dgm:cxn modelId="{507A22EC-20B0-49C2-A6D2-15F225608F21}" type="presParOf" srcId="{E56698A1-8EEE-47C4-94BA-E901E215DB40}" destId="{5C073591-D85D-44FA-8315-EF5E9CC0942A}" srcOrd="3" destOrd="0" presId="urn:microsoft.com/office/officeart/2018/5/layout/CenteredIconLabelDescriptionList"/>
    <dgm:cxn modelId="{263D91E3-3DF6-4411-A5FE-EF4B104479B0}" type="presParOf" srcId="{E56698A1-8EEE-47C4-94BA-E901E215DB40}" destId="{03B1F8C0-F23E-4405-A674-7774FF316A04}" srcOrd="4" destOrd="0" presId="urn:microsoft.com/office/officeart/2018/5/layout/CenteredIconLabelDescriptionList"/>
    <dgm:cxn modelId="{5DC0898F-6C9F-4BB6-BDA6-C2355EC48876}" type="presParOf" srcId="{C3DDF3C3-239C-4323-8F2A-6534915D4F5A}" destId="{DDAF2C50-4165-4690-B870-8D8912B4F495}" srcOrd="1" destOrd="0" presId="urn:microsoft.com/office/officeart/2018/5/layout/CenteredIconLabelDescriptionList"/>
    <dgm:cxn modelId="{02FC54EF-5F4D-4468-B67D-EF9387C9DB46}" type="presParOf" srcId="{C3DDF3C3-239C-4323-8F2A-6534915D4F5A}" destId="{1DE4ECB2-3226-454A-ACE7-AACDA1E45115}" srcOrd="2" destOrd="0" presId="urn:microsoft.com/office/officeart/2018/5/layout/CenteredIconLabelDescriptionList"/>
    <dgm:cxn modelId="{3ADEE9E5-0D54-42F2-8A1B-E635E66F568F}" type="presParOf" srcId="{1DE4ECB2-3226-454A-ACE7-AACDA1E45115}" destId="{53939528-EF6C-456B-B076-9C71E7E8F3BA}" srcOrd="0" destOrd="0" presId="urn:microsoft.com/office/officeart/2018/5/layout/CenteredIconLabelDescriptionList"/>
    <dgm:cxn modelId="{F5798761-5281-4001-A7DD-E5486ABC59B3}" type="presParOf" srcId="{1DE4ECB2-3226-454A-ACE7-AACDA1E45115}" destId="{ADC08E7A-BC82-4B20-8696-49117A34439E}" srcOrd="1" destOrd="0" presId="urn:microsoft.com/office/officeart/2018/5/layout/CenteredIconLabelDescriptionList"/>
    <dgm:cxn modelId="{6811DE4D-3EC8-4CE5-A461-2339008E2E89}" type="presParOf" srcId="{1DE4ECB2-3226-454A-ACE7-AACDA1E45115}" destId="{6F1D80B8-488A-442E-8908-D487E032C6C0}" srcOrd="2" destOrd="0" presId="urn:microsoft.com/office/officeart/2018/5/layout/CenteredIconLabelDescriptionList"/>
    <dgm:cxn modelId="{407E3A4E-1034-471D-BD16-9CCF53477DB8}" type="presParOf" srcId="{1DE4ECB2-3226-454A-ACE7-AACDA1E45115}" destId="{107D3AC6-94DE-43DF-B50D-5C9785514652}" srcOrd="3" destOrd="0" presId="urn:microsoft.com/office/officeart/2018/5/layout/CenteredIconLabelDescriptionList"/>
    <dgm:cxn modelId="{BC1D8195-9D4A-4554-88A4-52E68FA48E5B}" type="presParOf" srcId="{1DE4ECB2-3226-454A-ACE7-AACDA1E45115}" destId="{71F0EEDB-EA62-4841-A4DC-B80674DA0B8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C79B26-8C0E-412B-BCB8-CA57B6A62EA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14A334-7911-4297-AB9A-AA6BBCBAF677}">
      <dgm:prSet/>
      <dgm:spPr/>
      <dgm:t>
        <a:bodyPr/>
        <a:lstStyle/>
        <a:p>
          <a:pPr>
            <a:defRPr b="1"/>
          </a:pPr>
          <a:r>
            <a:rPr lang="en-US"/>
            <a:t>Período de tempo</a:t>
          </a:r>
        </a:p>
      </dgm:t>
    </dgm:pt>
    <dgm:pt modelId="{FC7F2013-0A38-40BB-ABE8-6C57D143F03E}" type="parTrans" cxnId="{17C882DC-E929-4C40-820A-81A4E162CA1D}">
      <dgm:prSet/>
      <dgm:spPr/>
      <dgm:t>
        <a:bodyPr/>
        <a:lstStyle/>
        <a:p>
          <a:endParaRPr lang="en-US"/>
        </a:p>
      </dgm:t>
    </dgm:pt>
    <dgm:pt modelId="{6AC0CC84-74C5-4F04-8F09-DD9513907395}" type="sibTrans" cxnId="{17C882DC-E929-4C40-820A-81A4E162CA1D}">
      <dgm:prSet/>
      <dgm:spPr/>
      <dgm:t>
        <a:bodyPr/>
        <a:lstStyle/>
        <a:p>
          <a:endParaRPr lang="en-US"/>
        </a:p>
      </dgm:t>
    </dgm:pt>
    <dgm:pt modelId="{BC6C142F-9362-4947-90C5-A808450A5755}">
      <dgm:prSet/>
      <dgm:spPr/>
      <dgm:t>
        <a:bodyPr/>
        <a:lstStyle/>
        <a:p>
          <a:r>
            <a:rPr lang="en-US"/>
            <a:t>Dados operacionais: cobrem um curto espaço de tempo</a:t>
          </a:r>
        </a:p>
      </dgm:t>
    </dgm:pt>
    <dgm:pt modelId="{9A1D467C-7AC4-4BD0-B8B0-A57D8D8B9AEE}" type="parTrans" cxnId="{6BEA56CC-81ED-4552-A436-18C07C2A259D}">
      <dgm:prSet/>
      <dgm:spPr/>
      <dgm:t>
        <a:bodyPr/>
        <a:lstStyle/>
        <a:p>
          <a:endParaRPr lang="en-US"/>
        </a:p>
      </dgm:t>
    </dgm:pt>
    <dgm:pt modelId="{B6533FB9-3984-444F-A1AE-6BF6CECD844C}" type="sibTrans" cxnId="{6BEA56CC-81ED-4552-A436-18C07C2A259D}">
      <dgm:prSet/>
      <dgm:spPr/>
      <dgm:t>
        <a:bodyPr/>
        <a:lstStyle/>
        <a:p>
          <a:endParaRPr lang="en-US"/>
        </a:p>
      </dgm:t>
    </dgm:pt>
    <dgm:pt modelId="{C51FEE71-251C-474B-A86A-32A38D51A7DF}">
      <dgm:prSet/>
      <dgm:spPr/>
      <dgm:t>
        <a:bodyPr/>
        <a:lstStyle/>
        <a:p>
          <a:r>
            <a:rPr lang="en-US"/>
            <a:t>Dados de suporte: maior intervalo de tempo</a:t>
          </a:r>
        </a:p>
      </dgm:t>
    </dgm:pt>
    <dgm:pt modelId="{F7B46556-CCD1-4D12-B420-B3353762354B}" type="parTrans" cxnId="{BB526AF0-BA04-4158-B509-8B00E39748BF}">
      <dgm:prSet/>
      <dgm:spPr/>
      <dgm:t>
        <a:bodyPr/>
        <a:lstStyle/>
        <a:p>
          <a:endParaRPr lang="en-US"/>
        </a:p>
      </dgm:t>
    </dgm:pt>
    <dgm:pt modelId="{D1B29932-E1D7-470E-8DA3-5A3124F001E5}" type="sibTrans" cxnId="{BB526AF0-BA04-4158-B509-8B00E39748BF}">
      <dgm:prSet/>
      <dgm:spPr/>
      <dgm:t>
        <a:bodyPr/>
        <a:lstStyle/>
        <a:p>
          <a:endParaRPr lang="en-US"/>
        </a:p>
      </dgm:t>
    </dgm:pt>
    <dgm:pt modelId="{AF959728-A3EF-40FB-B8A2-BEDFCCEDDE6C}">
      <dgm:prSet/>
      <dgm:spPr/>
      <dgm:t>
        <a:bodyPr/>
        <a:lstStyle/>
        <a:p>
          <a:pPr>
            <a:defRPr b="1"/>
          </a:pPr>
          <a:r>
            <a:rPr lang="en-US"/>
            <a:t>Granularidade (nível de agregação)</a:t>
          </a:r>
        </a:p>
      </dgm:t>
    </dgm:pt>
    <dgm:pt modelId="{8D39EB8A-75E6-4E63-A2AE-A358122CD2FC}" type="parTrans" cxnId="{45619606-86C7-4109-BB95-45BDE4418D94}">
      <dgm:prSet/>
      <dgm:spPr/>
      <dgm:t>
        <a:bodyPr/>
        <a:lstStyle/>
        <a:p>
          <a:endParaRPr lang="en-US"/>
        </a:p>
      </dgm:t>
    </dgm:pt>
    <dgm:pt modelId="{E1E7479A-F369-45D9-8A4F-057BCA6ECC5E}" type="sibTrans" cxnId="{45619606-86C7-4109-BB95-45BDE4418D94}">
      <dgm:prSet/>
      <dgm:spPr/>
      <dgm:t>
        <a:bodyPr/>
        <a:lstStyle/>
        <a:p>
          <a:endParaRPr lang="en-US"/>
        </a:p>
      </dgm:t>
    </dgm:pt>
    <dgm:pt modelId="{C3634AB6-EF12-44FC-BC5F-7EC3364CB2FF}">
      <dgm:prSet/>
      <dgm:spPr/>
      <dgm:t>
        <a:bodyPr/>
        <a:lstStyle/>
        <a:p>
          <a:r>
            <a:rPr lang="en-US"/>
            <a:t>Dados de suporte: apresentados em diferentes níveis de agregação, altamente resumidos a quase indivisíveis</a:t>
          </a:r>
        </a:p>
      </dgm:t>
    </dgm:pt>
    <dgm:pt modelId="{10BC3943-353A-4139-9B81-2DD5828C8033}" type="parTrans" cxnId="{1D54429A-CA7E-4DCC-80AA-900E496F325D}">
      <dgm:prSet/>
      <dgm:spPr/>
      <dgm:t>
        <a:bodyPr/>
        <a:lstStyle/>
        <a:p>
          <a:endParaRPr lang="en-US"/>
        </a:p>
      </dgm:t>
    </dgm:pt>
    <dgm:pt modelId="{EB6D02FE-04F8-4235-A9D6-B16FFADA6AAA}" type="sibTrans" cxnId="{1D54429A-CA7E-4DCC-80AA-900E496F325D}">
      <dgm:prSet/>
      <dgm:spPr/>
      <dgm:t>
        <a:bodyPr/>
        <a:lstStyle/>
        <a:p>
          <a:endParaRPr lang="en-US"/>
        </a:p>
      </dgm:t>
    </dgm:pt>
    <dgm:pt modelId="{5928D04A-F9D6-4E98-A84C-43FB922C7AF3}">
      <dgm:prSet/>
      <dgm:spPr/>
      <dgm:t>
        <a:bodyPr/>
        <a:lstStyle/>
        <a:p>
          <a:r>
            <a:rPr lang="en-US"/>
            <a:t>Decomposição (drill down); agrupamento (roll up)</a:t>
          </a:r>
        </a:p>
      </dgm:t>
    </dgm:pt>
    <dgm:pt modelId="{53E40D71-2D1D-4044-840A-65DA3A2DFC2C}" type="parTrans" cxnId="{F763770E-3717-462E-9CDA-612B41E1E8B1}">
      <dgm:prSet/>
      <dgm:spPr/>
      <dgm:t>
        <a:bodyPr/>
        <a:lstStyle/>
        <a:p>
          <a:endParaRPr lang="en-US"/>
        </a:p>
      </dgm:t>
    </dgm:pt>
    <dgm:pt modelId="{2D6DC63B-3C9A-4ED5-B4C6-C7B22F941F40}" type="sibTrans" cxnId="{F763770E-3717-462E-9CDA-612B41E1E8B1}">
      <dgm:prSet/>
      <dgm:spPr/>
      <dgm:t>
        <a:bodyPr/>
        <a:lstStyle/>
        <a:p>
          <a:endParaRPr lang="en-US"/>
        </a:p>
      </dgm:t>
    </dgm:pt>
    <dgm:pt modelId="{6B1A6659-69E7-44DB-A49F-91E9C836F7A7}">
      <dgm:prSet/>
      <dgm:spPr/>
      <dgm:t>
        <a:bodyPr/>
        <a:lstStyle/>
        <a:p>
          <a:pPr>
            <a:defRPr b="1"/>
          </a:pPr>
          <a:r>
            <a:rPr lang="en-US"/>
            <a:t>Dimensionalidade</a:t>
          </a:r>
        </a:p>
      </dgm:t>
    </dgm:pt>
    <dgm:pt modelId="{569B7B10-3142-45D4-AEF4-BE127B20BCE5}" type="parTrans" cxnId="{36404CBF-91E9-43BA-B7CC-BC2D89E48982}">
      <dgm:prSet/>
      <dgm:spPr/>
      <dgm:t>
        <a:bodyPr/>
        <a:lstStyle/>
        <a:p>
          <a:endParaRPr lang="en-US"/>
        </a:p>
      </dgm:t>
    </dgm:pt>
    <dgm:pt modelId="{E1E13AC1-D039-4D08-8E03-BD56992C4C1B}" type="sibTrans" cxnId="{36404CBF-91E9-43BA-B7CC-BC2D89E48982}">
      <dgm:prSet/>
      <dgm:spPr/>
      <dgm:t>
        <a:bodyPr/>
        <a:lstStyle/>
        <a:p>
          <a:endParaRPr lang="en-US"/>
        </a:p>
      </dgm:t>
    </dgm:pt>
    <dgm:pt modelId="{C7DAC490-CB1C-495F-90C2-57ECB30BB142}">
      <dgm:prSet/>
      <dgm:spPr/>
      <dgm:t>
        <a:bodyPr/>
        <a:lstStyle/>
        <a:p>
          <a:r>
            <a:rPr lang="en-US"/>
            <a:t>Dados operacionais: focam na representação de transações individuais</a:t>
          </a:r>
        </a:p>
      </dgm:t>
    </dgm:pt>
    <dgm:pt modelId="{AF837A6B-1288-47CC-82A7-CB047D0CA4CF}" type="parTrans" cxnId="{51E55D45-A5A4-465A-83FA-0900EAB250D8}">
      <dgm:prSet/>
      <dgm:spPr/>
      <dgm:t>
        <a:bodyPr/>
        <a:lstStyle/>
        <a:p>
          <a:endParaRPr lang="en-US"/>
        </a:p>
      </dgm:t>
    </dgm:pt>
    <dgm:pt modelId="{DA6FEAFF-5657-4607-80F2-260F7FD51FA6}" type="sibTrans" cxnId="{51E55D45-A5A4-465A-83FA-0900EAB250D8}">
      <dgm:prSet/>
      <dgm:spPr/>
      <dgm:t>
        <a:bodyPr/>
        <a:lstStyle/>
        <a:p>
          <a:endParaRPr lang="en-US"/>
        </a:p>
      </dgm:t>
    </dgm:pt>
    <dgm:pt modelId="{4EE6BC6D-14CA-416B-83A4-7E4762E50E3F}">
      <dgm:prSet/>
      <dgm:spPr/>
      <dgm:t>
        <a:bodyPr/>
        <a:lstStyle/>
        <a:p>
          <a:r>
            <a:rPr lang="en-US"/>
            <a:t>Analistas de dados estão interessados em relações entre dimensões (tempo, região, produto…)</a:t>
          </a:r>
        </a:p>
      </dgm:t>
    </dgm:pt>
    <dgm:pt modelId="{A5D13A89-205F-449D-B862-9B583CA06EBC}" type="parTrans" cxnId="{5AC9ECA8-49C9-4A4E-8406-6E7E727D8745}">
      <dgm:prSet/>
      <dgm:spPr/>
      <dgm:t>
        <a:bodyPr/>
        <a:lstStyle/>
        <a:p>
          <a:endParaRPr lang="en-US"/>
        </a:p>
      </dgm:t>
    </dgm:pt>
    <dgm:pt modelId="{9CDC786A-8483-4098-8FBC-BF1B2B4860C7}" type="sibTrans" cxnId="{5AC9ECA8-49C9-4A4E-8406-6E7E727D8745}">
      <dgm:prSet/>
      <dgm:spPr/>
      <dgm:t>
        <a:bodyPr/>
        <a:lstStyle/>
        <a:p>
          <a:endParaRPr lang="en-US"/>
        </a:p>
      </dgm:t>
    </dgm:pt>
    <dgm:pt modelId="{BD285CA0-4229-4997-A648-E45115563109}" type="pres">
      <dgm:prSet presAssocID="{5EC79B26-8C0E-412B-BCB8-CA57B6A62EAA}" presName="root" presStyleCnt="0">
        <dgm:presLayoutVars>
          <dgm:dir/>
          <dgm:resizeHandles val="exact"/>
        </dgm:presLayoutVars>
      </dgm:prSet>
      <dgm:spPr/>
    </dgm:pt>
    <dgm:pt modelId="{C96FD8A9-C3F5-4898-ADE2-45C5A63D0F24}" type="pres">
      <dgm:prSet presAssocID="{BA14A334-7911-4297-AB9A-AA6BBCBAF677}" presName="compNode" presStyleCnt="0"/>
      <dgm:spPr/>
    </dgm:pt>
    <dgm:pt modelId="{6DABCFC6-172A-49BD-9718-426339C9BC32}" type="pres">
      <dgm:prSet presAssocID="{BA14A334-7911-4297-AB9A-AA6BBCBAF6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D0265C6A-8C07-45AB-A894-99D6B67D81CA}" type="pres">
      <dgm:prSet presAssocID="{BA14A334-7911-4297-AB9A-AA6BBCBAF677}" presName="iconSpace" presStyleCnt="0"/>
      <dgm:spPr/>
    </dgm:pt>
    <dgm:pt modelId="{759CA10B-DBB3-4969-9519-564DDEE8AE98}" type="pres">
      <dgm:prSet presAssocID="{BA14A334-7911-4297-AB9A-AA6BBCBAF677}" presName="parTx" presStyleLbl="revTx" presStyleIdx="0" presStyleCnt="6">
        <dgm:presLayoutVars>
          <dgm:chMax val="0"/>
          <dgm:chPref val="0"/>
        </dgm:presLayoutVars>
      </dgm:prSet>
      <dgm:spPr/>
    </dgm:pt>
    <dgm:pt modelId="{8329F3D2-552F-462E-B31B-3FC98A3C0317}" type="pres">
      <dgm:prSet presAssocID="{BA14A334-7911-4297-AB9A-AA6BBCBAF677}" presName="txSpace" presStyleCnt="0"/>
      <dgm:spPr/>
    </dgm:pt>
    <dgm:pt modelId="{6ED961F9-1957-4AB4-AFB0-70117F7889FA}" type="pres">
      <dgm:prSet presAssocID="{BA14A334-7911-4297-AB9A-AA6BBCBAF677}" presName="desTx" presStyleLbl="revTx" presStyleIdx="1" presStyleCnt="6">
        <dgm:presLayoutVars/>
      </dgm:prSet>
      <dgm:spPr/>
    </dgm:pt>
    <dgm:pt modelId="{8EF8A605-E120-43D8-B8CB-B7E2545FB02E}" type="pres">
      <dgm:prSet presAssocID="{6AC0CC84-74C5-4F04-8F09-DD9513907395}" presName="sibTrans" presStyleCnt="0"/>
      <dgm:spPr/>
    </dgm:pt>
    <dgm:pt modelId="{68ADAAEF-EAD0-47E0-966C-6F7E6DA1F6DE}" type="pres">
      <dgm:prSet presAssocID="{AF959728-A3EF-40FB-B8A2-BEDFCCEDDE6C}" presName="compNode" presStyleCnt="0"/>
      <dgm:spPr/>
    </dgm:pt>
    <dgm:pt modelId="{4D836C5D-8B2E-413B-806B-076B12515001}" type="pres">
      <dgm:prSet presAssocID="{AF959728-A3EF-40FB-B8A2-BEDFCCEDDE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18F301F-C6F7-414F-9C5B-B8D45629B892}" type="pres">
      <dgm:prSet presAssocID="{AF959728-A3EF-40FB-B8A2-BEDFCCEDDE6C}" presName="iconSpace" presStyleCnt="0"/>
      <dgm:spPr/>
    </dgm:pt>
    <dgm:pt modelId="{84CBBE4A-C7F7-499A-8965-B33F4AB111A9}" type="pres">
      <dgm:prSet presAssocID="{AF959728-A3EF-40FB-B8A2-BEDFCCEDDE6C}" presName="parTx" presStyleLbl="revTx" presStyleIdx="2" presStyleCnt="6">
        <dgm:presLayoutVars>
          <dgm:chMax val="0"/>
          <dgm:chPref val="0"/>
        </dgm:presLayoutVars>
      </dgm:prSet>
      <dgm:spPr/>
    </dgm:pt>
    <dgm:pt modelId="{AB817DD0-D2D4-458B-B7EE-C1BF682E60B2}" type="pres">
      <dgm:prSet presAssocID="{AF959728-A3EF-40FB-B8A2-BEDFCCEDDE6C}" presName="txSpace" presStyleCnt="0"/>
      <dgm:spPr/>
    </dgm:pt>
    <dgm:pt modelId="{18F33825-3067-45BF-ABE4-B1A948BA3559}" type="pres">
      <dgm:prSet presAssocID="{AF959728-A3EF-40FB-B8A2-BEDFCCEDDE6C}" presName="desTx" presStyleLbl="revTx" presStyleIdx="3" presStyleCnt="6">
        <dgm:presLayoutVars/>
      </dgm:prSet>
      <dgm:spPr/>
    </dgm:pt>
    <dgm:pt modelId="{FBD0AA76-D870-4A0B-9C9F-FE070E070146}" type="pres">
      <dgm:prSet presAssocID="{E1E7479A-F369-45D9-8A4F-057BCA6ECC5E}" presName="sibTrans" presStyleCnt="0"/>
      <dgm:spPr/>
    </dgm:pt>
    <dgm:pt modelId="{D945408A-1CFA-4936-B5D9-8210EFBE1E97}" type="pres">
      <dgm:prSet presAssocID="{6B1A6659-69E7-44DB-A49F-91E9C836F7A7}" presName="compNode" presStyleCnt="0"/>
      <dgm:spPr/>
    </dgm:pt>
    <dgm:pt modelId="{8DCF9279-B1A9-4DD5-AA26-9A52F0459E5E}" type="pres">
      <dgm:prSet presAssocID="{6B1A6659-69E7-44DB-A49F-91E9C836F7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4A5D7835-8E99-4184-822C-1251F532758E}" type="pres">
      <dgm:prSet presAssocID="{6B1A6659-69E7-44DB-A49F-91E9C836F7A7}" presName="iconSpace" presStyleCnt="0"/>
      <dgm:spPr/>
    </dgm:pt>
    <dgm:pt modelId="{02B0495D-7305-4A6E-A4F3-27318B4E4E7A}" type="pres">
      <dgm:prSet presAssocID="{6B1A6659-69E7-44DB-A49F-91E9C836F7A7}" presName="parTx" presStyleLbl="revTx" presStyleIdx="4" presStyleCnt="6">
        <dgm:presLayoutVars>
          <dgm:chMax val="0"/>
          <dgm:chPref val="0"/>
        </dgm:presLayoutVars>
      </dgm:prSet>
      <dgm:spPr/>
    </dgm:pt>
    <dgm:pt modelId="{5D147B62-26C3-4B84-9747-16DFDDCB4A04}" type="pres">
      <dgm:prSet presAssocID="{6B1A6659-69E7-44DB-A49F-91E9C836F7A7}" presName="txSpace" presStyleCnt="0"/>
      <dgm:spPr/>
    </dgm:pt>
    <dgm:pt modelId="{552F74FE-44DA-48DE-8F7B-A0F72A79AFAF}" type="pres">
      <dgm:prSet presAssocID="{6B1A6659-69E7-44DB-A49F-91E9C836F7A7}" presName="desTx" presStyleLbl="revTx" presStyleIdx="5" presStyleCnt="6">
        <dgm:presLayoutVars/>
      </dgm:prSet>
      <dgm:spPr/>
    </dgm:pt>
  </dgm:ptLst>
  <dgm:cxnLst>
    <dgm:cxn modelId="{45619606-86C7-4109-BB95-45BDE4418D94}" srcId="{5EC79B26-8C0E-412B-BCB8-CA57B6A62EAA}" destId="{AF959728-A3EF-40FB-B8A2-BEDFCCEDDE6C}" srcOrd="1" destOrd="0" parTransId="{8D39EB8A-75E6-4E63-A2AE-A358122CD2FC}" sibTransId="{E1E7479A-F369-45D9-8A4F-057BCA6ECC5E}"/>
    <dgm:cxn modelId="{F763770E-3717-462E-9CDA-612B41E1E8B1}" srcId="{C3634AB6-EF12-44FC-BC5F-7EC3364CB2FF}" destId="{5928D04A-F9D6-4E98-A84C-43FB922C7AF3}" srcOrd="0" destOrd="0" parTransId="{53E40D71-2D1D-4044-840A-65DA3A2DFC2C}" sibTransId="{2D6DC63B-3C9A-4ED5-B4C6-C7B22F941F40}"/>
    <dgm:cxn modelId="{51E55D45-A5A4-465A-83FA-0900EAB250D8}" srcId="{6B1A6659-69E7-44DB-A49F-91E9C836F7A7}" destId="{C7DAC490-CB1C-495F-90C2-57ECB30BB142}" srcOrd="0" destOrd="0" parTransId="{AF837A6B-1288-47CC-82A7-CB047D0CA4CF}" sibTransId="{DA6FEAFF-5657-4607-80F2-260F7FD51FA6}"/>
    <dgm:cxn modelId="{8ACB314C-A08B-4FFC-B696-A350A756A5C0}" type="presOf" srcId="{BC6C142F-9362-4947-90C5-A808450A5755}" destId="{6ED961F9-1957-4AB4-AFB0-70117F7889FA}" srcOrd="0" destOrd="0" presId="urn:microsoft.com/office/officeart/2018/5/layout/CenteredIconLabelDescriptionList"/>
    <dgm:cxn modelId="{1D4DB080-26A6-49B9-961A-9706A864A4D1}" type="presOf" srcId="{4EE6BC6D-14CA-416B-83A4-7E4762E50E3F}" destId="{552F74FE-44DA-48DE-8F7B-A0F72A79AFAF}" srcOrd="0" destOrd="1" presId="urn:microsoft.com/office/officeart/2018/5/layout/CenteredIconLabelDescriptionList"/>
    <dgm:cxn modelId="{1007008E-77FF-4CD9-BDFE-BFE6765CC817}" type="presOf" srcId="{5EC79B26-8C0E-412B-BCB8-CA57B6A62EAA}" destId="{BD285CA0-4229-4997-A648-E45115563109}" srcOrd="0" destOrd="0" presId="urn:microsoft.com/office/officeart/2018/5/layout/CenteredIconLabelDescriptionList"/>
    <dgm:cxn modelId="{1D54429A-CA7E-4DCC-80AA-900E496F325D}" srcId="{AF959728-A3EF-40FB-B8A2-BEDFCCEDDE6C}" destId="{C3634AB6-EF12-44FC-BC5F-7EC3364CB2FF}" srcOrd="0" destOrd="0" parTransId="{10BC3943-353A-4139-9B81-2DD5828C8033}" sibTransId="{EB6D02FE-04F8-4235-A9D6-B16FFADA6AAA}"/>
    <dgm:cxn modelId="{5AC9ECA8-49C9-4A4E-8406-6E7E727D8745}" srcId="{6B1A6659-69E7-44DB-A49F-91E9C836F7A7}" destId="{4EE6BC6D-14CA-416B-83A4-7E4762E50E3F}" srcOrd="1" destOrd="0" parTransId="{A5D13A89-205F-449D-B862-9B583CA06EBC}" sibTransId="{9CDC786A-8483-4098-8FBC-BF1B2B4860C7}"/>
    <dgm:cxn modelId="{C0EA20B6-7E1F-4D38-9E17-77F514B7F87A}" type="presOf" srcId="{AF959728-A3EF-40FB-B8A2-BEDFCCEDDE6C}" destId="{84CBBE4A-C7F7-499A-8965-B33F4AB111A9}" srcOrd="0" destOrd="0" presId="urn:microsoft.com/office/officeart/2018/5/layout/CenteredIconLabelDescriptionList"/>
    <dgm:cxn modelId="{36404CBF-91E9-43BA-B7CC-BC2D89E48982}" srcId="{5EC79B26-8C0E-412B-BCB8-CA57B6A62EAA}" destId="{6B1A6659-69E7-44DB-A49F-91E9C836F7A7}" srcOrd="2" destOrd="0" parTransId="{569B7B10-3142-45D4-AEF4-BE127B20BCE5}" sibTransId="{E1E13AC1-D039-4D08-8E03-BD56992C4C1B}"/>
    <dgm:cxn modelId="{6BEA56CC-81ED-4552-A436-18C07C2A259D}" srcId="{BA14A334-7911-4297-AB9A-AA6BBCBAF677}" destId="{BC6C142F-9362-4947-90C5-A808450A5755}" srcOrd="0" destOrd="0" parTransId="{9A1D467C-7AC4-4BD0-B8B0-A57D8D8B9AEE}" sibTransId="{B6533FB9-3984-444F-A1AE-6BF6CECD844C}"/>
    <dgm:cxn modelId="{A74B0BCD-EA59-43E9-8BD7-1CC1F3F2650D}" type="presOf" srcId="{C51FEE71-251C-474B-A86A-32A38D51A7DF}" destId="{6ED961F9-1957-4AB4-AFB0-70117F7889FA}" srcOrd="0" destOrd="1" presId="urn:microsoft.com/office/officeart/2018/5/layout/CenteredIconLabelDescriptionList"/>
    <dgm:cxn modelId="{17C882DC-E929-4C40-820A-81A4E162CA1D}" srcId="{5EC79B26-8C0E-412B-BCB8-CA57B6A62EAA}" destId="{BA14A334-7911-4297-AB9A-AA6BBCBAF677}" srcOrd="0" destOrd="0" parTransId="{FC7F2013-0A38-40BB-ABE8-6C57D143F03E}" sibTransId="{6AC0CC84-74C5-4F04-8F09-DD9513907395}"/>
    <dgm:cxn modelId="{18ECC9EF-EDDC-43B0-B6FE-79947CF0ACE7}" type="presOf" srcId="{BA14A334-7911-4297-AB9A-AA6BBCBAF677}" destId="{759CA10B-DBB3-4969-9519-564DDEE8AE98}" srcOrd="0" destOrd="0" presId="urn:microsoft.com/office/officeart/2018/5/layout/CenteredIconLabelDescriptionList"/>
    <dgm:cxn modelId="{BB526AF0-BA04-4158-B509-8B00E39748BF}" srcId="{BA14A334-7911-4297-AB9A-AA6BBCBAF677}" destId="{C51FEE71-251C-474B-A86A-32A38D51A7DF}" srcOrd="1" destOrd="0" parTransId="{F7B46556-CCD1-4D12-B420-B3353762354B}" sibTransId="{D1B29932-E1D7-470E-8DA3-5A3124F001E5}"/>
    <dgm:cxn modelId="{B07022F6-8DF2-4B72-85D4-B3A38142E1EF}" type="presOf" srcId="{6B1A6659-69E7-44DB-A49F-91E9C836F7A7}" destId="{02B0495D-7305-4A6E-A4F3-27318B4E4E7A}" srcOrd="0" destOrd="0" presId="urn:microsoft.com/office/officeart/2018/5/layout/CenteredIconLabelDescriptionList"/>
    <dgm:cxn modelId="{1A3202F8-0041-4A23-83EE-61D354D7277C}" type="presOf" srcId="{C3634AB6-EF12-44FC-BC5F-7EC3364CB2FF}" destId="{18F33825-3067-45BF-ABE4-B1A948BA3559}" srcOrd="0" destOrd="0" presId="urn:microsoft.com/office/officeart/2018/5/layout/CenteredIconLabelDescriptionList"/>
    <dgm:cxn modelId="{DC9562F8-DA93-4CA0-AB00-F80EAE57DC52}" type="presOf" srcId="{5928D04A-F9D6-4E98-A84C-43FB922C7AF3}" destId="{18F33825-3067-45BF-ABE4-B1A948BA3559}" srcOrd="0" destOrd="1" presId="urn:microsoft.com/office/officeart/2018/5/layout/CenteredIconLabelDescriptionList"/>
    <dgm:cxn modelId="{89C3FBFC-0BAD-4307-87D4-29DA0B8D946D}" type="presOf" srcId="{C7DAC490-CB1C-495F-90C2-57ECB30BB142}" destId="{552F74FE-44DA-48DE-8F7B-A0F72A79AFAF}" srcOrd="0" destOrd="0" presId="urn:microsoft.com/office/officeart/2018/5/layout/CenteredIconLabelDescriptionList"/>
    <dgm:cxn modelId="{4BF1D3BE-7F0C-4BAD-BB37-67BB410062A9}" type="presParOf" srcId="{BD285CA0-4229-4997-A648-E45115563109}" destId="{C96FD8A9-C3F5-4898-ADE2-45C5A63D0F24}" srcOrd="0" destOrd="0" presId="urn:microsoft.com/office/officeart/2018/5/layout/CenteredIconLabelDescriptionList"/>
    <dgm:cxn modelId="{082BBBD0-76B5-4907-BEBA-C7706E358B1C}" type="presParOf" srcId="{C96FD8A9-C3F5-4898-ADE2-45C5A63D0F24}" destId="{6DABCFC6-172A-49BD-9718-426339C9BC32}" srcOrd="0" destOrd="0" presId="urn:microsoft.com/office/officeart/2018/5/layout/CenteredIconLabelDescriptionList"/>
    <dgm:cxn modelId="{CDF926B4-925E-4433-A3A6-2DB84208835D}" type="presParOf" srcId="{C96FD8A9-C3F5-4898-ADE2-45C5A63D0F24}" destId="{D0265C6A-8C07-45AB-A894-99D6B67D81CA}" srcOrd="1" destOrd="0" presId="urn:microsoft.com/office/officeart/2018/5/layout/CenteredIconLabelDescriptionList"/>
    <dgm:cxn modelId="{BDC61191-8D3D-4B84-BE91-B9374B6E1659}" type="presParOf" srcId="{C96FD8A9-C3F5-4898-ADE2-45C5A63D0F24}" destId="{759CA10B-DBB3-4969-9519-564DDEE8AE98}" srcOrd="2" destOrd="0" presId="urn:microsoft.com/office/officeart/2018/5/layout/CenteredIconLabelDescriptionList"/>
    <dgm:cxn modelId="{9F75FA08-2A38-4D1B-AC05-31414AC20C4E}" type="presParOf" srcId="{C96FD8A9-C3F5-4898-ADE2-45C5A63D0F24}" destId="{8329F3D2-552F-462E-B31B-3FC98A3C0317}" srcOrd="3" destOrd="0" presId="urn:microsoft.com/office/officeart/2018/5/layout/CenteredIconLabelDescriptionList"/>
    <dgm:cxn modelId="{C25CAAEC-43DB-4045-8491-88D52BDE7ABD}" type="presParOf" srcId="{C96FD8A9-C3F5-4898-ADE2-45C5A63D0F24}" destId="{6ED961F9-1957-4AB4-AFB0-70117F7889FA}" srcOrd="4" destOrd="0" presId="urn:microsoft.com/office/officeart/2018/5/layout/CenteredIconLabelDescriptionList"/>
    <dgm:cxn modelId="{C88B9673-28CD-4BD4-8D9E-C66E74E3D207}" type="presParOf" srcId="{BD285CA0-4229-4997-A648-E45115563109}" destId="{8EF8A605-E120-43D8-B8CB-B7E2545FB02E}" srcOrd="1" destOrd="0" presId="urn:microsoft.com/office/officeart/2018/5/layout/CenteredIconLabelDescriptionList"/>
    <dgm:cxn modelId="{1611573B-5871-4333-8C8C-C6B749BC1FD9}" type="presParOf" srcId="{BD285CA0-4229-4997-A648-E45115563109}" destId="{68ADAAEF-EAD0-47E0-966C-6F7E6DA1F6DE}" srcOrd="2" destOrd="0" presId="urn:microsoft.com/office/officeart/2018/5/layout/CenteredIconLabelDescriptionList"/>
    <dgm:cxn modelId="{BB36BE85-45A4-47F5-AA34-978B19A75997}" type="presParOf" srcId="{68ADAAEF-EAD0-47E0-966C-6F7E6DA1F6DE}" destId="{4D836C5D-8B2E-413B-806B-076B12515001}" srcOrd="0" destOrd="0" presId="urn:microsoft.com/office/officeart/2018/5/layout/CenteredIconLabelDescriptionList"/>
    <dgm:cxn modelId="{6FF37E7A-3D0C-4EFE-BCA2-38EDE1E81633}" type="presParOf" srcId="{68ADAAEF-EAD0-47E0-966C-6F7E6DA1F6DE}" destId="{718F301F-C6F7-414F-9C5B-B8D45629B892}" srcOrd="1" destOrd="0" presId="urn:microsoft.com/office/officeart/2018/5/layout/CenteredIconLabelDescriptionList"/>
    <dgm:cxn modelId="{03011ADF-F15A-495A-A326-0D2ACC22F68E}" type="presParOf" srcId="{68ADAAEF-EAD0-47E0-966C-6F7E6DA1F6DE}" destId="{84CBBE4A-C7F7-499A-8965-B33F4AB111A9}" srcOrd="2" destOrd="0" presId="urn:microsoft.com/office/officeart/2018/5/layout/CenteredIconLabelDescriptionList"/>
    <dgm:cxn modelId="{62478022-C3F1-4BD4-9E6D-DB5E2B86A6A1}" type="presParOf" srcId="{68ADAAEF-EAD0-47E0-966C-6F7E6DA1F6DE}" destId="{AB817DD0-D2D4-458B-B7EE-C1BF682E60B2}" srcOrd="3" destOrd="0" presId="urn:microsoft.com/office/officeart/2018/5/layout/CenteredIconLabelDescriptionList"/>
    <dgm:cxn modelId="{9DD17085-8F12-470D-8C66-91931426FE52}" type="presParOf" srcId="{68ADAAEF-EAD0-47E0-966C-6F7E6DA1F6DE}" destId="{18F33825-3067-45BF-ABE4-B1A948BA3559}" srcOrd="4" destOrd="0" presId="urn:microsoft.com/office/officeart/2018/5/layout/CenteredIconLabelDescriptionList"/>
    <dgm:cxn modelId="{83BA9421-B2C0-4D2C-8D33-BCCF9F3F9976}" type="presParOf" srcId="{BD285CA0-4229-4997-A648-E45115563109}" destId="{FBD0AA76-D870-4A0B-9C9F-FE070E070146}" srcOrd="3" destOrd="0" presId="urn:microsoft.com/office/officeart/2018/5/layout/CenteredIconLabelDescriptionList"/>
    <dgm:cxn modelId="{3630CBFD-4290-4402-9D52-21B4EDA089E9}" type="presParOf" srcId="{BD285CA0-4229-4997-A648-E45115563109}" destId="{D945408A-1CFA-4936-B5D9-8210EFBE1E97}" srcOrd="4" destOrd="0" presId="urn:microsoft.com/office/officeart/2018/5/layout/CenteredIconLabelDescriptionList"/>
    <dgm:cxn modelId="{0BD2E984-1E48-46DC-8385-8A30D63F6678}" type="presParOf" srcId="{D945408A-1CFA-4936-B5D9-8210EFBE1E97}" destId="{8DCF9279-B1A9-4DD5-AA26-9A52F0459E5E}" srcOrd="0" destOrd="0" presId="urn:microsoft.com/office/officeart/2018/5/layout/CenteredIconLabelDescriptionList"/>
    <dgm:cxn modelId="{AE63B6BB-85A5-46DB-8FAF-46646C375D4C}" type="presParOf" srcId="{D945408A-1CFA-4936-B5D9-8210EFBE1E97}" destId="{4A5D7835-8E99-4184-822C-1251F532758E}" srcOrd="1" destOrd="0" presId="urn:microsoft.com/office/officeart/2018/5/layout/CenteredIconLabelDescriptionList"/>
    <dgm:cxn modelId="{FA9CECF9-3AD0-4188-89C2-2684BB7CEF16}" type="presParOf" srcId="{D945408A-1CFA-4936-B5D9-8210EFBE1E97}" destId="{02B0495D-7305-4A6E-A4F3-27318B4E4E7A}" srcOrd="2" destOrd="0" presId="urn:microsoft.com/office/officeart/2018/5/layout/CenteredIconLabelDescriptionList"/>
    <dgm:cxn modelId="{3533722D-1931-48FD-B9DE-82BB232EB0FB}" type="presParOf" srcId="{D945408A-1CFA-4936-B5D9-8210EFBE1E97}" destId="{5D147B62-26C3-4B84-9747-16DFDDCB4A04}" srcOrd="3" destOrd="0" presId="urn:microsoft.com/office/officeart/2018/5/layout/CenteredIconLabelDescriptionList"/>
    <dgm:cxn modelId="{A22F82D5-E592-4D00-A0E6-00C4A10DA401}" type="presParOf" srcId="{D945408A-1CFA-4936-B5D9-8210EFBE1E97}" destId="{552F74FE-44DA-48DE-8F7B-A0F72A79AFA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3C351-3FF5-48C7-8CB5-EF27D2B6EA49}">
      <dsp:nvSpPr>
        <dsp:cNvPr id="0" name=""/>
        <dsp:cNvSpPr/>
      </dsp:nvSpPr>
      <dsp:spPr>
        <a:xfrm>
          <a:off x="1179909" y="477389"/>
          <a:ext cx="1266890" cy="1266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0C68D-FCC4-4BC4-B0E5-128D77CF404C}">
      <dsp:nvSpPr>
        <dsp:cNvPr id="0" name=""/>
        <dsp:cNvSpPr/>
      </dsp:nvSpPr>
      <dsp:spPr>
        <a:xfrm>
          <a:off x="3510" y="1849491"/>
          <a:ext cx="3619687" cy="54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Dados operacionais</a:t>
          </a:r>
        </a:p>
      </dsp:txBody>
      <dsp:txXfrm>
        <a:off x="3510" y="1849491"/>
        <a:ext cx="3619687" cy="542953"/>
      </dsp:txXfrm>
    </dsp:sp>
    <dsp:sp modelId="{03B1F8C0-F23E-4405-A674-7774FF316A04}">
      <dsp:nvSpPr>
        <dsp:cNvPr id="0" name=""/>
        <dsp:cNvSpPr/>
      </dsp:nvSpPr>
      <dsp:spPr>
        <a:xfrm>
          <a:off x="3510" y="2441380"/>
          <a:ext cx="3619687" cy="48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Capturar transações diárias</a:t>
          </a:r>
        </a:p>
      </dsp:txBody>
      <dsp:txXfrm>
        <a:off x="3510" y="2441380"/>
        <a:ext cx="3619687" cy="482798"/>
      </dsp:txXfrm>
    </dsp:sp>
    <dsp:sp modelId="{53939528-EF6C-456B-B076-9C71E7E8F3BA}">
      <dsp:nvSpPr>
        <dsp:cNvPr id="0" name=""/>
        <dsp:cNvSpPr/>
      </dsp:nvSpPr>
      <dsp:spPr>
        <a:xfrm>
          <a:off x="5433042" y="477389"/>
          <a:ext cx="1266890" cy="1266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D80B8-488A-442E-8908-D487E032C6C0}">
      <dsp:nvSpPr>
        <dsp:cNvPr id="0" name=""/>
        <dsp:cNvSpPr/>
      </dsp:nvSpPr>
      <dsp:spPr>
        <a:xfrm>
          <a:off x="4256643" y="1849491"/>
          <a:ext cx="3619687" cy="54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Dados de suporte a decisões</a:t>
          </a:r>
        </a:p>
      </dsp:txBody>
      <dsp:txXfrm>
        <a:off x="4256643" y="1849491"/>
        <a:ext cx="3619687" cy="542953"/>
      </dsp:txXfrm>
    </dsp:sp>
    <dsp:sp modelId="{71F0EEDB-EA62-4841-A4DC-B80674DA0B86}">
      <dsp:nvSpPr>
        <dsp:cNvPr id="0" name=""/>
        <dsp:cNvSpPr/>
      </dsp:nvSpPr>
      <dsp:spPr>
        <a:xfrm>
          <a:off x="4256643" y="2441380"/>
          <a:ext cx="3619687" cy="48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Fornecem significado tático e estratégico de negócios</a:t>
          </a:r>
        </a:p>
      </dsp:txBody>
      <dsp:txXfrm>
        <a:off x="4256643" y="2441380"/>
        <a:ext cx="3619687" cy="482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CFC6-172A-49BD-9718-426339C9BC32}">
      <dsp:nvSpPr>
        <dsp:cNvPr id="0" name=""/>
        <dsp:cNvSpPr/>
      </dsp:nvSpPr>
      <dsp:spPr>
        <a:xfrm>
          <a:off x="770729" y="598188"/>
          <a:ext cx="821642" cy="821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CA10B-DBB3-4969-9519-564DDEE8AE98}">
      <dsp:nvSpPr>
        <dsp:cNvPr id="0" name=""/>
        <dsp:cNvSpPr/>
      </dsp:nvSpPr>
      <dsp:spPr>
        <a:xfrm>
          <a:off x="7776" y="1514654"/>
          <a:ext cx="2347548" cy="396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Período de tempo</a:t>
          </a:r>
        </a:p>
      </dsp:txBody>
      <dsp:txXfrm>
        <a:off x="7776" y="1514654"/>
        <a:ext cx="2347548" cy="396148"/>
      </dsp:txXfrm>
    </dsp:sp>
    <dsp:sp modelId="{6ED961F9-1957-4AB4-AFB0-70117F7889FA}">
      <dsp:nvSpPr>
        <dsp:cNvPr id="0" name=""/>
        <dsp:cNvSpPr/>
      </dsp:nvSpPr>
      <dsp:spPr>
        <a:xfrm>
          <a:off x="7776" y="1954906"/>
          <a:ext cx="2347548" cy="84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operacionais: cobrem um curto espaço de tempo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de suporte: maior intervalo de tempo</a:t>
          </a:r>
        </a:p>
      </dsp:txBody>
      <dsp:txXfrm>
        <a:off x="7776" y="1954906"/>
        <a:ext cx="2347548" cy="848472"/>
      </dsp:txXfrm>
    </dsp:sp>
    <dsp:sp modelId="{4D836C5D-8B2E-413B-806B-076B12515001}">
      <dsp:nvSpPr>
        <dsp:cNvPr id="0" name=""/>
        <dsp:cNvSpPr/>
      </dsp:nvSpPr>
      <dsp:spPr>
        <a:xfrm>
          <a:off x="3529099" y="598188"/>
          <a:ext cx="821642" cy="821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BBE4A-C7F7-499A-8965-B33F4AB111A9}">
      <dsp:nvSpPr>
        <dsp:cNvPr id="0" name=""/>
        <dsp:cNvSpPr/>
      </dsp:nvSpPr>
      <dsp:spPr>
        <a:xfrm>
          <a:off x="2766146" y="1514654"/>
          <a:ext cx="2347548" cy="396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Granularidade (nível de agregação)</a:t>
          </a:r>
        </a:p>
      </dsp:txBody>
      <dsp:txXfrm>
        <a:off x="2766146" y="1514654"/>
        <a:ext cx="2347548" cy="396148"/>
      </dsp:txXfrm>
    </dsp:sp>
    <dsp:sp modelId="{18F33825-3067-45BF-ABE4-B1A948BA3559}">
      <dsp:nvSpPr>
        <dsp:cNvPr id="0" name=""/>
        <dsp:cNvSpPr/>
      </dsp:nvSpPr>
      <dsp:spPr>
        <a:xfrm>
          <a:off x="2766146" y="1954906"/>
          <a:ext cx="2347548" cy="84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de suporte: apresentados em diferentes níveis de agregação, altamente resumidos a quase indivisíveis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Decomposição (drill down); agrupamento (roll up)</a:t>
          </a:r>
        </a:p>
      </dsp:txBody>
      <dsp:txXfrm>
        <a:off x="2766146" y="1954906"/>
        <a:ext cx="2347548" cy="848472"/>
      </dsp:txXfrm>
    </dsp:sp>
    <dsp:sp modelId="{8DCF9279-B1A9-4DD5-AA26-9A52F0459E5E}">
      <dsp:nvSpPr>
        <dsp:cNvPr id="0" name=""/>
        <dsp:cNvSpPr/>
      </dsp:nvSpPr>
      <dsp:spPr>
        <a:xfrm>
          <a:off x="6287469" y="598188"/>
          <a:ext cx="821642" cy="821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495D-7305-4A6E-A4F3-27318B4E4E7A}">
      <dsp:nvSpPr>
        <dsp:cNvPr id="0" name=""/>
        <dsp:cNvSpPr/>
      </dsp:nvSpPr>
      <dsp:spPr>
        <a:xfrm>
          <a:off x="5524516" y="1514654"/>
          <a:ext cx="2347548" cy="396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Dimensionalidade</a:t>
          </a:r>
        </a:p>
      </dsp:txBody>
      <dsp:txXfrm>
        <a:off x="5524516" y="1514654"/>
        <a:ext cx="2347548" cy="396148"/>
      </dsp:txXfrm>
    </dsp:sp>
    <dsp:sp modelId="{552F74FE-44DA-48DE-8F7B-A0F72A79AFAF}">
      <dsp:nvSpPr>
        <dsp:cNvPr id="0" name=""/>
        <dsp:cNvSpPr/>
      </dsp:nvSpPr>
      <dsp:spPr>
        <a:xfrm>
          <a:off x="5524516" y="1954906"/>
          <a:ext cx="2347548" cy="84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operacionais: focam na representação de transações individuais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Analistas de dados estão interessados em relações entre dimensões (tempo, região, produto…)</a:t>
          </a:r>
        </a:p>
      </dsp:txBody>
      <dsp:txXfrm>
        <a:off x="5524516" y="1954906"/>
        <a:ext cx="2347548" cy="848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101A-37FB-0D45-A46C-13214B81410C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A642-EB1C-A445-96EA-6A4366BFA5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Intelligence (BI)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amplo</a:t>
            </a:r>
            <a:r>
              <a:rPr lang="en-US" dirty="0"/>
              <a:t>, </a:t>
            </a:r>
            <a:r>
              <a:rPr lang="en-US" dirty="0" err="1"/>
              <a:t>coeso</a:t>
            </a:r>
            <a:r>
              <a:rPr lang="en-US" dirty="0"/>
              <a:t> e </a:t>
            </a:r>
            <a:r>
              <a:rPr lang="en-US" dirty="0" err="1"/>
              <a:t>integrado</a:t>
            </a:r>
            <a:r>
              <a:rPr lang="en-US" dirty="0"/>
              <a:t> de </a:t>
            </a:r>
            <a:r>
              <a:rPr lang="en-US" dirty="0" err="1"/>
              <a:t>ferramentas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captar</a:t>
            </a:r>
            <a:r>
              <a:rPr lang="en-US" dirty="0"/>
              <a:t>, </a:t>
            </a:r>
            <a:r>
              <a:rPr lang="en-US" dirty="0" err="1"/>
              <a:t>coletar</a:t>
            </a:r>
            <a:r>
              <a:rPr lang="en-US" dirty="0"/>
              <a:t>, </a:t>
            </a:r>
            <a:r>
              <a:rPr lang="en-US" dirty="0" err="1"/>
              <a:t>integrar</a:t>
            </a:r>
            <a:r>
              <a:rPr lang="en-US" dirty="0"/>
              <a:t>, </a:t>
            </a:r>
            <a:r>
              <a:rPr lang="en-US" dirty="0" err="1"/>
              <a:t>armazenar</a:t>
            </a:r>
            <a:r>
              <a:rPr lang="en-US" dirty="0"/>
              <a:t> e </a:t>
            </a:r>
            <a:r>
              <a:rPr lang="en-US" dirty="0" err="1"/>
              <a:t>analisar</a:t>
            </a:r>
            <a:r>
              <a:rPr lang="en-US" dirty="0"/>
              <a:t> dados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geração</a:t>
            </a:r>
            <a:r>
              <a:rPr lang="en-US" dirty="0"/>
              <a:t> e a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deem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decisões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A642-EB1C-A445-96EA-6A4366BFA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Intelligence (BI)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amplo</a:t>
            </a:r>
            <a:r>
              <a:rPr lang="en-US" dirty="0"/>
              <a:t>, </a:t>
            </a:r>
            <a:r>
              <a:rPr lang="en-US" dirty="0" err="1"/>
              <a:t>coeso</a:t>
            </a:r>
            <a:r>
              <a:rPr lang="en-US" dirty="0"/>
              <a:t> e </a:t>
            </a:r>
            <a:r>
              <a:rPr lang="en-US" dirty="0" err="1"/>
              <a:t>integrado</a:t>
            </a:r>
            <a:r>
              <a:rPr lang="en-US" dirty="0"/>
              <a:t> de </a:t>
            </a:r>
            <a:r>
              <a:rPr lang="en-US" dirty="0" err="1"/>
              <a:t>ferramentas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captar</a:t>
            </a:r>
            <a:r>
              <a:rPr lang="en-US" dirty="0"/>
              <a:t>, </a:t>
            </a:r>
            <a:r>
              <a:rPr lang="en-US" dirty="0" err="1"/>
              <a:t>coletar</a:t>
            </a:r>
            <a:r>
              <a:rPr lang="en-US" dirty="0"/>
              <a:t>, </a:t>
            </a:r>
            <a:r>
              <a:rPr lang="en-US" dirty="0" err="1"/>
              <a:t>integrar</a:t>
            </a:r>
            <a:r>
              <a:rPr lang="en-US" dirty="0"/>
              <a:t>, </a:t>
            </a:r>
            <a:r>
              <a:rPr lang="en-US" dirty="0" err="1"/>
              <a:t>armazenar</a:t>
            </a:r>
            <a:r>
              <a:rPr lang="en-US" dirty="0"/>
              <a:t> e </a:t>
            </a:r>
            <a:r>
              <a:rPr lang="en-US" dirty="0" err="1"/>
              <a:t>analisar</a:t>
            </a:r>
            <a:r>
              <a:rPr lang="en-US" dirty="0"/>
              <a:t> dados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geração</a:t>
            </a:r>
            <a:r>
              <a:rPr lang="en-US" dirty="0"/>
              <a:t> e a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deem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decisões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6A642-EB1C-A445-96EA-6A4366BFA5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7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6A642-EB1C-A445-96EA-6A4366BFA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7B62A-E3EA-2D42-A230-909284C3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BD458-8389-BB44-875D-AEC42145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45A4D-9680-C947-9CA4-5253DCF1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58FCC-2F15-3748-8C6D-AD1CC6D1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577FD-2F91-F049-9781-5BA4A8A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8235B-5F87-C54A-AB16-8C2CD8EE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02EF0A-BFC8-C64D-B76B-74198D9F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3779D-12F8-0140-9319-AA7BAB5B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66084-CD04-954A-97E0-AD05B3F8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C41F2-2BCC-E646-B0BB-E12D8FFA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7203F2-6EC2-614C-B754-81348B9F1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FEDE62-2231-604D-AE8B-2646495F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4343D-A752-E34E-9A8F-47855EBA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D2278-11A7-9948-A962-3CE3405A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430CF-8C8B-AA4D-928D-8F47398A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96CD0-02E0-B34A-B1B5-2D9655F2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A7AF8-5531-5A48-A664-4260DDC4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05466-77E7-4742-8713-A8ABA81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6F2412-A463-C84F-88EB-444CE068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E70B4-1537-7D43-9E6F-620DE50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5FF8-9882-8F40-B8E6-DDCC5E9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CD6DA-D2AF-394B-BA4B-23B2E450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5D5F9-4BA0-7D49-B242-1D4C081E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79F01-F4CC-D049-86AB-CC517F5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A4A53-0DC5-1246-AEE3-26D7D645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C782D-1B07-C649-AD9B-337333ED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C6F3B-82AD-564B-934F-7190ADF41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2829C-F5A4-2642-BC6C-D802C80D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7DF37-FFDC-2E4F-B7F0-589C25D2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6125E-5E9C-C345-8072-D3820FE8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98AC13-704A-124A-8F9D-557C10E2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07F51-8B53-6A42-A3D5-63FD29DA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175D6-2596-8B4E-98D8-E3CBB146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9B06D-F103-EA45-8A3D-93138FD4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FE7D5D-B198-8C43-8AE8-FD765A60E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B3F44B-B89A-BC4C-9B40-7B5BDCCB4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D2BBD6-018B-764A-B307-52C24ABB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7B2050-334E-5649-A252-58065596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34E096-31EA-9342-A99F-6CD63C3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ADDB3-587B-D647-A77B-E3275AE2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BD0C70-03EA-C14E-A45B-40F1A6AF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DC5DF9-2B49-5442-83BB-E5D2D56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D9F99-CE6B-CC44-BA26-3EDFF34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99C38E-E7FA-D74C-99C7-F8E39A4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F015C7-0A6A-0645-9952-44C300E1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77D79E-B891-CF40-B3FD-675FC3F7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6D4C1-F956-8A4F-AC36-DDBA5F37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A6605-90EB-8F46-A8D8-531CCD3E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4C3990-7F98-5846-89A2-C27C47B1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8A9737-E7F9-A744-9E89-B9795EF9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03EFD-2D36-7C45-9175-4A3E476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CAC76-9F9F-FF42-A066-E234223B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EC400-2797-0343-8CFA-784BCFD4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AB94C1-85E4-5A4C-9B9F-F78ACF968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8D24A8-5C68-9E46-938E-79568D03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F2E2EC-3B94-844F-8E79-CA81ED2A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92CFD2-6B12-AC41-9AEF-82E54925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048D9-9508-BD40-B834-D290D545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81F211-ABD9-934F-9002-A393CADF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07A93-5275-CC4E-A1B6-46259C46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4074E-912F-C047-9BC1-6A5695CB3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0E343-BAC6-B34C-8EAE-176F2E12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73A-D936-924E-B1EE-2C185C451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571" y="638637"/>
            <a:ext cx="3928849" cy="224356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572" y="2882199"/>
            <a:ext cx="3125336" cy="1622663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A8452B3-D888-4B91-BC54-20E25957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0983"/>
            <a:ext cx="7882128" cy="807685"/>
          </a:xfrm>
        </p:spPr>
        <p:txBody>
          <a:bodyPr anchor="ctr">
            <a:normAutofit/>
          </a:bodyPr>
          <a:lstStyle/>
          <a:p>
            <a:r>
              <a:rPr lang="en-US" sz="2600" b="1"/>
              <a:t>Dados operacionais </a:t>
            </a:r>
            <a:r>
              <a:rPr lang="en-US" sz="2600"/>
              <a:t>vs</a:t>
            </a:r>
            <a:r>
              <a:rPr lang="en-US" sz="2600" b="1"/>
              <a:t> </a:t>
            </a:r>
            <a:br>
              <a:rPr lang="en-US" sz="2600" b="1"/>
            </a:br>
            <a:r>
              <a:rPr lang="en-US" sz="2600" b="1"/>
              <a:t>Dados de suporte a decisões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43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13474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2C80EC-5CC1-4D69-A5AA-809CA56FC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687627"/>
              </p:ext>
            </p:extLst>
          </p:nvPr>
        </p:nvGraphicFramePr>
        <p:xfrm>
          <a:off x="628650" y="1303020"/>
          <a:ext cx="7879842" cy="34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2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0983"/>
            <a:ext cx="7882128" cy="807685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Dados </a:t>
            </a:r>
            <a:r>
              <a:rPr lang="en-US" sz="2600" b="1" dirty="0" err="1"/>
              <a:t>operacionais</a:t>
            </a:r>
            <a:r>
              <a:rPr lang="en-US" sz="2600" b="1" dirty="0"/>
              <a:t> </a:t>
            </a:r>
            <a:r>
              <a:rPr lang="en-US" sz="2600" dirty="0"/>
              <a:t>vs</a:t>
            </a:r>
            <a:r>
              <a:rPr lang="en-US" sz="2600" b="1" dirty="0"/>
              <a:t> </a:t>
            </a:r>
            <a:br>
              <a:rPr lang="en-US" sz="2600" b="1" dirty="0"/>
            </a:br>
            <a:r>
              <a:rPr lang="en-US" sz="2600" b="1" dirty="0"/>
              <a:t>Dados de </a:t>
            </a:r>
            <a:r>
              <a:rPr lang="en-US" sz="2600" b="1" dirty="0" err="1"/>
              <a:t>suporte</a:t>
            </a:r>
            <a:r>
              <a:rPr lang="en-US" sz="2600" b="1" dirty="0"/>
              <a:t> a </a:t>
            </a:r>
            <a:r>
              <a:rPr lang="en-US" sz="2600" b="1" dirty="0" err="1"/>
              <a:t>decisões</a:t>
            </a:r>
            <a:endParaRPr lang="en-US" sz="2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43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13474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73094-0FC1-4C89-B3C7-414A37F33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721118"/>
              </p:ext>
            </p:extLst>
          </p:nvPr>
        </p:nvGraphicFramePr>
        <p:xfrm>
          <a:off x="628650" y="1303020"/>
          <a:ext cx="7879842" cy="34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24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381628"/>
            <a:ext cx="3913467" cy="4679746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932259"/>
            <a:ext cx="2891790" cy="3278981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tx2"/>
                </a:solidFill>
              </a:rPr>
              <a:t>Banco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53" y="163286"/>
            <a:ext cx="5215577" cy="4898088"/>
          </a:xfrm>
        </p:spPr>
        <p:txBody>
          <a:bodyPr anchor="ctr">
            <a:norm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Sistemas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transacionais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sistemas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em</a:t>
            </a:r>
            <a:r>
              <a:rPr lang="en-US" dirty="0">
                <a:solidFill>
                  <a:schemeClr val="tx2"/>
                </a:solidFill>
              </a:rPr>
              <a:t> que as </a:t>
            </a:r>
            <a:r>
              <a:rPr lang="en-US" dirty="0" err="1">
                <a:solidFill>
                  <a:schemeClr val="tx2"/>
                </a:solidFill>
              </a:rPr>
              <a:t>transações</a:t>
            </a:r>
            <a:r>
              <a:rPr lang="en-US" dirty="0">
                <a:solidFill>
                  <a:schemeClr val="tx2"/>
                </a:solidFill>
              </a:rPr>
              <a:t> do </a:t>
            </a:r>
            <a:r>
              <a:rPr lang="en-US" dirty="0" err="1">
                <a:solidFill>
                  <a:schemeClr val="tx2"/>
                </a:solidFill>
              </a:rPr>
              <a:t>dia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dia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são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geradas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atualizadas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ERP, o CRM, Sistema de </a:t>
            </a:r>
            <a:r>
              <a:rPr lang="en-US" sz="1600" dirty="0" err="1">
                <a:solidFill>
                  <a:schemeClr val="tx2"/>
                </a:solidFill>
              </a:rPr>
              <a:t>pedidos</a:t>
            </a:r>
            <a:r>
              <a:rPr lang="en-US" sz="1600" dirty="0">
                <a:solidFill>
                  <a:schemeClr val="tx2"/>
                </a:solidFill>
              </a:rPr>
              <a:t>, de </a:t>
            </a:r>
            <a:r>
              <a:rPr lang="en-US" sz="1600" dirty="0" err="1">
                <a:solidFill>
                  <a:schemeClr val="tx2"/>
                </a:solidFill>
              </a:rPr>
              <a:t>chamados</a:t>
            </a:r>
            <a:r>
              <a:rPr lang="en-US" sz="1600" dirty="0">
                <a:solidFill>
                  <a:schemeClr val="tx2"/>
                </a:solidFill>
              </a:rPr>
              <a:t> etc. </a:t>
            </a:r>
          </a:p>
          <a:p>
            <a:pPr lvl="2"/>
            <a:r>
              <a:rPr lang="en-US" sz="1600" dirty="0" err="1">
                <a:solidFill>
                  <a:schemeClr val="tx2"/>
                </a:solidFill>
              </a:rPr>
              <a:t>Esses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sistemas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são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chamados</a:t>
            </a:r>
            <a:r>
              <a:rPr lang="en-US" sz="1600" dirty="0">
                <a:solidFill>
                  <a:schemeClr val="tx2"/>
                </a:solidFill>
              </a:rPr>
              <a:t> de OLTP (</a:t>
            </a:r>
            <a:r>
              <a:rPr lang="en-US" sz="1600" i="1" dirty="0">
                <a:solidFill>
                  <a:schemeClr val="tx2"/>
                </a:solidFill>
              </a:rPr>
              <a:t>on-line transaction process</a:t>
            </a:r>
            <a:r>
              <a:rPr lang="en-US" sz="1600" dirty="0">
                <a:solidFill>
                  <a:schemeClr val="tx2"/>
                </a:solidFill>
              </a:rPr>
              <a:t>). </a:t>
            </a:r>
          </a:p>
          <a:p>
            <a:r>
              <a:rPr lang="en-US" sz="2000" b="1" dirty="0" err="1">
                <a:solidFill>
                  <a:schemeClr val="tx2"/>
                </a:solidFill>
              </a:rPr>
              <a:t>Sistemas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analíticos</a:t>
            </a:r>
            <a:endParaRPr lang="en-US" sz="2000" b="1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Plataforma que </a:t>
            </a:r>
            <a:r>
              <a:rPr lang="en-US" dirty="0" err="1">
                <a:solidFill>
                  <a:schemeClr val="tx2"/>
                </a:solidFill>
              </a:rPr>
              <a:t>importa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os</a:t>
            </a:r>
            <a:r>
              <a:rPr lang="en-US" dirty="0">
                <a:solidFill>
                  <a:schemeClr val="tx2"/>
                </a:solidFill>
              </a:rPr>
              <a:t> dados dos </a:t>
            </a:r>
            <a:r>
              <a:rPr lang="en-US" dirty="0" err="1">
                <a:solidFill>
                  <a:schemeClr val="tx2"/>
                </a:solidFill>
              </a:rPr>
              <a:t>transacionais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disponibiliza</a:t>
            </a:r>
            <a:r>
              <a:rPr lang="en-US" dirty="0">
                <a:solidFill>
                  <a:schemeClr val="tx2"/>
                </a:solidFill>
              </a:rPr>
              <a:t> as </a:t>
            </a:r>
            <a:r>
              <a:rPr lang="en-US" dirty="0" err="1">
                <a:solidFill>
                  <a:schemeClr val="tx2"/>
                </a:solidFill>
              </a:rPr>
              <a:t>informações</a:t>
            </a:r>
            <a:r>
              <a:rPr lang="en-US" dirty="0">
                <a:solidFill>
                  <a:schemeClr val="tx2"/>
                </a:solidFill>
              </a:rPr>
              <a:t> de forma que </a:t>
            </a:r>
            <a:r>
              <a:rPr lang="en-US" dirty="0" err="1">
                <a:solidFill>
                  <a:schemeClr val="tx2"/>
                </a:solidFill>
              </a:rPr>
              <a:t>elas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sejam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analisáveis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usuários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Esses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sistemas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são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chamados</a:t>
            </a:r>
            <a:r>
              <a:rPr lang="en-US" dirty="0">
                <a:solidFill>
                  <a:schemeClr val="tx2"/>
                </a:solidFill>
              </a:rPr>
              <a:t> de OLAP (</a:t>
            </a:r>
            <a:r>
              <a:rPr lang="en-US" i="1" dirty="0">
                <a:solidFill>
                  <a:schemeClr val="tx2"/>
                </a:solidFill>
              </a:rPr>
              <a:t>on-line analytical process</a:t>
            </a:r>
            <a:r>
              <a:rPr lang="en-US" dirty="0">
                <a:solidFill>
                  <a:schemeClr val="tx2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261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960509"/>
            <a:ext cx="7375161" cy="994172"/>
          </a:xfrm>
        </p:spPr>
        <p:txBody>
          <a:bodyPr anchor="b">
            <a:normAutofit/>
          </a:bodyPr>
          <a:lstStyle/>
          <a:p>
            <a:pPr algn="ctr"/>
            <a:r>
              <a:rPr lang="en-US" sz="2700">
                <a:solidFill>
                  <a:schemeClr val="tx2"/>
                </a:solidFill>
              </a:rPr>
              <a:t>Sistemas transacionais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1787232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168234"/>
            <a:ext cx="7908599" cy="202048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O </a:t>
            </a:r>
            <a:r>
              <a:rPr lang="en-US" sz="1600" dirty="0" err="1">
                <a:solidFill>
                  <a:schemeClr val="tx2"/>
                </a:solidFill>
              </a:rPr>
              <a:t>foco</a:t>
            </a:r>
            <a:r>
              <a:rPr lang="en-US" sz="1600" dirty="0">
                <a:solidFill>
                  <a:schemeClr val="tx2"/>
                </a:solidFill>
              </a:rPr>
              <a:t> dos </a:t>
            </a:r>
            <a:r>
              <a:rPr lang="en-US" sz="1600" dirty="0" err="1">
                <a:solidFill>
                  <a:schemeClr val="tx2"/>
                </a:solidFill>
              </a:rPr>
              <a:t>sistemas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informação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tradicionais</a:t>
            </a:r>
            <a:r>
              <a:rPr lang="en-US" sz="1600" dirty="0">
                <a:solidFill>
                  <a:schemeClr val="tx2"/>
                </a:solidFill>
              </a:rPr>
              <a:t> era </a:t>
            </a:r>
            <a:r>
              <a:rPr lang="en-US" sz="1600" dirty="0" err="1">
                <a:solidFill>
                  <a:schemeClr val="tx2"/>
                </a:solidFill>
              </a:rPr>
              <a:t>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automação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operacional</a:t>
            </a:r>
            <a:r>
              <a:rPr lang="en-US" sz="1600" dirty="0">
                <a:solidFill>
                  <a:schemeClr val="tx2"/>
                </a:solidFill>
              </a:rPr>
              <a:t> e </a:t>
            </a:r>
            <a:r>
              <a:rPr lang="en-US" sz="1600" dirty="0" err="1">
                <a:solidFill>
                  <a:schemeClr val="tx2"/>
                </a:solidFill>
              </a:rPr>
              <a:t>relatórios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err="1">
                <a:solidFill>
                  <a:schemeClr val="tx2"/>
                </a:solidFill>
              </a:rPr>
              <a:t>Assegurar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integridade</a:t>
            </a:r>
            <a:r>
              <a:rPr lang="en-US" sz="1600" dirty="0">
                <a:solidFill>
                  <a:schemeClr val="tx2"/>
                </a:solidFill>
              </a:rPr>
              <a:t> dos dados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Eficiência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transações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mr-IN" sz="1600" dirty="0">
                <a:solidFill>
                  <a:schemeClr val="tx2"/>
                </a:solidFill>
              </a:rPr>
              <a:t>–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inserções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alterações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exclusões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3512004"/>
            <a:ext cx="2174211" cy="163149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24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316304"/>
            <a:ext cx="7375161" cy="800102"/>
          </a:xfrm>
        </p:spPr>
        <p:txBody>
          <a:bodyPr anchor="b">
            <a:normAutofit fontScale="90000"/>
          </a:bodyPr>
          <a:lstStyle/>
          <a:p>
            <a:r>
              <a:rPr lang="en-US" sz="2700" b="1" dirty="0">
                <a:solidFill>
                  <a:schemeClr val="tx2"/>
                </a:solidFill>
              </a:rPr>
              <a:t>Por que </a:t>
            </a:r>
            <a:r>
              <a:rPr lang="en-US" sz="2700" b="1" dirty="0" err="1">
                <a:solidFill>
                  <a:schemeClr val="tx2"/>
                </a:solidFill>
              </a:rPr>
              <a:t>copiar</a:t>
            </a:r>
            <a:r>
              <a:rPr lang="en-US" sz="2700" b="1" dirty="0">
                <a:solidFill>
                  <a:schemeClr val="tx2"/>
                </a:solidFill>
              </a:rPr>
              <a:t> </a:t>
            </a:r>
            <a:r>
              <a:rPr lang="en-US" sz="2700" b="1" dirty="0" err="1">
                <a:solidFill>
                  <a:schemeClr val="tx2"/>
                </a:solidFill>
              </a:rPr>
              <a:t>os</a:t>
            </a:r>
            <a:r>
              <a:rPr lang="en-US" sz="2700" b="1" dirty="0">
                <a:solidFill>
                  <a:schemeClr val="tx2"/>
                </a:solidFill>
              </a:rPr>
              <a:t> dados dos </a:t>
            </a:r>
            <a:r>
              <a:rPr lang="en-US" sz="2700" b="1" dirty="0" err="1">
                <a:solidFill>
                  <a:schemeClr val="tx2"/>
                </a:solidFill>
              </a:rPr>
              <a:t>Sistemas</a:t>
            </a:r>
            <a:r>
              <a:rPr lang="en-US" sz="2700" b="1" dirty="0">
                <a:solidFill>
                  <a:schemeClr val="tx2"/>
                </a:solidFill>
              </a:rPr>
              <a:t> </a:t>
            </a:r>
            <a:r>
              <a:rPr lang="en-US" sz="2700" b="1" dirty="0" err="1">
                <a:solidFill>
                  <a:schemeClr val="tx2"/>
                </a:solidFill>
              </a:rPr>
              <a:t>transacionais</a:t>
            </a:r>
            <a:r>
              <a:rPr lang="en-US" sz="2700" b="1" dirty="0">
                <a:solidFill>
                  <a:schemeClr val="tx2"/>
                </a:solidFill>
              </a:rPr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1980861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2286993"/>
            <a:ext cx="8340436" cy="256209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Os</a:t>
            </a:r>
            <a:r>
              <a:rPr lang="en-US" sz="1600" dirty="0">
                <a:solidFill>
                  <a:schemeClr val="tx2"/>
                </a:solidFill>
              </a:rPr>
              <a:t> dados </a:t>
            </a:r>
            <a:r>
              <a:rPr lang="en-US" sz="1600" dirty="0" err="1">
                <a:solidFill>
                  <a:schemeClr val="tx2"/>
                </a:solidFill>
              </a:rPr>
              <a:t>podem</a:t>
            </a:r>
            <a:r>
              <a:rPr lang="en-US" sz="1600" dirty="0">
                <a:solidFill>
                  <a:schemeClr val="tx2"/>
                </a:solidFill>
              </a:rPr>
              <a:t> ser </a:t>
            </a:r>
            <a:r>
              <a:rPr lang="en-US" sz="1600" dirty="0" err="1">
                <a:solidFill>
                  <a:schemeClr val="tx2"/>
                </a:solidFill>
              </a:rPr>
              <a:t>consultados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sem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atrapalhar</a:t>
            </a:r>
            <a:r>
              <a:rPr lang="en-US" sz="1600" dirty="0">
                <a:solidFill>
                  <a:schemeClr val="tx2"/>
                </a:solidFill>
              </a:rPr>
              <a:t> o </a:t>
            </a:r>
            <a:r>
              <a:rPr lang="en-US" sz="1600" b="1" dirty="0" err="1">
                <a:solidFill>
                  <a:schemeClr val="tx2"/>
                </a:solidFill>
              </a:rPr>
              <a:t>processamento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diário</a:t>
            </a:r>
            <a:r>
              <a:rPr lang="en-US" sz="1600" dirty="0">
                <a:solidFill>
                  <a:schemeClr val="tx2"/>
                </a:solidFill>
              </a:rPr>
              <a:t> dos </a:t>
            </a:r>
            <a:r>
              <a:rPr lang="en-US" sz="1600" dirty="0" err="1">
                <a:solidFill>
                  <a:schemeClr val="tx2"/>
                </a:solidFill>
              </a:rPr>
              <a:t>sistemas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transacionais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533400" lvl="1" indent="-174625"/>
            <a:r>
              <a:rPr lang="en-US" sz="1300" dirty="0" err="1">
                <a:solidFill>
                  <a:schemeClr val="tx2"/>
                </a:solidFill>
              </a:rPr>
              <a:t>perda</a:t>
            </a:r>
            <a:r>
              <a:rPr lang="en-US" sz="1300" dirty="0">
                <a:solidFill>
                  <a:schemeClr val="tx2"/>
                </a:solidFill>
              </a:rPr>
              <a:t> de </a:t>
            </a:r>
            <a:r>
              <a:rPr lang="en-US" sz="1300" dirty="0" err="1">
                <a:solidFill>
                  <a:schemeClr val="tx2"/>
                </a:solidFill>
              </a:rPr>
              <a:t>desempenho</a:t>
            </a:r>
            <a:r>
              <a:rPr lang="en-US" sz="1300" dirty="0">
                <a:solidFill>
                  <a:schemeClr val="tx2"/>
                </a:solidFill>
              </a:rPr>
              <a:t>; carga dos delta (</a:t>
            </a:r>
            <a:r>
              <a:rPr lang="en-US" sz="1300" dirty="0" err="1">
                <a:solidFill>
                  <a:schemeClr val="tx2"/>
                </a:solidFill>
              </a:rPr>
              <a:t>diferenças</a:t>
            </a:r>
            <a:r>
              <a:rPr lang="en-US" sz="1300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/>
                </a:solidFill>
              </a:rPr>
              <a:t>Os</a:t>
            </a:r>
            <a:r>
              <a:rPr lang="en-US" sz="1600" b="1" dirty="0">
                <a:solidFill>
                  <a:schemeClr val="tx2"/>
                </a:solidFill>
              </a:rPr>
              <a:t> dados,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serem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copiados</a:t>
            </a:r>
            <a:r>
              <a:rPr lang="en-US" sz="1600" dirty="0">
                <a:solidFill>
                  <a:schemeClr val="tx2"/>
                </a:solidFill>
              </a:rPr>
              <a:t> para </a:t>
            </a:r>
            <a:r>
              <a:rPr lang="en-US" sz="1600" dirty="0" err="1">
                <a:solidFill>
                  <a:schemeClr val="tx2"/>
                </a:solidFill>
              </a:rPr>
              <a:t>uma</a:t>
            </a:r>
            <a:r>
              <a:rPr lang="en-US" sz="1600" dirty="0">
                <a:solidFill>
                  <a:schemeClr val="tx2"/>
                </a:solidFill>
              </a:rPr>
              <a:t> base </a:t>
            </a:r>
            <a:r>
              <a:rPr lang="en-US" sz="1600" dirty="0" err="1">
                <a:solidFill>
                  <a:schemeClr val="tx2"/>
                </a:solidFill>
              </a:rPr>
              <a:t>unificada</a:t>
            </a:r>
            <a:r>
              <a:rPr lang="en-US" sz="1600" dirty="0">
                <a:solidFill>
                  <a:schemeClr val="tx2"/>
                </a:solidFill>
              </a:rPr>
              <a:t>,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são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validados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 err="1">
                <a:solidFill>
                  <a:schemeClr val="tx2"/>
                </a:solidFill>
              </a:rPr>
              <a:t>Procedimentos</a:t>
            </a:r>
            <a:r>
              <a:rPr lang="en-US" sz="1300" dirty="0">
                <a:solidFill>
                  <a:schemeClr val="tx2"/>
                </a:solidFill>
              </a:rPr>
              <a:t> do ETL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/>
                </a:solidFill>
              </a:rPr>
              <a:t>Os</a:t>
            </a:r>
            <a:r>
              <a:rPr lang="en-US" sz="1600" b="1" dirty="0">
                <a:solidFill>
                  <a:schemeClr val="tx2"/>
                </a:solidFill>
              </a:rPr>
              <a:t> dados </a:t>
            </a:r>
            <a:r>
              <a:rPr lang="en-US" sz="1600" b="1" dirty="0" err="1">
                <a:solidFill>
                  <a:schemeClr val="tx2"/>
                </a:solidFill>
              </a:rPr>
              <a:t>colocados</a:t>
            </a:r>
            <a:r>
              <a:rPr lang="en-US" sz="1600" b="1" dirty="0">
                <a:solidFill>
                  <a:schemeClr val="tx2"/>
                </a:solidFill>
              </a:rPr>
              <a:t> no BI </a:t>
            </a:r>
            <a:r>
              <a:rPr lang="en-US" sz="1600" b="1" dirty="0" err="1">
                <a:solidFill>
                  <a:schemeClr val="tx2"/>
                </a:solidFill>
              </a:rPr>
              <a:t>passam</a:t>
            </a:r>
            <a:r>
              <a:rPr lang="en-US" sz="1600" b="1" dirty="0">
                <a:solidFill>
                  <a:schemeClr val="tx2"/>
                </a:solidFill>
              </a:rPr>
              <a:t> a ser “</a:t>
            </a:r>
            <a:r>
              <a:rPr lang="en-US" sz="1600" b="1" dirty="0" err="1">
                <a:solidFill>
                  <a:schemeClr val="tx2"/>
                </a:solidFill>
              </a:rPr>
              <a:t>eternos</a:t>
            </a:r>
            <a:r>
              <a:rPr lang="en-US" sz="1600" b="1" dirty="0">
                <a:solidFill>
                  <a:schemeClr val="tx2"/>
                </a:solidFill>
              </a:rPr>
              <a:t>” </a:t>
            </a:r>
            <a:endParaRPr lang="en-US" sz="1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chemeClr val="tx2"/>
                </a:solidFill>
              </a:rPr>
              <a:t>Os</a:t>
            </a:r>
            <a:r>
              <a:rPr lang="en-US" sz="1600" b="1" dirty="0">
                <a:solidFill>
                  <a:schemeClr val="tx2"/>
                </a:solidFill>
              </a:rPr>
              <a:t> dados de </a:t>
            </a:r>
            <a:r>
              <a:rPr lang="en-US" sz="1600" b="1" dirty="0" err="1">
                <a:solidFill>
                  <a:schemeClr val="tx2"/>
                </a:solidFill>
              </a:rPr>
              <a:t>sistemas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diferentes</a:t>
            </a:r>
            <a:r>
              <a:rPr lang="en-US" sz="1600" b="1" dirty="0">
                <a:solidFill>
                  <a:schemeClr val="tx2"/>
                </a:solidFill>
              </a:rPr>
              <a:t> se </a:t>
            </a:r>
            <a:r>
              <a:rPr lang="en-US" sz="1600" b="1" dirty="0" err="1">
                <a:solidFill>
                  <a:schemeClr val="tx2"/>
                </a:solidFill>
              </a:rPr>
              <a:t>tornam</a:t>
            </a:r>
            <a:r>
              <a:rPr lang="en-US" sz="1600" b="1" dirty="0">
                <a:solidFill>
                  <a:schemeClr val="tx2"/>
                </a:solidFill>
              </a:rPr>
              <a:t> “</a:t>
            </a:r>
            <a:r>
              <a:rPr lang="en-US" sz="1600" b="1" dirty="0" err="1">
                <a:solidFill>
                  <a:schemeClr val="tx2"/>
                </a:solidFill>
              </a:rPr>
              <a:t>próximos</a:t>
            </a:r>
            <a:r>
              <a:rPr lang="en-US" sz="1600" b="1" dirty="0">
                <a:solidFill>
                  <a:schemeClr val="tx2"/>
                </a:solidFill>
              </a:rPr>
              <a:t>” </a:t>
            </a:r>
          </a:p>
          <a:p>
            <a:pPr lvl="1"/>
            <a:r>
              <a:rPr lang="en-US" sz="1300" dirty="0" err="1">
                <a:solidFill>
                  <a:schemeClr val="tx2"/>
                </a:solidFill>
              </a:rPr>
              <a:t>não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é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incomum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encontrar</a:t>
            </a:r>
            <a:r>
              <a:rPr lang="en-US" sz="1300" dirty="0">
                <a:solidFill>
                  <a:schemeClr val="tx2"/>
                </a:solidFill>
              </a:rPr>
              <a:t> a </a:t>
            </a:r>
            <a:r>
              <a:rPr lang="en-US" sz="1300" dirty="0" err="1">
                <a:solidFill>
                  <a:schemeClr val="tx2"/>
                </a:solidFill>
              </a:rPr>
              <a:t>mesma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informação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guardada</a:t>
            </a:r>
            <a:r>
              <a:rPr lang="en-US" sz="1300" dirty="0">
                <a:solidFill>
                  <a:schemeClr val="tx2"/>
                </a:solidFill>
              </a:rPr>
              <a:t> de forma </a:t>
            </a:r>
            <a:r>
              <a:rPr lang="en-US" sz="1300" dirty="0" err="1">
                <a:solidFill>
                  <a:schemeClr val="tx2"/>
                </a:solidFill>
              </a:rPr>
              <a:t>diferente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em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sistemas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distintos</a:t>
            </a:r>
            <a:endParaRPr lang="en-US" sz="13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4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956" y="80682"/>
            <a:ext cx="6031707" cy="425681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</a:rPr>
              <a:t>Componentes</a:t>
            </a:r>
            <a:r>
              <a:rPr lang="en-US" sz="2400" dirty="0">
                <a:solidFill>
                  <a:srgbClr val="000000"/>
                </a:solidFill>
              </a:rPr>
              <a:t> de Business Intelligence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31104" y="1259645"/>
            <a:ext cx="710426" cy="843000"/>
            <a:chOff x="819945" y="1173476"/>
            <a:chExt cx="947234" cy="1124000"/>
          </a:xfrm>
        </p:grpSpPr>
        <p:sp>
          <p:nvSpPr>
            <p:cNvPr id="4" name="Rectangle 3"/>
            <p:cNvSpPr/>
            <p:nvPr/>
          </p:nvSpPr>
          <p:spPr>
            <a:xfrm>
              <a:off x="819945" y="1173476"/>
              <a:ext cx="723482" cy="9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5883" y="1229426"/>
              <a:ext cx="723482" cy="9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1821" y="1285376"/>
              <a:ext cx="723482" cy="9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87759" y="1341326"/>
              <a:ext cx="723482" cy="9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3697" y="1397276"/>
              <a:ext cx="723482" cy="9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42899" y="855994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Dados </a:t>
            </a:r>
          </a:p>
          <a:p>
            <a:r>
              <a:rPr lang="en-US" sz="1050" dirty="0" err="1"/>
              <a:t>externos</a:t>
            </a:r>
            <a:endParaRPr lang="en-US" sz="1050" dirty="0"/>
          </a:p>
        </p:txBody>
      </p:sp>
      <p:sp>
        <p:nvSpPr>
          <p:cNvPr id="12" name="Magnetic Disk 11"/>
          <p:cNvSpPr/>
          <p:nvPr/>
        </p:nvSpPr>
        <p:spPr>
          <a:xfrm>
            <a:off x="1191237" y="2326858"/>
            <a:ext cx="1350499" cy="7957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000000"/>
                </a:solidFill>
              </a:rPr>
              <a:t>Dados </a:t>
            </a:r>
            <a:r>
              <a:rPr lang="en-US" sz="1350" b="1" dirty="0" err="1">
                <a:solidFill>
                  <a:srgbClr val="000000"/>
                </a:solidFill>
              </a:rPr>
              <a:t>operacionais</a:t>
            </a:r>
            <a:endParaRPr lang="en-US" sz="135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3476" y="759544"/>
            <a:ext cx="5049293" cy="3821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Magnetic Disk 13"/>
          <p:cNvSpPr/>
          <p:nvPr/>
        </p:nvSpPr>
        <p:spPr>
          <a:xfrm>
            <a:off x="3048176" y="3279301"/>
            <a:ext cx="1597437" cy="7957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b="1" dirty="0">
                <a:solidFill>
                  <a:srgbClr val="000000"/>
                </a:solidFill>
              </a:rPr>
              <a:t>Dados de </a:t>
            </a:r>
            <a:r>
              <a:rPr lang="en-US" sz="1350" b="1" dirty="0" err="1">
                <a:solidFill>
                  <a:srgbClr val="000000"/>
                </a:solidFill>
              </a:rPr>
              <a:t>suporte</a:t>
            </a:r>
            <a:r>
              <a:rPr lang="en-US" sz="1350" b="1" dirty="0">
                <a:solidFill>
                  <a:srgbClr val="000000"/>
                </a:solidFill>
              </a:rPr>
              <a:t> a </a:t>
            </a:r>
            <a:r>
              <a:rPr lang="en-US" sz="1350" b="1" dirty="0" err="1">
                <a:solidFill>
                  <a:srgbClr val="000000"/>
                </a:solidFill>
              </a:rPr>
              <a:t>decisões</a:t>
            </a:r>
            <a:endParaRPr lang="en-US" sz="1350" b="1" dirty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3160" y="1489673"/>
            <a:ext cx="1254035" cy="1307378"/>
            <a:chOff x="3215472" y="2098755"/>
            <a:chExt cx="1672046" cy="1743171"/>
          </a:xfrm>
        </p:grpSpPr>
        <p:sp>
          <p:nvSpPr>
            <p:cNvPr id="15" name="Rectangle 14"/>
            <p:cNvSpPr/>
            <p:nvPr/>
          </p:nvSpPr>
          <p:spPr>
            <a:xfrm>
              <a:off x="3215472" y="2098755"/>
              <a:ext cx="1672046" cy="1743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408400" y="2350516"/>
              <a:ext cx="1281050" cy="1298511"/>
              <a:chOff x="3408400" y="2221916"/>
              <a:chExt cx="1281050" cy="1298511"/>
            </a:xfrm>
          </p:grpSpPr>
          <p:sp>
            <p:nvSpPr>
              <p:cNvPr id="16" name="Cube 15"/>
              <p:cNvSpPr/>
              <p:nvPr/>
            </p:nvSpPr>
            <p:spPr>
              <a:xfrm>
                <a:off x="3408400" y="2579726"/>
                <a:ext cx="1281050" cy="940701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Cube 16"/>
              <p:cNvSpPr/>
              <p:nvPr/>
            </p:nvSpPr>
            <p:spPr>
              <a:xfrm rot="20069426">
                <a:off x="3537019" y="2221916"/>
                <a:ext cx="450166" cy="45135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Cube 17"/>
              <p:cNvSpPr/>
              <p:nvPr/>
            </p:nvSpPr>
            <p:spPr>
              <a:xfrm rot="1414756">
                <a:off x="4119571" y="2221917"/>
                <a:ext cx="450166" cy="451350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929559" y="795712"/>
            <a:ext cx="191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Extração</a:t>
            </a:r>
            <a:r>
              <a:rPr lang="en-US" sz="1200" b="1" dirty="0"/>
              <a:t>, </a:t>
            </a:r>
            <a:r>
              <a:rPr lang="en-US" sz="1200" b="1" dirty="0" err="1"/>
              <a:t>transformação</a:t>
            </a:r>
            <a:r>
              <a:rPr lang="en-US" sz="1200" b="1" dirty="0"/>
              <a:t> e </a:t>
            </a:r>
            <a:r>
              <a:rPr lang="en-US" sz="1200" b="1" dirty="0" err="1"/>
              <a:t>carregamento</a:t>
            </a:r>
            <a:r>
              <a:rPr lang="en-US" sz="1200" b="1" dirty="0"/>
              <a:t> de dados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0182" y="3747512"/>
            <a:ext cx="1856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Ferramenta</a:t>
            </a:r>
            <a:r>
              <a:rPr lang="en-US" sz="1200" b="1" dirty="0"/>
              <a:t> de </a:t>
            </a:r>
            <a:r>
              <a:rPr lang="en-US" sz="1200" b="1" dirty="0" err="1"/>
              <a:t>apresentação</a:t>
            </a:r>
            <a:r>
              <a:rPr lang="en-US" sz="1200" b="1" dirty="0"/>
              <a:t> e </a:t>
            </a:r>
            <a:r>
              <a:rPr lang="en-US" sz="1200" b="1" dirty="0" err="1"/>
              <a:t>visualização</a:t>
            </a:r>
            <a:r>
              <a:rPr lang="en-US" sz="1200" b="1" dirty="0"/>
              <a:t> de dados do </a:t>
            </a:r>
            <a:r>
              <a:rPr lang="en-US" sz="1200" b="1" dirty="0" err="1"/>
              <a:t>usuário</a:t>
            </a:r>
            <a:r>
              <a:rPr lang="en-US" sz="1200" b="1" dirty="0"/>
              <a:t> final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94470" y="4075014"/>
            <a:ext cx="1717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Armazenamento</a:t>
            </a:r>
            <a:r>
              <a:rPr lang="en-US" sz="1200" b="1" dirty="0"/>
              <a:t> de dados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00128" y="1751765"/>
            <a:ext cx="1507253" cy="701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0000"/>
                </a:solidFill>
              </a:rPr>
              <a:t>Modelo</a:t>
            </a:r>
            <a:r>
              <a:rPr lang="en-US" sz="1050" b="1" dirty="0">
                <a:solidFill>
                  <a:srgbClr val="000000"/>
                </a:solidFill>
              </a:rPr>
              <a:t> de </a:t>
            </a:r>
            <a:r>
              <a:rPr lang="en-US" sz="1050" b="1" dirty="0" err="1">
                <a:solidFill>
                  <a:srgbClr val="000000"/>
                </a:solidFill>
              </a:rPr>
              <a:t>análise</a:t>
            </a:r>
            <a:r>
              <a:rPr lang="en-US" sz="1050" b="1" dirty="0">
                <a:solidFill>
                  <a:srgbClr val="000000"/>
                </a:solidFill>
              </a:rPr>
              <a:t> de dados de </a:t>
            </a:r>
            <a:r>
              <a:rPr lang="en-US" sz="1050" b="1" dirty="0" err="1">
                <a:solidFill>
                  <a:srgbClr val="000000"/>
                </a:solidFill>
              </a:rPr>
              <a:t>negócios</a:t>
            </a:r>
            <a:endParaRPr lang="en-US" sz="1050" b="1" dirty="0">
              <a:solidFill>
                <a:srgbClr val="000000"/>
              </a:solidFill>
            </a:endParaRPr>
          </a:p>
        </p:txBody>
      </p:sp>
      <p:pic>
        <p:nvPicPr>
          <p:cNvPr id="26" name="Picture 25" descr="skd18880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66" y="3062289"/>
            <a:ext cx="1061360" cy="8771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32832" y="3881646"/>
            <a:ext cx="155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Ferramenta</a:t>
            </a:r>
            <a:r>
              <a:rPr lang="en-US" sz="1200" b="1" dirty="0"/>
              <a:t> de </a:t>
            </a:r>
            <a:r>
              <a:rPr lang="en-US" sz="1200" b="1" dirty="0" err="1"/>
              <a:t>consulta</a:t>
            </a:r>
            <a:r>
              <a:rPr lang="en-US" sz="1200" b="1" dirty="0"/>
              <a:t> do </a:t>
            </a:r>
            <a:r>
              <a:rPr lang="en-US" sz="1200" b="1" dirty="0" err="1"/>
              <a:t>usuário</a:t>
            </a:r>
            <a:r>
              <a:rPr lang="en-US" sz="1200" b="1" dirty="0"/>
              <a:t> final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3843" y="2552105"/>
            <a:ext cx="1579592" cy="122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8" descr="dataminin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09" y="2706257"/>
            <a:ext cx="1254844" cy="832626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2378177" y="1842447"/>
            <a:ext cx="837000" cy="2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ight Arrow 30"/>
          <p:cNvSpPr/>
          <p:nvPr/>
        </p:nvSpPr>
        <p:spPr>
          <a:xfrm>
            <a:off x="2577908" y="2453525"/>
            <a:ext cx="621000" cy="2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>
            <a:off x="6013861" y="3303414"/>
            <a:ext cx="405000" cy="2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ight Arrow 32"/>
          <p:cNvSpPr/>
          <p:nvPr/>
        </p:nvSpPr>
        <p:spPr>
          <a:xfrm>
            <a:off x="4677056" y="3505718"/>
            <a:ext cx="324000" cy="2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3699301" y="2833220"/>
            <a:ext cx="270000" cy="405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5260564" y="2552105"/>
            <a:ext cx="270000" cy="405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751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ptura de Tela 2017-04-24 às 23.41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"/>
          <a:stretch/>
        </p:blipFill>
        <p:spPr>
          <a:xfrm>
            <a:off x="482600" y="482600"/>
            <a:ext cx="8178799" cy="417829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1514104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/>
          <a:p>
            <a:r>
              <a:rPr lang="en-US" sz="3000"/>
              <a:t>Origem de dados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569214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1861457"/>
            <a:ext cx="7626096" cy="2771265"/>
          </a:xfrm>
        </p:spPr>
        <p:txBody>
          <a:bodyPr>
            <a:normAutofit/>
          </a:bodyPr>
          <a:lstStyle/>
          <a:p>
            <a:r>
              <a:rPr lang="en-US" sz="1600" b="1"/>
              <a:t>Sistemas corporativos: </a:t>
            </a:r>
            <a:r>
              <a:rPr lang="en-US" sz="1600"/>
              <a:t>Sistemas Transacionais</a:t>
            </a:r>
          </a:p>
          <a:p>
            <a:pPr lvl="1"/>
            <a:r>
              <a:rPr lang="en-US" sz="1600"/>
              <a:t>ERP, CRM etc. </a:t>
            </a:r>
          </a:p>
          <a:p>
            <a:pPr lvl="1"/>
            <a:r>
              <a:rPr lang="en-US" sz="1600"/>
              <a:t>Captura por acesso direto ao banco de dados, por meio de serviços ou APIs, ou ainda pela extração de dados em planilhas ou arquivos de texto. </a:t>
            </a:r>
          </a:p>
          <a:p>
            <a:pPr lvl="1"/>
            <a:r>
              <a:rPr lang="en-US" sz="1600"/>
              <a:t>Dados estruturados, de obtenção mais simples. </a:t>
            </a:r>
          </a:p>
          <a:p>
            <a:r>
              <a:rPr lang="en-US" sz="1600" b="1"/>
              <a:t>Informações não estruturadas: </a:t>
            </a:r>
          </a:p>
          <a:p>
            <a:pPr lvl="1"/>
            <a:r>
              <a:rPr lang="en-US" sz="1600"/>
              <a:t>Informações não tabuladas. </a:t>
            </a:r>
          </a:p>
          <a:p>
            <a:pPr lvl="1"/>
            <a:r>
              <a:rPr lang="en-US" sz="1600"/>
              <a:t>E-mails, documentos ou dados espalhados por fontes externas. </a:t>
            </a:r>
          </a:p>
          <a:p>
            <a:pPr lvl="1"/>
            <a:r>
              <a:rPr lang="en-US" sz="1600"/>
              <a:t>Por tratar-se de dados não estruturados, ou seja, com informações textuais sem um posicionamento predefinido, o uso dessas origens requer uma técnica específica.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1169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Etapas gerais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37235"/>
            <a:ext cx="8178799" cy="329548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Coleta</a:t>
            </a:r>
            <a:r>
              <a:rPr lang="en-US" sz="1500"/>
              <a:t> e </a:t>
            </a:r>
            <a:r>
              <a:rPr lang="en-US" sz="1500" b="1"/>
              <a:t>armazenamento</a:t>
            </a:r>
            <a:r>
              <a:rPr lang="en-US" sz="1500"/>
              <a:t> de dados operacionais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Agregação</a:t>
            </a:r>
            <a:r>
              <a:rPr lang="en-US" sz="1500"/>
              <a:t> de </a:t>
            </a:r>
            <a:r>
              <a:rPr lang="en-US" sz="1500" b="1"/>
              <a:t>dados</a:t>
            </a:r>
            <a:r>
              <a:rPr lang="en-US" sz="1500"/>
              <a:t> </a:t>
            </a:r>
            <a:r>
              <a:rPr lang="en-US" sz="1500" b="1"/>
              <a:t>operacionais</a:t>
            </a:r>
            <a:r>
              <a:rPr lang="en-US" sz="1500"/>
              <a:t> em </a:t>
            </a:r>
            <a:r>
              <a:rPr lang="en-US" sz="1500" b="1"/>
              <a:t>dados de suporte</a:t>
            </a:r>
            <a:r>
              <a:rPr lang="en-US" sz="1500"/>
              <a:t> a decisões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Análise</a:t>
            </a:r>
            <a:r>
              <a:rPr lang="en-US" sz="1500"/>
              <a:t> de </a:t>
            </a:r>
            <a:r>
              <a:rPr lang="en-US" sz="1500" b="1"/>
              <a:t>dados</a:t>
            </a:r>
            <a:r>
              <a:rPr lang="en-US" sz="1500"/>
              <a:t> de suporte a decisões para gerar </a:t>
            </a:r>
            <a:r>
              <a:rPr lang="en-US" sz="1500" b="1"/>
              <a:t>informações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Apresentação</a:t>
            </a:r>
            <a:r>
              <a:rPr lang="en-US" sz="1500"/>
              <a:t> dessas </a:t>
            </a:r>
            <a:r>
              <a:rPr lang="en-US" sz="1500" b="1"/>
              <a:t>informações</a:t>
            </a:r>
            <a:r>
              <a:rPr lang="en-US" sz="1500"/>
              <a:t> ao usuário final para dar suporte a </a:t>
            </a:r>
            <a:r>
              <a:rPr lang="en-US" sz="1500" b="1"/>
              <a:t>decisões</a:t>
            </a:r>
            <a:r>
              <a:rPr lang="en-US" sz="1500"/>
              <a:t> de negócios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Tomada de decisões de negócios</a:t>
            </a:r>
            <a:r>
              <a:rPr lang="en-US" sz="1500"/>
              <a:t>, o que, por sua vez, gera mais dados que são coletados, armazenados etc.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500" b="1"/>
              <a:t>Monitoramento</a:t>
            </a:r>
            <a:r>
              <a:rPr lang="en-US" sz="1500"/>
              <a:t> para avaliar os </a:t>
            </a:r>
            <a:r>
              <a:rPr lang="en-US" sz="1500" b="1"/>
              <a:t>resultados</a:t>
            </a:r>
            <a:r>
              <a:rPr lang="en-US" sz="1500"/>
              <a:t> das decisões de negócios (fornecendo mais dados a serem coletados, armazenados etc.)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0887" y="385800"/>
            <a:ext cx="2688939" cy="2278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 b="1" dirty="0" err="1">
                <a:solidFill>
                  <a:srgbClr val="000000"/>
                </a:solidFill>
              </a:rPr>
              <a:t>Pessoas</a:t>
            </a:r>
            <a:endParaRPr lang="en-US" sz="135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9826" y="385800"/>
            <a:ext cx="2688939" cy="2278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350" b="1" dirty="0" err="1">
                <a:solidFill>
                  <a:srgbClr val="000000"/>
                </a:solidFill>
              </a:rPr>
              <a:t>Processos</a:t>
            </a:r>
            <a:endParaRPr lang="en-US" sz="135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9826" y="2664433"/>
            <a:ext cx="2688939" cy="2278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350" b="1" dirty="0" err="1">
                <a:solidFill>
                  <a:srgbClr val="000000"/>
                </a:solidFill>
              </a:rPr>
              <a:t>Governança</a:t>
            </a:r>
            <a:endParaRPr lang="en-US" sz="135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0887" y="2664433"/>
            <a:ext cx="2688939" cy="2278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50" b="1" dirty="0" err="1">
                <a:solidFill>
                  <a:srgbClr val="000000"/>
                </a:solidFill>
              </a:rPr>
              <a:t>Gerenciamento</a:t>
            </a:r>
            <a:endParaRPr lang="en-US" sz="135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4977" y="747488"/>
            <a:ext cx="4485584" cy="390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b="1" dirty="0" err="1">
                <a:solidFill>
                  <a:srgbClr val="000000"/>
                </a:solidFill>
              </a:rPr>
              <a:t>Tecnologias</a:t>
            </a:r>
            <a:r>
              <a:rPr lang="en-US" sz="1350" b="1" dirty="0">
                <a:solidFill>
                  <a:srgbClr val="000000"/>
                </a:solidFill>
              </a:rPr>
              <a:t> de business intelligence</a:t>
            </a:r>
          </a:p>
        </p:txBody>
      </p:sp>
      <p:sp>
        <p:nvSpPr>
          <p:cNvPr id="9" name="Magnetic Disk 8"/>
          <p:cNvSpPr/>
          <p:nvPr/>
        </p:nvSpPr>
        <p:spPr>
          <a:xfrm>
            <a:off x="2529672" y="2025451"/>
            <a:ext cx="964642" cy="85599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Dados </a:t>
            </a:r>
            <a:r>
              <a:rPr lang="en-US" sz="1200" b="1" dirty="0" err="1">
                <a:solidFill>
                  <a:srgbClr val="000000"/>
                </a:solidFill>
              </a:rPr>
              <a:t>operacionais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7820" y="1193570"/>
            <a:ext cx="1881050" cy="434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63500" dist="25400" dir="5400000" sx="104000" sy="104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0000"/>
                </a:solidFill>
              </a:rPr>
              <a:t>Visualização</a:t>
            </a:r>
            <a:r>
              <a:rPr lang="en-US" sz="1050" b="1" dirty="0">
                <a:solidFill>
                  <a:srgbClr val="000000"/>
                </a:solidFill>
              </a:rPr>
              <a:t> de dados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7820" y="2284427"/>
            <a:ext cx="1881050" cy="434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63500" dist="25400" dir="5400000" sx="104000" sy="104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</a:rPr>
              <a:t>OLAP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7820" y="1663764"/>
            <a:ext cx="916409" cy="566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>
                <a:solidFill>
                  <a:srgbClr val="000000"/>
                </a:solidFill>
              </a:rPr>
              <a:t>Ferramentas</a:t>
            </a:r>
            <a:r>
              <a:rPr lang="en-US" sz="1050" b="1" dirty="0">
                <a:solidFill>
                  <a:srgbClr val="000000"/>
                </a:solidFill>
              </a:rPr>
              <a:t> de </a:t>
            </a:r>
            <a:r>
              <a:rPr lang="en-US" sz="1050" b="1" dirty="0" err="1">
                <a:solidFill>
                  <a:srgbClr val="000000"/>
                </a:solidFill>
              </a:rPr>
              <a:t>consulta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6164" y="1657501"/>
            <a:ext cx="922706" cy="566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>
                <a:solidFill>
                  <a:srgbClr val="000000"/>
                </a:solidFill>
              </a:rPr>
              <a:t>Ferramentas</a:t>
            </a:r>
            <a:r>
              <a:rPr lang="en-US" sz="1050" b="1" dirty="0">
                <a:solidFill>
                  <a:srgbClr val="000000"/>
                </a:solidFill>
              </a:rPr>
              <a:t> de </a:t>
            </a:r>
            <a:r>
              <a:rPr lang="en-US" sz="1050" b="1" dirty="0" err="1">
                <a:solidFill>
                  <a:srgbClr val="000000"/>
                </a:solidFill>
              </a:rPr>
              <a:t>relatórios</a:t>
            </a:r>
            <a:endParaRPr lang="en-US" sz="105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49159" y="1193570"/>
            <a:ext cx="892295" cy="152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</a:rPr>
              <a:t>Mineração</a:t>
            </a:r>
            <a:r>
              <a:rPr lang="en-US" sz="1200" b="1" dirty="0">
                <a:solidFill>
                  <a:srgbClr val="000000"/>
                </a:solidFill>
              </a:rPr>
              <a:t> de Dados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1621" y="3219020"/>
            <a:ext cx="2447777" cy="1241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Magnetic Disk 14"/>
          <p:cNvSpPr/>
          <p:nvPr/>
        </p:nvSpPr>
        <p:spPr>
          <a:xfrm>
            <a:off x="4338361" y="3405658"/>
            <a:ext cx="964642" cy="85599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Data Warehouse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544165" y="3405658"/>
            <a:ext cx="964642" cy="85599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Data Mart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037732" y="2718452"/>
            <a:ext cx="265286" cy="45234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2505557" y="3417714"/>
            <a:ext cx="1133455" cy="717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Down Arrow 20"/>
          <p:cNvSpPr/>
          <p:nvPr/>
        </p:nvSpPr>
        <p:spPr>
          <a:xfrm>
            <a:off x="2903472" y="2929670"/>
            <a:ext cx="277334" cy="459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>
            <a:off x="3675185" y="3604821"/>
            <a:ext cx="488700" cy="25318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938848" y="60281"/>
            <a:ext cx="4764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/>
              <a:t>Modelo</a:t>
            </a:r>
            <a:r>
              <a:rPr lang="en-US" sz="1350" b="1" dirty="0"/>
              <a:t> de business intelligence (Rob &amp; Coronel, 2011)</a:t>
            </a:r>
          </a:p>
        </p:txBody>
      </p:sp>
    </p:spTree>
    <p:extLst>
      <p:ext uri="{BB962C8B-B14F-4D97-AF65-F5344CB8AC3E}">
        <p14:creationId xmlns:p14="http://schemas.microsoft.com/office/powerpoint/2010/main" val="30544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638637"/>
            <a:ext cx="3848096" cy="1096334"/>
          </a:xfrm>
        </p:spPr>
        <p:txBody>
          <a:bodyPr>
            <a:normAutofit/>
          </a:bodyPr>
          <a:lstStyle/>
          <a:p>
            <a:r>
              <a:rPr lang="en-US" sz="3000"/>
              <a:t>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597892"/>
            <a:ext cx="3036258" cy="32571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800" dirty="0"/>
              <a:t>“um conjunto </a:t>
            </a:r>
            <a:r>
              <a:rPr lang="en-US" sz="1800" b="1" dirty="0" err="1"/>
              <a:t>amplo</a:t>
            </a:r>
            <a:r>
              <a:rPr lang="en-US" sz="1800" dirty="0"/>
              <a:t>, </a:t>
            </a:r>
            <a:r>
              <a:rPr lang="en-US" sz="1800" b="1" dirty="0" err="1"/>
              <a:t>coeso</a:t>
            </a:r>
            <a:r>
              <a:rPr lang="en-US" sz="1800" dirty="0"/>
              <a:t> e </a:t>
            </a:r>
            <a:r>
              <a:rPr lang="en-US" sz="1800" b="1" dirty="0" err="1"/>
              <a:t>integrado</a:t>
            </a:r>
            <a:r>
              <a:rPr lang="en-US" sz="1800" dirty="0"/>
              <a:t> de ferramentas e </a:t>
            </a:r>
            <a:r>
              <a:rPr lang="en-US" sz="1800" dirty="0" err="1"/>
              <a:t>processos</a:t>
            </a:r>
            <a:r>
              <a:rPr lang="en-US" sz="1800" dirty="0"/>
              <a:t>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b="1" dirty="0" err="1"/>
              <a:t>captar</a:t>
            </a:r>
            <a:r>
              <a:rPr lang="en-US" sz="1800" dirty="0"/>
              <a:t>, </a:t>
            </a:r>
            <a:r>
              <a:rPr lang="en-US" sz="1800" b="1" dirty="0" err="1"/>
              <a:t>coletar</a:t>
            </a:r>
            <a:r>
              <a:rPr lang="en-US" sz="1800" dirty="0"/>
              <a:t>, </a:t>
            </a:r>
            <a:r>
              <a:rPr lang="en-US" sz="1800" b="1" dirty="0" err="1"/>
              <a:t>integrar</a:t>
            </a:r>
            <a:r>
              <a:rPr lang="en-US" sz="1800" dirty="0"/>
              <a:t>, </a:t>
            </a:r>
            <a:r>
              <a:rPr lang="en-US" sz="1800" b="1" dirty="0" err="1"/>
              <a:t>armazenar</a:t>
            </a:r>
            <a:r>
              <a:rPr lang="en-US" sz="1800" dirty="0"/>
              <a:t> e </a:t>
            </a:r>
            <a:r>
              <a:rPr lang="en-US" sz="1800" b="1" dirty="0" err="1"/>
              <a:t>analisar</a:t>
            </a:r>
            <a:r>
              <a:rPr lang="en-US" sz="1800" dirty="0"/>
              <a:t> </a:t>
            </a:r>
            <a:r>
              <a:rPr lang="en-US" sz="1800" b="1" i="1" dirty="0"/>
              <a:t>dados</a:t>
            </a:r>
            <a:r>
              <a:rPr lang="en-US" sz="1800" dirty="0"/>
              <a:t> para </a:t>
            </a:r>
            <a:r>
              <a:rPr lang="en-US" sz="1800" b="1" dirty="0" err="1"/>
              <a:t>geração</a:t>
            </a:r>
            <a:r>
              <a:rPr lang="en-US" sz="1800" dirty="0"/>
              <a:t> e a </a:t>
            </a:r>
            <a:r>
              <a:rPr lang="en-US" sz="1800" b="1" dirty="0" err="1"/>
              <a:t>apresentação</a:t>
            </a:r>
            <a:r>
              <a:rPr lang="en-US" sz="1800" dirty="0"/>
              <a:t> de </a:t>
            </a:r>
            <a:r>
              <a:rPr lang="en-US" sz="1800" i="1" dirty="0" err="1"/>
              <a:t>informações</a:t>
            </a:r>
            <a:r>
              <a:rPr lang="en-US" sz="1800" dirty="0"/>
              <a:t> que deem </a:t>
            </a:r>
            <a:r>
              <a:rPr lang="en-US" sz="1800" b="1" dirty="0" err="1"/>
              <a:t>suporte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tomada</a:t>
            </a:r>
            <a:r>
              <a:rPr lang="en-US" sz="1800" dirty="0"/>
              <a:t> de </a:t>
            </a:r>
            <a:r>
              <a:rPr lang="en-US" sz="1800" b="1" dirty="0" err="1"/>
              <a:t>decisões</a:t>
            </a:r>
            <a:r>
              <a:rPr lang="en-US" sz="1800" dirty="0"/>
              <a:t> </a:t>
            </a:r>
            <a:r>
              <a:rPr lang="en-US" sz="1800" b="1" dirty="0"/>
              <a:t>de </a:t>
            </a:r>
            <a:r>
              <a:rPr lang="en-US" sz="1800" b="1" dirty="0" err="1"/>
              <a:t>negócio</a:t>
            </a:r>
            <a:r>
              <a:rPr lang="en-US" sz="1800" dirty="0"/>
              <a:t>.” (Rob &amp; Coronel, 2011)</a:t>
            </a:r>
          </a:p>
        </p:txBody>
      </p:sp>
    </p:spTree>
    <p:extLst>
      <p:ext uri="{BB962C8B-B14F-4D97-AF65-F5344CB8AC3E}">
        <p14:creationId xmlns:p14="http://schemas.microsoft.com/office/powerpoint/2010/main" val="211582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Gerenciamento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1337235"/>
            <a:ext cx="7594600" cy="3295487"/>
          </a:xfrm>
        </p:spPr>
        <p:txBody>
          <a:bodyPr>
            <a:normAutofit/>
          </a:bodyPr>
          <a:lstStyle/>
          <a:p>
            <a:r>
              <a:rPr lang="en-US" sz="2400" dirty="0" err="1"/>
              <a:t>Gerenciamento</a:t>
            </a:r>
            <a:r>
              <a:rPr lang="en-US" sz="2400" dirty="0"/>
              <a:t> </a:t>
            </a:r>
            <a:r>
              <a:rPr lang="en-US" sz="2400" dirty="0" err="1"/>
              <a:t>mestre</a:t>
            </a:r>
            <a:r>
              <a:rPr lang="en-US" sz="2400" dirty="0"/>
              <a:t> de dados</a:t>
            </a:r>
          </a:p>
          <a:p>
            <a:pPr lvl="1">
              <a:lnSpc>
                <a:spcPct val="140000"/>
              </a:lnSpc>
              <a:spcBef>
                <a:spcPts val="975"/>
              </a:spcBef>
            </a:pPr>
            <a:r>
              <a:rPr lang="en-US" b="1" dirty="0" err="1"/>
              <a:t>Conceitos</a:t>
            </a:r>
            <a:r>
              <a:rPr lang="en-US" dirty="0"/>
              <a:t>, </a:t>
            </a:r>
            <a:r>
              <a:rPr lang="en-US" b="1" dirty="0" err="1"/>
              <a:t>técnicas</a:t>
            </a:r>
            <a:r>
              <a:rPr lang="en-US" dirty="0"/>
              <a:t> e </a:t>
            </a:r>
            <a:r>
              <a:rPr lang="en-US" b="1" dirty="0" err="1"/>
              <a:t>processos</a:t>
            </a:r>
            <a:r>
              <a:rPr lang="en-US" dirty="0"/>
              <a:t> para a </a:t>
            </a:r>
            <a:r>
              <a:rPr lang="en-US" b="1" dirty="0" err="1"/>
              <a:t>identificação</a:t>
            </a:r>
            <a:r>
              <a:rPr lang="en-US" dirty="0"/>
              <a:t>, </a:t>
            </a:r>
            <a:r>
              <a:rPr lang="en-US" b="1" dirty="0" err="1"/>
              <a:t>definição</a:t>
            </a:r>
            <a:r>
              <a:rPr lang="en-US" dirty="0"/>
              <a:t> e </a:t>
            </a:r>
            <a:r>
              <a:rPr lang="en-US" b="1" dirty="0" err="1"/>
              <a:t>gerenciamento</a:t>
            </a:r>
            <a:r>
              <a:rPr lang="en-US" dirty="0"/>
              <a:t> </a:t>
            </a:r>
            <a:r>
              <a:rPr lang="en-US" dirty="0" err="1"/>
              <a:t>adequado</a:t>
            </a:r>
            <a:r>
              <a:rPr lang="en-US" dirty="0"/>
              <a:t> de </a:t>
            </a:r>
            <a:r>
              <a:rPr lang="en-US" b="1" dirty="0" err="1"/>
              <a:t>elementos</a:t>
            </a:r>
            <a:r>
              <a:rPr lang="en-US" b="1" dirty="0"/>
              <a:t> de dados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endParaRPr lang="en-US" dirty="0"/>
          </a:p>
          <a:p>
            <a:pPr lvl="1">
              <a:lnSpc>
                <a:spcPct val="140000"/>
              </a:lnSpc>
              <a:spcBef>
                <a:spcPts val="975"/>
              </a:spcBef>
            </a:pP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ampla</a:t>
            </a:r>
            <a:r>
              <a:rPr lang="en-US" dirty="0"/>
              <a:t> e </a:t>
            </a:r>
            <a:r>
              <a:rPr lang="en-US" dirty="0" err="1"/>
              <a:t>consistente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no interior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1BBAA-6460-B545-8BD3-C8EBCC25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de BI em tempos de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8CCF3-F414-C948-B4CF-C80AE08E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implantação de um projeto de BI em um ambiente de Big Data deve envolver:</a:t>
            </a:r>
          </a:p>
          <a:p>
            <a:pPr marL="457200" indent="-457200">
              <a:buAutoNum type="arabicPeriod"/>
            </a:pPr>
            <a:r>
              <a:rPr lang="pt-BR" dirty="0"/>
              <a:t>Definição do Objetivo</a:t>
            </a:r>
          </a:p>
          <a:p>
            <a:pPr marL="457200" indent="-457200">
              <a:buAutoNum type="arabicPeriod"/>
            </a:pPr>
            <a:r>
              <a:rPr lang="pt-BR" dirty="0"/>
              <a:t>Preparar o Ambiente e Armazenar</a:t>
            </a:r>
          </a:p>
          <a:p>
            <a:pPr marL="457200" indent="-457200">
              <a:buAutoNum type="arabicPeriod"/>
            </a:pPr>
            <a:r>
              <a:rPr lang="pt-BR" dirty="0"/>
              <a:t>Capturar a Informação</a:t>
            </a:r>
          </a:p>
          <a:p>
            <a:pPr marL="457200" indent="-457200">
              <a:buAutoNum type="arabicPeriod"/>
            </a:pPr>
            <a:r>
              <a:rPr lang="pt-BR" dirty="0"/>
              <a:t>Processar, Modelar e Visualizar</a:t>
            </a:r>
          </a:p>
          <a:p>
            <a:pPr marL="457200" indent="-457200">
              <a:buAutoNum type="arabicPeriod"/>
            </a:pPr>
            <a:r>
              <a:rPr lang="pt-BR" dirty="0"/>
              <a:t>Tomar a Decisão</a:t>
            </a:r>
          </a:p>
        </p:txBody>
      </p:sp>
    </p:spTree>
    <p:extLst>
      <p:ext uri="{BB962C8B-B14F-4D97-AF65-F5344CB8AC3E}">
        <p14:creationId xmlns:p14="http://schemas.microsoft.com/office/powerpoint/2010/main" val="65720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60809-68B0-774B-ADBD-2905D3DD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r>
              <a:rPr lang="pt-BR" sz="4100" dirty="0"/>
              <a:t>1. Definição do Objetivo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209751 w 3360420"/>
              <a:gd name="connsiteY2" fmla="*/ 0 h 13716"/>
              <a:gd name="connsiteX3" fmla="*/ 1949044 w 3360420"/>
              <a:gd name="connsiteY3" fmla="*/ 0 h 13716"/>
              <a:gd name="connsiteX4" fmla="*/ 2587523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88336 w 3360420"/>
              <a:gd name="connsiteY7" fmla="*/ 13716 h 13716"/>
              <a:gd name="connsiteX8" fmla="*/ 1949044 w 3360420"/>
              <a:gd name="connsiteY8" fmla="*/ 13716 h 13716"/>
              <a:gd name="connsiteX9" fmla="*/ 1377772 w 3360420"/>
              <a:gd name="connsiteY9" fmla="*/ 13716 h 13716"/>
              <a:gd name="connsiteX10" fmla="*/ 705688 w 3360420"/>
              <a:gd name="connsiteY10" fmla="*/ 13716 h 13716"/>
              <a:gd name="connsiteX11" fmla="*/ 0 w 3360420"/>
              <a:gd name="connsiteY11" fmla="*/ 13716 h 13716"/>
              <a:gd name="connsiteX12" fmla="*/ 0 w 336042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91406" y="10001"/>
                  <a:pt x="492041" y="-46237"/>
                  <a:pt x="638480" y="0"/>
                </a:cubicBezTo>
                <a:cubicBezTo>
                  <a:pt x="757906" y="33197"/>
                  <a:pt x="1156600" y="-41629"/>
                  <a:pt x="1310564" y="0"/>
                </a:cubicBezTo>
                <a:cubicBezTo>
                  <a:pt x="1379184" y="24203"/>
                  <a:pt x="1719005" y="-47956"/>
                  <a:pt x="2016252" y="0"/>
                </a:cubicBezTo>
                <a:cubicBezTo>
                  <a:pt x="2309065" y="7372"/>
                  <a:pt x="2409711" y="1344"/>
                  <a:pt x="2721940" y="0"/>
                </a:cubicBezTo>
                <a:cubicBezTo>
                  <a:pt x="2995269" y="34213"/>
                  <a:pt x="3156613" y="531"/>
                  <a:pt x="3360420" y="0"/>
                </a:cubicBezTo>
                <a:cubicBezTo>
                  <a:pt x="3359915" y="3577"/>
                  <a:pt x="3360235" y="9896"/>
                  <a:pt x="3360420" y="13716"/>
                </a:cubicBezTo>
                <a:cubicBezTo>
                  <a:pt x="3039840" y="-6995"/>
                  <a:pt x="2944234" y="11098"/>
                  <a:pt x="2621128" y="13716"/>
                </a:cubicBezTo>
                <a:cubicBezTo>
                  <a:pt x="2291334" y="35811"/>
                  <a:pt x="2154043" y="38867"/>
                  <a:pt x="1881835" y="13716"/>
                </a:cubicBezTo>
                <a:cubicBezTo>
                  <a:pt x="1588327" y="-7987"/>
                  <a:pt x="1439318" y="-9600"/>
                  <a:pt x="1209751" y="13716"/>
                </a:cubicBezTo>
                <a:cubicBezTo>
                  <a:pt x="977769" y="43531"/>
                  <a:pt x="301166" y="108207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70421" y="-4407"/>
                  <a:pt x="491890" y="-50462"/>
                  <a:pt x="638480" y="0"/>
                </a:cubicBezTo>
                <a:cubicBezTo>
                  <a:pt x="792506" y="30971"/>
                  <a:pt x="1031707" y="-14677"/>
                  <a:pt x="1209751" y="0"/>
                </a:cubicBezTo>
                <a:cubicBezTo>
                  <a:pt x="1357076" y="52145"/>
                  <a:pt x="1723115" y="-4348"/>
                  <a:pt x="1949044" y="0"/>
                </a:cubicBezTo>
                <a:cubicBezTo>
                  <a:pt x="2192488" y="-34098"/>
                  <a:pt x="2339103" y="-31352"/>
                  <a:pt x="2587523" y="0"/>
                </a:cubicBezTo>
                <a:cubicBezTo>
                  <a:pt x="2818806" y="-7742"/>
                  <a:pt x="3217848" y="-30081"/>
                  <a:pt x="3360420" y="0"/>
                </a:cubicBezTo>
                <a:cubicBezTo>
                  <a:pt x="3359513" y="2997"/>
                  <a:pt x="3360180" y="8915"/>
                  <a:pt x="3360420" y="13716"/>
                </a:cubicBezTo>
                <a:cubicBezTo>
                  <a:pt x="3034345" y="-17354"/>
                  <a:pt x="2841928" y="47909"/>
                  <a:pt x="2688336" y="13716"/>
                </a:cubicBezTo>
                <a:cubicBezTo>
                  <a:pt x="2588685" y="8853"/>
                  <a:pt x="2270606" y="-39487"/>
                  <a:pt x="1949044" y="13716"/>
                </a:cubicBezTo>
                <a:cubicBezTo>
                  <a:pt x="1622278" y="37200"/>
                  <a:pt x="1629740" y="12517"/>
                  <a:pt x="1377772" y="13716"/>
                </a:cubicBezTo>
                <a:cubicBezTo>
                  <a:pt x="1148895" y="37407"/>
                  <a:pt x="976686" y="-12334"/>
                  <a:pt x="705688" y="13716"/>
                </a:cubicBezTo>
                <a:cubicBezTo>
                  <a:pt x="451150" y="60066"/>
                  <a:pt x="233487" y="-18420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360420" h="13716" fill="none" stroke="0" extrusionOk="0">
                <a:moveTo>
                  <a:pt x="0" y="0"/>
                </a:moveTo>
                <a:cubicBezTo>
                  <a:pt x="164693" y="20411"/>
                  <a:pt x="481374" y="-25570"/>
                  <a:pt x="638480" y="0"/>
                </a:cubicBezTo>
                <a:cubicBezTo>
                  <a:pt x="798995" y="30282"/>
                  <a:pt x="1140782" y="-27870"/>
                  <a:pt x="1310564" y="0"/>
                </a:cubicBezTo>
                <a:cubicBezTo>
                  <a:pt x="1415376" y="59022"/>
                  <a:pt x="1712923" y="34543"/>
                  <a:pt x="2016252" y="0"/>
                </a:cubicBezTo>
                <a:cubicBezTo>
                  <a:pt x="2299667" y="30754"/>
                  <a:pt x="2467976" y="-793"/>
                  <a:pt x="2721940" y="0"/>
                </a:cubicBezTo>
                <a:cubicBezTo>
                  <a:pt x="3014119" y="16113"/>
                  <a:pt x="3143946" y="-14907"/>
                  <a:pt x="3360420" y="0"/>
                </a:cubicBezTo>
                <a:cubicBezTo>
                  <a:pt x="3359485" y="2919"/>
                  <a:pt x="3359434" y="10491"/>
                  <a:pt x="3360420" y="13716"/>
                </a:cubicBezTo>
                <a:cubicBezTo>
                  <a:pt x="3046787" y="-23756"/>
                  <a:pt x="2956179" y="16001"/>
                  <a:pt x="2621128" y="13716"/>
                </a:cubicBezTo>
                <a:cubicBezTo>
                  <a:pt x="2297814" y="26084"/>
                  <a:pt x="2182001" y="28084"/>
                  <a:pt x="1881835" y="13716"/>
                </a:cubicBezTo>
                <a:cubicBezTo>
                  <a:pt x="1565437" y="-2872"/>
                  <a:pt x="1471458" y="8566"/>
                  <a:pt x="1209751" y="13716"/>
                </a:cubicBezTo>
                <a:cubicBezTo>
                  <a:pt x="973930" y="42996"/>
                  <a:pt x="321369" y="85738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60420"/>
                      <a:gd name="connsiteY0" fmla="*/ 0 h 13716"/>
                      <a:gd name="connsiteX1" fmla="*/ 638480 w 3360420"/>
                      <a:gd name="connsiteY1" fmla="*/ 0 h 13716"/>
                      <a:gd name="connsiteX2" fmla="*/ 1310564 w 3360420"/>
                      <a:gd name="connsiteY2" fmla="*/ 0 h 13716"/>
                      <a:gd name="connsiteX3" fmla="*/ 2016252 w 3360420"/>
                      <a:gd name="connsiteY3" fmla="*/ 0 h 13716"/>
                      <a:gd name="connsiteX4" fmla="*/ 2721940 w 3360420"/>
                      <a:gd name="connsiteY4" fmla="*/ 0 h 13716"/>
                      <a:gd name="connsiteX5" fmla="*/ 3360420 w 3360420"/>
                      <a:gd name="connsiteY5" fmla="*/ 0 h 13716"/>
                      <a:gd name="connsiteX6" fmla="*/ 3360420 w 3360420"/>
                      <a:gd name="connsiteY6" fmla="*/ 13716 h 13716"/>
                      <a:gd name="connsiteX7" fmla="*/ 2621128 w 3360420"/>
                      <a:gd name="connsiteY7" fmla="*/ 13716 h 13716"/>
                      <a:gd name="connsiteX8" fmla="*/ 1881835 w 3360420"/>
                      <a:gd name="connsiteY8" fmla="*/ 13716 h 13716"/>
                      <a:gd name="connsiteX9" fmla="*/ 1209751 w 3360420"/>
                      <a:gd name="connsiteY9" fmla="*/ 13716 h 13716"/>
                      <a:gd name="connsiteX10" fmla="*/ 0 w 3360420"/>
                      <a:gd name="connsiteY10" fmla="*/ 13716 h 13716"/>
                      <a:gd name="connsiteX11" fmla="*/ 0 w 3360420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60420" h="13716" fill="none" extrusionOk="0">
                        <a:moveTo>
                          <a:pt x="0" y="0"/>
                        </a:moveTo>
                        <a:cubicBezTo>
                          <a:pt x="173390" y="25775"/>
                          <a:pt x="488191" y="-28129"/>
                          <a:pt x="638480" y="0"/>
                        </a:cubicBezTo>
                        <a:cubicBezTo>
                          <a:pt x="788769" y="28129"/>
                          <a:pt x="1174965" y="-28957"/>
                          <a:pt x="1310564" y="0"/>
                        </a:cubicBezTo>
                        <a:cubicBezTo>
                          <a:pt x="1446163" y="28957"/>
                          <a:pt x="1725466" y="-34787"/>
                          <a:pt x="2016252" y="0"/>
                        </a:cubicBezTo>
                        <a:cubicBezTo>
                          <a:pt x="2307038" y="34787"/>
                          <a:pt x="2437945" y="-15142"/>
                          <a:pt x="2721940" y="0"/>
                        </a:cubicBezTo>
                        <a:cubicBezTo>
                          <a:pt x="3005935" y="15142"/>
                          <a:pt x="3141795" y="-10480"/>
                          <a:pt x="3360420" y="0"/>
                        </a:cubicBezTo>
                        <a:cubicBezTo>
                          <a:pt x="3359940" y="2989"/>
                          <a:pt x="3359779" y="10166"/>
                          <a:pt x="3360420" y="13716"/>
                        </a:cubicBezTo>
                        <a:cubicBezTo>
                          <a:pt x="3047302" y="-18841"/>
                          <a:pt x="2960325" y="10240"/>
                          <a:pt x="2621128" y="13716"/>
                        </a:cubicBezTo>
                        <a:cubicBezTo>
                          <a:pt x="2281931" y="17192"/>
                          <a:pt x="2176842" y="26844"/>
                          <a:pt x="1881835" y="13716"/>
                        </a:cubicBezTo>
                        <a:cubicBezTo>
                          <a:pt x="1586828" y="588"/>
                          <a:pt x="1449984" y="-8996"/>
                          <a:pt x="1209751" y="13716"/>
                        </a:cubicBezTo>
                        <a:cubicBezTo>
                          <a:pt x="969518" y="36428"/>
                          <a:pt x="318488" y="55902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360420" h="13716" stroke="0" extrusionOk="0">
                        <a:moveTo>
                          <a:pt x="0" y="0"/>
                        </a:moveTo>
                        <a:cubicBezTo>
                          <a:pt x="152211" y="-10113"/>
                          <a:pt x="493092" y="-25529"/>
                          <a:pt x="638480" y="0"/>
                        </a:cubicBezTo>
                        <a:cubicBezTo>
                          <a:pt x="783868" y="25529"/>
                          <a:pt x="1051824" y="-19092"/>
                          <a:pt x="1209751" y="0"/>
                        </a:cubicBezTo>
                        <a:cubicBezTo>
                          <a:pt x="1367678" y="19092"/>
                          <a:pt x="1729599" y="16071"/>
                          <a:pt x="1949044" y="0"/>
                        </a:cubicBezTo>
                        <a:cubicBezTo>
                          <a:pt x="2168489" y="-16071"/>
                          <a:pt x="2323758" y="-4710"/>
                          <a:pt x="2587523" y="0"/>
                        </a:cubicBezTo>
                        <a:cubicBezTo>
                          <a:pt x="2851288" y="4710"/>
                          <a:pt x="3195571" y="-8175"/>
                          <a:pt x="3360420" y="0"/>
                        </a:cubicBezTo>
                        <a:cubicBezTo>
                          <a:pt x="3359928" y="2764"/>
                          <a:pt x="3360118" y="8747"/>
                          <a:pt x="3360420" y="13716"/>
                        </a:cubicBezTo>
                        <a:cubicBezTo>
                          <a:pt x="3025528" y="-15604"/>
                          <a:pt x="2845368" y="35037"/>
                          <a:pt x="2688336" y="13716"/>
                        </a:cubicBezTo>
                        <a:cubicBezTo>
                          <a:pt x="2531304" y="-7605"/>
                          <a:pt x="2279760" y="-9642"/>
                          <a:pt x="1949044" y="13716"/>
                        </a:cubicBezTo>
                        <a:cubicBezTo>
                          <a:pt x="1618328" y="37074"/>
                          <a:pt x="1624903" y="7505"/>
                          <a:pt x="1377772" y="13716"/>
                        </a:cubicBezTo>
                        <a:cubicBezTo>
                          <a:pt x="1130641" y="19927"/>
                          <a:pt x="973925" y="-19083"/>
                          <a:pt x="705688" y="13716"/>
                        </a:cubicBezTo>
                        <a:cubicBezTo>
                          <a:pt x="437451" y="46515"/>
                          <a:pt x="236989" y="-13738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2CC88-2AAB-7146-974C-F476A2DE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r>
              <a:rPr lang="pt-BR" sz="1700" dirty="0"/>
              <a:t>O sucesso de um projeto de Big Data depende de uma </a:t>
            </a:r>
            <a:r>
              <a:rPr lang="pt-BR" sz="1700" b="1" dirty="0"/>
              <a:t>BOA PERGUNTA</a:t>
            </a:r>
          </a:p>
          <a:p>
            <a:r>
              <a:rPr lang="pt-BR" sz="1700" dirty="0"/>
              <a:t>Os executivos precisam ter bem claro um propósito para a empresa. É necessário ter um </a:t>
            </a:r>
            <a:r>
              <a:rPr lang="pt-BR" sz="1700" b="1" dirty="0"/>
              <a:t>objetivo a ser atingido</a:t>
            </a:r>
          </a:p>
          <a:p>
            <a:r>
              <a:rPr lang="pt-BR" sz="1700" dirty="0"/>
              <a:t>O projeto precisa ser viável para ser realizado no tempo desejado</a:t>
            </a:r>
          </a:p>
        </p:txBody>
      </p:sp>
    </p:spTree>
    <p:extLst>
      <p:ext uri="{BB962C8B-B14F-4D97-AF65-F5344CB8AC3E}">
        <p14:creationId xmlns:p14="http://schemas.microsoft.com/office/powerpoint/2010/main" val="15172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56760-44DD-AF45-B106-1804861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r>
              <a:rPr lang="pt-BR" sz="4100" dirty="0"/>
              <a:t>1. Definição do Objetivo</a:t>
            </a:r>
            <a:br>
              <a:rPr lang="pt-BR" sz="4100" dirty="0"/>
            </a:br>
            <a:r>
              <a:rPr lang="pt-BR" sz="1800" dirty="0"/>
              <a:t>Perguntas frequentes para a equipe de Big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209751 w 3360420"/>
              <a:gd name="connsiteY2" fmla="*/ 0 h 13716"/>
              <a:gd name="connsiteX3" fmla="*/ 1949044 w 3360420"/>
              <a:gd name="connsiteY3" fmla="*/ 0 h 13716"/>
              <a:gd name="connsiteX4" fmla="*/ 2587523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88336 w 3360420"/>
              <a:gd name="connsiteY7" fmla="*/ 13716 h 13716"/>
              <a:gd name="connsiteX8" fmla="*/ 1949044 w 3360420"/>
              <a:gd name="connsiteY8" fmla="*/ 13716 h 13716"/>
              <a:gd name="connsiteX9" fmla="*/ 1377772 w 3360420"/>
              <a:gd name="connsiteY9" fmla="*/ 13716 h 13716"/>
              <a:gd name="connsiteX10" fmla="*/ 705688 w 3360420"/>
              <a:gd name="connsiteY10" fmla="*/ 13716 h 13716"/>
              <a:gd name="connsiteX11" fmla="*/ 0 w 3360420"/>
              <a:gd name="connsiteY11" fmla="*/ 13716 h 13716"/>
              <a:gd name="connsiteX12" fmla="*/ 0 w 336042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91406" y="10001"/>
                  <a:pt x="492041" y="-46237"/>
                  <a:pt x="638480" y="0"/>
                </a:cubicBezTo>
                <a:cubicBezTo>
                  <a:pt x="757906" y="33197"/>
                  <a:pt x="1156600" y="-41629"/>
                  <a:pt x="1310564" y="0"/>
                </a:cubicBezTo>
                <a:cubicBezTo>
                  <a:pt x="1379184" y="24203"/>
                  <a:pt x="1719005" y="-47956"/>
                  <a:pt x="2016252" y="0"/>
                </a:cubicBezTo>
                <a:cubicBezTo>
                  <a:pt x="2309065" y="7372"/>
                  <a:pt x="2409711" y="1344"/>
                  <a:pt x="2721940" y="0"/>
                </a:cubicBezTo>
                <a:cubicBezTo>
                  <a:pt x="2995269" y="34213"/>
                  <a:pt x="3156613" y="531"/>
                  <a:pt x="3360420" y="0"/>
                </a:cubicBezTo>
                <a:cubicBezTo>
                  <a:pt x="3359915" y="3577"/>
                  <a:pt x="3360235" y="9896"/>
                  <a:pt x="3360420" y="13716"/>
                </a:cubicBezTo>
                <a:cubicBezTo>
                  <a:pt x="3039840" y="-6995"/>
                  <a:pt x="2944234" y="11098"/>
                  <a:pt x="2621128" y="13716"/>
                </a:cubicBezTo>
                <a:cubicBezTo>
                  <a:pt x="2291334" y="35811"/>
                  <a:pt x="2154043" y="38867"/>
                  <a:pt x="1881835" y="13716"/>
                </a:cubicBezTo>
                <a:cubicBezTo>
                  <a:pt x="1588327" y="-7987"/>
                  <a:pt x="1439318" y="-9600"/>
                  <a:pt x="1209751" y="13716"/>
                </a:cubicBezTo>
                <a:cubicBezTo>
                  <a:pt x="977769" y="43531"/>
                  <a:pt x="301166" y="108207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70421" y="-4407"/>
                  <a:pt x="491890" y="-50462"/>
                  <a:pt x="638480" y="0"/>
                </a:cubicBezTo>
                <a:cubicBezTo>
                  <a:pt x="792506" y="30971"/>
                  <a:pt x="1031707" y="-14677"/>
                  <a:pt x="1209751" y="0"/>
                </a:cubicBezTo>
                <a:cubicBezTo>
                  <a:pt x="1357076" y="52145"/>
                  <a:pt x="1723115" y="-4348"/>
                  <a:pt x="1949044" y="0"/>
                </a:cubicBezTo>
                <a:cubicBezTo>
                  <a:pt x="2192488" y="-34098"/>
                  <a:pt x="2339103" y="-31352"/>
                  <a:pt x="2587523" y="0"/>
                </a:cubicBezTo>
                <a:cubicBezTo>
                  <a:pt x="2818806" y="-7742"/>
                  <a:pt x="3217848" y="-30081"/>
                  <a:pt x="3360420" y="0"/>
                </a:cubicBezTo>
                <a:cubicBezTo>
                  <a:pt x="3359513" y="2997"/>
                  <a:pt x="3360180" y="8915"/>
                  <a:pt x="3360420" y="13716"/>
                </a:cubicBezTo>
                <a:cubicBezTo>
                  <a:pt x="3034345" y="-17354"/>
                  <a:pt x="2841928" y="47909"/>
                  <a:pt x="2688336" y="13716"/>
                </a:cubicBezTo>
                <a:cubicBezTo>
                  <a:pt x="2588685" y="8853"/>
                  <a:pt x="2270606" y="-39487"/>
                  <a:pt x="1949044" y="13716"/>
                </a:cubicBezTo>
                <a:cubicBezTo>
                  <a:pt x="1622278" y="37200"/>
                  <a:pt x="1629740" y="12517"/>
                  <a:pt x="1377772" y="13716"/>
                </a:cubicBezTo>
                <a:cubicBezTo>
                  <a:pt x="1148895" y="37407"/>
                  <a:pt x="976686" y="-12334"/>
                  <a:pt x="705688" y="13716"/>
                </a:cubicBezTo>
                <a:cubicBezTo>
                  <a:pt x="451150" y="60066"/>
                  <a:pt x="233487" y="-18420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360420" h="13716" fill="none" stroke="0" extrusionOk="0">
                <a:moveTo>
                  <a:pt x="0" y="0"/>
                </a:moveTo>
                <a:cubicBezTo>
                  <a:pt x="164693" y="20411"/>
                  <a:pt x="481374" y="-25570"/>
                  <a:pt x="638480" y="0"/>
                </a:cubicBezTo>
                <a:cubicBezTo>
                  <a:pt x="798995" y="30282"/>
                  <a:pt x="1140782" y="-27870"/>
                  <a:pt x="1310564" y="0"/>
                </a:cubicBezTo>
                <a:cubicBezTo>
                  <a:pt x="1415376" y="59022"/>
                  <a:pt x="1712923" y="34543"/>
                  <a:pt x="2016252" y="0"/>
                </a:cubicBezTo>
                <a:cubicBezTo>
                  <a:pt x="2299667" y="30754"/>
                  <a:pt x="2467976" y="-793"/>
                  <a:pt x="2721940" y="0"/>
                </a:cubicBezTo>
                <a:cubicBezTo>
                  <a:pt x="3014119" y="16113"/>
                  <a:pt x="3143946" y="-14907"/>
                  <a:pt x="3360420" y="0"/>
                </a:cubicBezTo>
                <a:cubicBezTo>
                  <a:pt x="3359485" y="2919"/>
                  <a:pt x="3359434" y="10491"/>
                  <a:pt x="3360420" y="13716"/>
                </a:cubicBezTo>
                <a:cubicBezTo>
                  <a:pt x="3046787" y="-23756"/>
                  <a:pt x="2956179" y="16001"/>
                  <a:pt x="2621128" y="13716"/>
                </a:cubicBezTo>
                <a:cubicBezTo>
                  <a:pt x="2297814" y="26084"/>
                  <a:pt x="2182001" y="28084"/>
                  <a:pt x="1881835" y="13716"/>
                </a:cubicBezTo>
                <a:cubicBezTo>
                  <a:pt x="1565437" y="-2872"/>
                  <a:pt x="1471458" y="8566"/>
                  <a:pt x="1209751" y="13716"/>
                </a:cubicBezTo>
                <a:cubicBezTo>
                  <a:pt x="973930" y="42996"/>
                  <a:pt x="321369" y="85738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60420"/>
                      <a:gd name="connsiteY0" fmla="*/ 0 h 13716"/>
                      <a:gd name="connsiteX1" fmla="*/ 638480 w 3360420"/>
                      <a:gd name="connsiteY1" fmla="*/ 0 h 13716"/>
                      <a:gd name="connsiteX2" fmla="*/ 1310564 w 3360420"/>
                      <a:gd name="connsiteY2" fmla="*/ 0 h 13716"/>
                      <a:gd name="connsiteX3" fmla="*/ 2016252 w 3360420"/>
                      <a:gd name="connsiteY3" fmla="*/ 0 h 13716"/>
                      <a:gd name="connsiteX4" fmla="*/ 2721940 w 3360420"/>
                      <a:gd name="connsiteY4" fmla="*/ 0 h 13716"/>
                      <a:gd name="connsiteX5" fmla="*/ 3360420 w 3360420"/>
                      <a:gd name="connsiteY5" fmla="*/ 0 h 13716"/>
                      <a:gd name="connsiteX6" fmla="*/ 3360420 w 3360420"/>
                      <a:gd name="connsiteY6" fmla="*/ 13716 h 13716"/>
                      <a:gd name="connsiteX7" fmla="*/ 2621128 w 3360420"/>
                      <a:gd name="connsiteY7" fmla="*/ 13716 h 13716"/>
                      <a:gd name="connsiteX8" fmla="*/ 1881835 w 3360420"/>
                      <a:gd name="connsiteY8" fmla="*/ 13716 h 13716"/>
                      <a:gd name="connsiteX9" fmla="*/ 1209751 w 3360420"/>
                      <a:gd name="connsiteY9" fmla="*/ 13716 h 13716"/>
                      <a:gd name="connsiteX10" fmla="*/ 0 w 3360420"/>
                      <a:gd name="connsiteY10" fmla="*/ 13716 h 13716"/>
                      <a:gd name="connsiteX11" fmla="*/ 0 w 3360420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60420" h="13716" fill="none" extrusionOk="0">
                        <a:moveTo>
                          <a:pt x="0" y="0"/>
                        </a:moveTo>
                        <a:cubicBezTo>
                          <a:pt x="173390" y="25775"/>
                          <a:pt x="488191" y="-28129"/>
                          <a:pt x="638480" y="0"/>
                        </a:cubicBezTo>
                        <a:cubicBezTo>
                          <a:pt x="788769" y="28129"/>
                          <a:pt x="1174965" y="-28957"/>
                          <a:pt x="1310564" y="0"/>
                        </a:cubicBezTo>
                        <a:cubicBezTo>
                          <a:pt x="1446163" y="28957"/>
                          <a:pt x="1725466" y="-34787"/>
                          <a:pt x="2016252" y="0"/>
                        </a:cubicBezTo>
                        <a:cubicBezTo>
                          <a:pt x="2307038" y="34787"/>
                          <a:pt x="2437945" y="-15142"/>
                          <a:pt x="2721940" y="0"/>
                        </a:cubicBezTo>
                        <a:cubicBezTo>
                          <a:pt x="3005935" y="15142"/>
                          <a:pt x="3141795" y="-10480"/>
                          <a:pt x="3360420" y="0"/>
                        </a:cubicBezTo>
                        <a:cubicBezTo>
                          <a:pt x="3359940" y="2989"/>
                          <a:pt x="3359779" y="10166"/>
                          <a:pt x="3360420" y="13716"/>
                        </a:cubicBezTo>
                        <a:cubicBezTo>
                          <a:pt x="3047302" y="-18841"/>
                          <a:pt x="2960325" y="10240"/>
                          <a:pt x="2621128" y="13716"/>
                        </a:cubicBezTo>
                        <a:cubicBezTo>
                          <a:pt x="2281931" y="17192"/>
                          <a:pt x="2176842" y="26844"/>
                          <a:pt x="1881835" y="13716"/>
                        </a:cubicBezTo>
                        <a:cubicBezTo>
                          <a:pt x="1586828" y="588"/>
                          <a:pt x="1449984" y="-8996"/>
                          <a:pt x="1209751" y="13716"/>
                        </a:cubicBezTo>
                        <a:cubicBezTo>
                          <a:pt x="969518" y="36428"/>
                          <a:pt x="318488" y="55902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360420" h="13716" stroke="0" extrusionOk="0">
                        <a:moveTo>
                          <a:pt x="0" y="0"/>
                        </a:moveTo>
                        <a:cubicBezTo>
                          <a:pt x="152211" y="-10113"/>
                          <a:pt x="493092" y="-25529"/>
                          <a:pt x="638480" y="0"/>
                        </a:cubicBezTo>
                        <a:cubicBezTo>
                          <a:pt x="783868" y="25529"/>
                          <a:pt x="1051824" y="-19092"/>
                          <a:pt x="1209751" y="0"/>
                        </a:cubicBezTo>
                        <a:cubicBezTo>
                          <a:pt x="1367678" y="19092"/>
                          <a:pt x="1729599" y="16071"/>
                          <a:pt x="1949044" y="0"/>
                        </a:cubicBezTo>
                        <a:cubicBezTo>
                          <a:pt x="2168489" y="-16071"/>
                          <a:pt x="2323758" y="-4710"/>
                          <a:pt x="2587523" y="0"/>
                        </a:cubicBezTo>
                        <a:cubicBezTo>
                          <a:pt x="2851288" y="4710"/>
                          <a:pt x="3195571" y="-8175"/>
                          <a:pt x="3360420" y="0"/>
                        </a:cubicBezTo>
                        <a:cubicBezTo>
                          <a:pt x="3359928" y="2764"/>
                          <a:pt x="3360118" y="8747"/>
                          <a:pt x="3360420" y="13716"/>
                        </a:cubicBezTo>
                        <a:cubicBezTo>
                          <a:pt x="3025528" y="-15604"/>
                          <a:pt x="2845368" y="35037"/>
                          <a:pt x="2688336" y="13716"/>
                        </a:cubicBezTo>
                        <a:cubicBezTo>
                          <a:pt x="2531304" y="-7605"/>
                          <a:pt x="2279760" y="-9642"/>
                          <a:pt x="1949044" y="13716"/>
                        </a:cubicBezTo>
                        <a:cubicBezTo>
                          <a:pt x="1618328" y="37074"/>
                          <a:pt x="1624903" y="7505"/>
                          <a:pt x="1377772" y="13716"/>
                        </a:cubicBezTo>
                        <a:cubicBezTo>
                          <a:pt x="1130641" y="19927"/>
                          <a:pt x="973925" y="-19083"/>
                          <a:pt x="705688" y="13716"/>
                        </a:cubicBezTo>
                        <a:cubicBezTo>
                          <a:pt x="437451" y="46515"/>
                          <a:pt x="236989" y="-13738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B7A87-77CC-8F40-85C5-E5A889D8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r>
              <a:rPr lang="pt-BR" sz="1700" dirty="0"/>
              <a:t>Qual o custo de implantação do projeto?</a:t>
            </a:r>
          </a:p>
          <a:p>
            <a:r>
              <a:rPr lang="pt-BR" sz="1700" dirty="0"/>
              <a:t>Qual o valor agregado ao negócio?</a:t>
            </a:r>
          </a:p>
          <a:p>
            <a:r>
              <a:rPr lang="pt-BR" sz="1700" dirty="0"/>
              <a:t>Qual o retorno financeiro?</a:t>
            </a:r>
          </a:p>
          <a:p>
            <a:r>
              <a:rPr lang="pt-BR" sz="1700" dirty="0"/>
              <a:t>Qual o aumento esperado de mercado?</a:t>
            </a:r>
          </a:p>
        </p:txBody>
      </p:sp>
    </p:spTree>
    <p:extLst>
      <p:ext uri="{BB962C8B-B14F-4D97-AF65-F5344CB8AC3E}">
        <p14:creationId xmlns:p14="http://schemas.microsoft.com/office/powerpoint/2010/main" val="407430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B0FDA-6F8A-354B-9E64-FCEC78FD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r>
              <a:rPr lang="pt-BR" sz="3200" dirty="0"/>
              <a:t>2. Preparar o Ambiente e Armazenar a Informação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209751 w 3360420"/>
              <a:gd name="connsiteY2" fmla="*/ 0 h 13716"/>
              <a:gd name="connsiteX3" fmla="*/ 1949044 w 3360420"/>
              <a:gd name="connsiteY3" fmla="*/ 0 h 13716"/>
              <a:gd name="connsiteX4" fmla="*/ 2587523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88336 w 3360420"/>
              <a:gd name="connsiteY7" fmla="*/ 13716 h 13716"/>
              <a:gd name="connsiteX8" fmla="*/ 1949044 w 3360420"/>
              <a:gd name="connsiteY8" fmla="*/ 13716 h 13716"/>
              <a:gd name="connsiteX9" fmla="*/ 1377772 w 3360420"/>
              <a:gd name="connsiteY9" fmla="*/ 13716 h 13716"/>
              <a:gd name="connsiteX10" fmla="*/ 705688 w 3360420"/>
              <a:gd name="connsiteY10" fmla="*/ 13716 h 13716"/>
              <a:gd name="connsiteX11" fmla="*/ 0 w 3360420"/>
              <a:gd name="connsiteY11" fmla="*/ 13716 h 13716"/>
              <a:gd name="connsiteX12" fmla="*/ 0 w 336042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91406" y="10001"/>
                  <a:pt x="492041" y="-46237"/>
                  <a:pt x="638480" y="0"/>
                </a:cubicBezTo>
                <a:cubicBezTo>
                  <a:pt x="757906" y="33197"/>
                  <a:pt x="1156600" y="-41629"/>
                  <a:pt x="1310564" y="0"/>
                </a:cubicBezTo>
                <a:cubicBezTo>
                  <a:pt x="1379184" y="24203"/>
                  <a:pt x="1719005" y="-47956"/>
                  <a:pt x="2016252" y="0"/>
                </a:cubicBezTo>
                <a:cubicBezTo>
                  <a:pt x="2309065" y="7372"/>
                  <a:pt x="2409711" y="1344"/>
                  <a:pt x="2721940" y="0"/>
                </a:cubicBezTo>
                <a:cubicBezTo>
                  <a:pt x="2995269" y="34213"/>
                  <a:pt x="3156613" y="531"/>
                  <a:pt x="3360420" y="0"/>
                </a:cubicBezTo>
                <a:cubicBezTo>
                  <a:pt x="3359915" y="3577"/>
                  <a:pt x="3360235" y="9896"/>
                  <a:pt x="3360420" y="13716"/>
                </a:cubicBezTo>
                <a:cubicBezTo>
                  <a:pt x="3039840" y="-6995"/>
                  <a:pt x="2944234" y="11098"/>
                  <a:pt x="2621128" y="13716"/>
                </a:cubicBezTo>
                <a:cubicBezTo>
                  <a:pt x="2291334" y="35811"/>
                  <a:pt x="2154043" y="38867"/>
                  <a:pt x="1881835" y="13716"/>
                </a:cubicBezTo>
                <a:cubicBezTo>
                  <a:pt x="1588327" y="-7987"/>
                  <a:pt x="1439318" y="-9600"/>
                  <a:pt x="1209751" y="13716"/>
                </a:cubicBezTo>
                <a:cubicBezTo>
                  <a:pt x="977769" y="43531"/>
                  <a:pt x="301166" y="108207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70421" y="-4407"/>
                  <a:pt x="491890" y="-50462"/>
                  <a:pt x="638480" y="0"/>
                </a:cubicBezTo>
                <a:cubicBezTo>
                  <a:pt x="792506" y="30971"/>
                  <a:pt x="1031707" y="-14677"/>
                  <a:pt x="1209751" y="0"/>
                </a:cubicBezTo>
                <a:cubicBezTo>
                  <a:pt x="1357076" y="52145"/>
                  <a:pt x="1723115" y="-4348"/>
                  <a:pt x="1949044" y="0"/>
                </a:cubicBezTo>
                <a:cubicBezTo>
                  <a:pt x="2192488" y="-34098"/>
                  <a:pt x="2339103" y="-31352"/>
                  <a:pt x="2587523" y="0"/>
                </a:cubicBezTo>
                <a:cubicBezTo>
                  <a:pt x="2818806" y="-7742"/>
                  <a:pt x="3217848" y="-30081"/>
                  <a:pt x="3360420" y="0"/>
                </a:cubicBezTo>
                <a:cubicBezTo>
                  <a:pt x="3359513" y="2997"/>
                  <a:pt x="3360180" y="8915"/>
                  <a:pt x="3360420" y="13716"/>
                </a:cubicBezTo>
                <a:cubicBezTo>
                  <a:pt x="3034345" y="-17354"/>
                  <a:pt x="2841928" y="47909"/>
                  <a:pt x="2688336" y="13716"/>
                </a:cubicBezTo>
                <a:cubicBezTo>
                  <a:pt x="2588685" y="8853"/>
                  <a:pt x="2270606" y="-39487"/>
                  <a:pt x="1949044" y="13716"/>
                </a:cubicBezTo>
                <a:cubicBezTo>
                  <a:pt x="1622278" y="37200"/>
                  <a:pt x="1629740" y="12517"/>
                  <a:pt x="1377772" y="13716"/>
                </a:cubicBezTo>
                <a:cubicBezTo>
                  <a:pt x="1148895" y="37407"/>
                  <a:pt x="976686" y="-12334"/>
                  <a:pt x="705688" y="13716"/>
                </a:cubicBezTo>
                <a:cubicBezTo>
                  <a:pt x="451150" y="60066"/>
                  <a:pt x="233487" y="-18420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360420" h="13716" fill="none" stroke="0" extrusionOk="0">
                <a:moveTo>
                  <a:pt x="0" y="0"/>
                </a:moveTo>
                <a:cubicBezTo>
                  <a:pt x="164693" y="20411"/>
                  <a:pt x="481374" y="-25570"/>
                  <a:pt x="638480" y="0"/>
                </a:cubicBezTo>
                <a:cubicBezTo>
                  <a:pt x="798995" y="30282"/>
                  <a:pt x="1140782" y="-27870"/>
                  <a:pt x="1310564" y="0"/>
                </a:cubicBezTo>
                <a:cubicBezTo>
                  <a:pt x="1415376" y="59022"/>
                  <a:pt x="1712923" y="34543"/>
                  <a:pt x="2016252" y="0"/>
                </a:cubicBezTo>
                <a:cubicBezTo>
                  <a:pt x="2299667" y="30754"/>
                  <a:pt x="2467976" y="-793"/>
                  <a:pt x="2721940" y="0"/>
                </a:cubicBezTo>
                <a:cubicBezTo>
                  <a:pt x="3014119" y="16113"/>
                  <a:pt x="3143946" y="-14907"/>
                  <a:pt x="3360420" y="0"/>
                </a:cubicBezTo>
                <a:cubicBezTo>
                  <a:pt x="3359485" y="2919"/>
                  <a:pt x="3359434" y="10491"/>
                  <a:pt x="3360420" y="13716"/>
                </a:cubicBezTo>
                <a:cubicBezTo>
                  <a:pt x="3046787" y="-23756"/>
                  <a:pt x="2956179" y="16001"/>
                  <a:pt x="2621128" y="13716"/>
                </a:cubicBezTo>
                <a:cubicBezTo>
                  <a:pt x="2297814" y="26084"/>
                  <a:pt x="2182001" y="28084"/>
                  <a:pt x="1881835" y="13716"/>
                </a:cubicBezTo>
                <a:cubicBezTo>
                  <a:pt x="1565437" y="-2872"/>
                  <a:pt x="1471458" y="8566"/>
                  <a:pt x="1209751" y="13716"/>
                </a:cubicBezTo>
                <a:cubicBezTo>
                  <a:pt x="973930" y="42996"/>
                  <a:pt x="321369" y="85738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60420"/>
                      <a:gd name="connsiteY0" fmla="*/ 0 h 13716"/>
                      <a:gd name="connsiteX1" fmla="*/ 638480 w 3360420"/>
                      <a:gd name="connsiteY1" fmla="*/ 0 h 13716"/>
                      <a:gd name="connsiteX2" fmla="*/ 1310564 w 3360420"/>
                      <a:gd name="connsiteY2" fmla="*/ 0 h 13716"/>
                      <a:gd name="connsiteX3" fmla="*/ 2016252 w 3360420"/>
                      <a:gd name="connsiteY3" fmla="*/ 0 h 13716"/>
                      <a:gd name="connsiteX4" fmla="*/ 2721940 w 3360420"/>
                      <a:gd name="connsiteY4" fmla="*/ 0 h 13716"/>
                      <a:gd name="connsiteX5" fmla="*/ 3360420 w 3360420"/>
                      <a:gd name="connsiteY5" fmla="*/ 0 h 13716"/>
                      <a:gd name="connsiteX6" fmla="*/ 3360420 w 3360420"/>
                      <a:gd name="connsiteY6" fmla="*/ 13716 h 13716"/>
                      <a:gd name="connsiteX7" fmla="*/ 2621128 w 3360420"/>
                      <a:gd name="connsiteY7" fmla="*/ 13716 h 13716"/>
                      <a:gd name="connsiteX8" fmla="*/ 1881835 w 3360420"/>
                      <a:gd name="connsiteY8" fmla="*/ 13716 h 13716"/>
                      <a:gd name="connsiteX9" fmla="*/ 1209751 w 3360420"/>
                      <a:gd name="connsiteY9" fmla="*/ 13716 h 13716"/>
                      <a:gd name="connsiteX10" fmla="*/ 0 w 3360420"/>
                      <a:gd name="connsiteY10" fmla="*/ 13716 h 13716"/>
                      <a:gd name="connsiteX11" fmla="*/ 0 w 3360420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60420" h="13716" fill="none" extrusionOk="0">
                        <a:moveTo>
                          <a:pt x="0" y="0"/>
                        </a:moveTo>
                        <a:cubicBezTo>
                          <a:pt x="173390" y="25775"/>
                          <a:pt x="488191" y="-28129"/>
                          <a:pt x="638480" y="0"/>
                        </a:cubicBezTo>
                        <a:cubicBezTo>
                          <a:pt x="788769" y="28129"/>
                          <a:pt x="1174965" y="-28957"/>
                          <a:pt x="1310564" y="0"/>
                        </a:cubicBezTo>
                        <a:cubicBezTo>
                          <a:pt x="1446163" y="28957"/>
                          <a:pt x="1725466" y="-34787"/>
                          <a:pt x="2016252" y="0"/>
                        </a:cubicBezTo>
                        <a:cubicBezTo>
                          <a:pt x="2307038" y="34787"/>
                          <a:pt x="2437945" y="-15142"/>
                          <a:pt x="2721940" y="0"/>
                        </a:cubicBezTo>
                        <a:cubicBezTo>
                          <a:pt x="3005935" y="15142"/>
                          <a:pt x="3141795" y="-10480"/>
                          <a:pt x="3360420" y="0"/>
                        </a:cubicBezTo>
                        <a:cubicBezTo>
                          <a:pt x="3359940" y="2989"/>
                          <a:pt x="3359779" y="10166"/>
                          <a:pt x="3360420" y="13716"/>
                        </a:cubicBezTo>
                        <a:cubicBezTo>
                          <a:pt x="3047302" y="-18841"/>
                          <a:pt x="2960325" y="10240"/>
                          <a:pt x="2621128" y="13716"/>
                        </a:cubicBezTo>
                        <a:cubicBezTo>
                          <a:pt x="2281931" y="17192"/>
                          <a:pt x="2176842" y="26844"/>
                          <a:pt x="1881835" y="13716"/>
                        </a:cubicBezTo>
                        <a:cubicBezTo>
                          <a:pt x="1586828" y="588"/>
                          <a:pt x="1449984" y="-8996"/>
                          <a:pt x="1209751" y="13716"/>
                        </a:cubicBezTo>
                        <a:cubicBezTo>
                          <a:pt x="969518" y="36428"/>
                          <a:pt x="318488" y="55902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360420" h="13716" stroke="0" extrusionOk="0">
                        <a:moveTo>
                          <a:pt x="0" y="0"/>
                        </a:moveTo>
                        <a:cubicBezTo>
                          <a:pt x="152211" y="-10113"/>
                          <a:pt x="493092" y="-25529"/>
                          <a:pt x="638480" y="0"/>
                        </a:cubicBezTo>
                        <a:cubicBezTo>
                          <a:pt x="783868" y="25529"/>
                          <a:pt x="1051824" y="-19092"/>
                          <a:pt x="1209751" y="0"/>
                        </a:cubicBezTo>
                        <a:cubicBezTo>
                          <a:pt x="1367678" y="19092"/>
                          <a:pt x="1729599" y="16071"/>
                          <a:pt x="1949044" y="0"/>
                        </a:cubicBezTo>
                        <a:cubicBezTo>
                          <a:pt x="2168489" y="-16071"/>
                          <a:pt x="2323758" y="-4710"/>
                          <a:pt x="2587523" y="0"/>
                        </a:cubicBezTo>
                        <a:cubicBezTo>
                          <a:pt x="2851288" y="4710"/>
                          <a:pt x="3195571" y="-8175"/>
                          <a:pt x="3360420" y="0"/>
                        </a:cubicBezTo>
                        <a:cubicBezTo>
                          <a:pt x="3359928" y="2764"/>
                          <a:pt x="3360118" y="8747"/>
                          <a:pt x="3360420" y="13716"/>
                        </a:cubicBezTo>
                        <a:cubicBezTo>
                          <a:pt x="3025528" y="-15604"/>
                          <a:pt x="2845368" y="35037"/>
                          <a:pt x="2688336" y="13716"/>
                        </a:cubicBezTo>
                        <a:cubicBezTo>
                          <a:pt x="2531304" y="-7605"/>
                          <a:pt x="2279760" y="-9642"/>
                          <a:pt x="1949044" y="13716"/>
                        </a:cubicBezTo>
                        <a:cubicBezTo>
                          <a:pt x="1618328" y="37074"/>
                          <a:pt x="1624903" y="7505"/>
                          <a:pt x="1377772" y="13716"/>
                        </a:cubicBezTo>
                        <a:cubicBezTo>
                          <a:pt x="1130641" y="19927"/>
                          <a:pt x="973925" y="-19083"/>
                          <a:pt x="705688" y="13716"/>
                        </a:cubicBezTo>
                        <a:cubicBezTo>
                          <a:pt x="437451" y="46515"/>
                          <a:pt x="236989" y="-13738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D2F5F-A237-B340-9610-0F64F844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2000" dirty="0"/>
              <a:t>Para a definição da forma mais adequada para armazenamento da informação deve-se ter atenção com relação a: </a:t>
            </a:r>
          </a:p>
          <a:p>
            <a:pPr marL="457200" indent="-457200">
              <a:buAutoNum type="arabicPeriod"/>
            </a:pPr>
            <a:r>
              <a:rPr lang="pt-BR" sz="1700" dirty="0"/>
              <a:t>Escalabilidade</a:t>
            </a:r>
          </a:p>
          <a:p>
            <a:pPr marL="457200" indent="-457200">
              <a:buAutoNum type="arabicPeriod"/>
            </a:pPr>
            <a:r>
              <a:rPr lang="pt-BR" sz="1700" dirty="0"/>
              <a:t>Alta disponibilidade </a:t>
            </a:r>
          </a:p>
          <a:p>
            <a:pPr marL="457200" indent="-457200">
              <a:buAutoNum type="arabicPeriod"/>
            </a:pPr>
            <a:r>
              <a:rPr lang="pt-BR" sz="1700" dirty="0"/>
              <a:t>Flexibilidade </a:t>
            </a:r>
          </a:p>
        </p:txBody>
      </p:sp>
    </p:spTree>
    <p:extLst>
      <p:ext uri="{BB962C8B-B14F-4D97-AF65-F5344CB8AC3E}">
        <p14:creationId xmlns:p14="http://schemas.microsoft.com/office/powerpoint/2010/main" val="39022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3FDD3-6E80-DD40-A14B-BFCF6EEE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F1268-3DF3-CB45-A5F1-C87D1FB5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quantidade de usuários que acessam o banco de dados pode crescer e decrescer rapidamente. </a:t>
            </a:r>
          </a:p>
          <a:p>
            <a:r>
              <a:rPr lang="pt-BR" dirty="0"/>
              <a:t>A empresa deve estar pronta para uma solução escalável. </a:t>
            </a:r>
          </a:p>
          <a:p>
            <a:r>
              <a:rPr lang="pt-BR" dirty="0"/>
              <a:t>Por exemplo, deve estar pronta para o pico de vendas em uma data comemorativa.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15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A626A-AE10-F54F-9059-04918B9B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Alta disponibilidade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95280-EFC8-244A-AB09-6650A46F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acesso a informação deve estar sempre disponível. </a:t>
            </a:r>
          </a:p>
          <a:p>
            <a:r>
              <a:rPr lang="pt-BR" dirty="0"/>
              <a:t>Os bancos por exemplo, devem estar com seus sistemas sempre disponíveis.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4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35C97-7797-8548-83CE-5AB06091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42A0D-6BEF-7848-82BE-342169B0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de armazenamento da informação deve ser flexível para que possa armazenar dados estruturados e não estruturados que serão processados com a utilização de diversas tecnologias.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7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4BFE-1782-334E-B246-787B97BC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253D6-61D4-5747-8CA6-2E399E29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Além da preocupação com a escalabilidade, alta disponibilidade e flexibilidade, para determinar a melhor estratégia de armazenar as informações deve-se considerar: </a:t>
            </a:r>
          </a:p>
          <a:p>
            <a:r>
              <a:rPr lang="pt-BR" dirty="0"/>
              <a:t>A estrutura do banco de dados </a:t>
            </a:r>
          </a:p>
          <a:p>
            <a:r>
              <a:rPr lang="pt-BR" dirty="0"/>
              <a:t>Custo dos equipamentos </a:t>
            </a:r>
          </a:p>
          <a:p>
            <a:r>
              <a:rPr lang="pt-BR" dirty="0"/>
              <a:t>Custo da equipe de Big Data </a:t>
            </a:r>
          </a:p>
          <a:p>
            <a:r>
              <a:rPr lang="pt-BR" dirty="0"/>
              <a:t>Aspectos de segurança da informação </a:t>
            </a:r>
          </a:p>
          <a:p>
            <a:r>
              <a:rPr lang="pt-BR" dirty="0"/>
              <a:t>Como as informações serão processadas </a:t>
            </a:r>
          </a:p>
          <a:p>
            <a:r>
              <a:rPr lang="pt-BR" dirty="0"/>
              <a:t>Quais os softwares e aplicativos envolvidos </a:t>
            </a:r>
          </a:p>
          <a:p>
            <a:r>
              <a:rPr lang="pt-BR" dirty="0"/>
              <a:t>Como os dados serão gerenciados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66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0951B-1AAD-654C-86CD-5FC69DB1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C1B1C-0038-DB43-9AC8-BE1F361A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ideal é criar um único repositório para que todas as informações estejam disponíveis a todos os usuários. Este repositório é denominado </a:t>
            </a:r>
            <a:r>
              <a:rPr lang="pt-BR" b="1" dirty="0"/>
              <a:t>Data Lake</a:t>
            </a:r>
            <a:r>
              <a:rPr lang="pt-BR" dirty="0"/>
              <a:t>. </a:t>
            </a:r>
          </a:p>
          <a:p>
            <a:r>
              <a:rPr lang="pt-BR" dirty="0"/>
              <a:t>No Data Lake, as informações são armazenadas de forma bruta, da forma em que foram coletadas na fonte de dados.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960509"/>
            <a:ext cx="7375161" cy="994172"/>
          </a:xfrm>
        </p:spPr>
        <p:txBody>
          <a:bodyPr anchor="b">
            <a:normAutofit/>
          </a:bodyPr>
          <a:lstStyle/>
          <a:p>
            <a:pPr algn="ctr"/>
            <a:r>
              <a:rPr lang="en-US" sz="2700">
                <a:solidFill>
                  <a:schemeClr val="tx2"/>
                </a:solidFill>
              </a:rPr>
              <a:t>Definição “</a:t>
            </a:r>
            <a:r>
              <a:rPr lang="en-US" sz="2700" i="1">
                <a:solidFill>
                  <a:schemeClr val="tx2"/>
                </a:solidFill>
              </a:rPr>
              <a:t>raiz”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1787232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1954681"/>
            <a:ext cx="7375161" cy="2228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i="1" dirty="0">
                <a:solidFill>
                  <a:schemeClr val="tx2"/>
                </a:solidFill>
              </a:rPr>
              <a:t>“Uma </a:t>
            </a:r>
            <a:r>
              <a:rPr lang="en-US" sz="2400" b="1" i="1" dirty="0" err="1">
                <a:solidFill>
                  <a:schemeClr val="tx2"/>
                </a:solidFill>
              </a:rPr>
              <a:t>arcabouço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pela qual se </a:t>
            </a:r>
            <a:r>
              <a:rPr lang="en-US" sz="2400" i="1" dirty="0" err="1">
                <a:solidFill>
                  <a:schemeClr val="tx2"/>
                </a:solidFill>
              </a:rPr>
              <a:t>estabelecem</a:t>
            </a:r>
            <a:r>
              <a:rPr lang="en-US" sz="2400" i="1" dirty="0">
                <a:solidFill>
                  <a:schemeClr val="tx2"/>
                </a:solidFill>
              </a:rPr>
              <a:t> ferramentas para </a:t>
            </a:r>
            <a:r>
              <a:rPr lang="en-US" sz="2400" i="1" dirty="0" err="1">
                <a:solidFill>
                  <a:schemeClr val="tx2"/>
                </a:solidFill>
              </a:rPr>
              <a:t>obter</a:t>
            </a:r>
            <a:r>
              <a:rPr lang="en-US" sz="2400" i="1" dirty="0">
                <a:solidFill>
                  <a:schemeClr val="tx2"/>
                </a:solidFill>
              </a:rPr>
              <a:t>, </a:t>
            </a:r>
            <a:r>
              <a:rPr lang="en-US" sz="2400" i="1" dirty="0" err="1">
                <a:solidFill>
                  <a:schemeClr val="tx2"/>
                </a:solidFill>
              </a:rPr>
              <a:t>organizar</a:t>
            </a:r>
            <a:r>
              <a:rPr lang="en-US" sz="2400" i="1" dirty="0">
                <a:solidFill>
                  <a:schemeClr val="tx2"/>
                </a:solidFill>
              </a:rPr>
              <a:t>, </a:t>
            </a:r>
            <a:r>
              <a:rPr lang="en-US" sz="2400" i="1" dirty="0" err="1">
                <a:solidFill>
                  <a:schemeClr val="tx2"/>
                </a:solidFill>
              </a:rPr>
              <a:t>analisar</a:t>
            </a:r>
            <a:r>
              <a:rPr lang="en-US" sz="2400" i="1" dirty="0">
                <a:solidFill>
                  <a:schemeClr val="tx2"/>
                </a:solidFill>
              </a:rPr>
              <a:t> e prover </a:t>
            </a:r>
            <a:r>
              <a:rPr lang="en-US" sz="2400" i="1" dirty="0" err="1">
                <a:solidFill>
                  <a:schemeClr val="tx2"/>
                </a:solidFill>
              </a:rPr>
              <a:t>acesso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às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informações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necessárias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aos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tomadores</a:t>
            </a:r>
            <a:r>
              <a:rPr lang="en-US" sz="2400" i="1" dirty="0">
                <a:solidFill>
                  <a:schemeClr val="tx2"/>
                </a:solidFill>
              </a:rPr>
              <a:t> de </a:t>
            </a:r>
            <a:r>
              <a:rPr lang="en-US" sz="2400" i="1" dirty="0" err="1">
                <a:solidFill>
                  <a:schemeClr val="tx2"/>
                </a:solidFill>
              </a:rPr>
              <a:t>decisão</a:t>
            </a:r>
            <a:r>
              <a:rPr lang="en-US" sz="2400" i="1" dirty="0">
                <a:solidFill>
                  <a:schemeClr val="tx2"/>
                </a:solidFill>
              </a:rPr>
              <a:t> das </a:t>
            </a:r>
            <a:r>
              <a:rPr lang="en-US" sz="2400" i="1" dirty="0" err="1">
                <a:solidFill>
                  <a:schemeClr val="tx2"/>
                </a:solidFill>
              </a:rPr>
              <a:t>empresas</a:t>
            </a:r>
            <a:r>
              <a:rPr lang="en-US" sz="2400" i="1" dirty="0">
                <a:solidFill>
                  <a:schemeClr val="tx2"/>
                </a:solidFill>
              </a:rPr>
              <a:t> para </a:t>
            </a:r>
            <a:r>
              <a:rPr lang="en-US" sz="2400" i="1" dirty="0" err="1">
                <a:solidFill>
                  <a:schemeClr val="tx2"/>
                </a:solidFill>
              </a:rPr>
              <a:t>analisarem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os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fenômenos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acerca</a:t>
            </a:r>
            <a:r>
              <a:rPr lang="en-US" sz="2400" i="1" dirty="0">
                <a:solidFill>
                  <a:schemeClr val="tx2"/>
                </a:solidFill>
              </a:rPr>
              <a:t> de </a:t>
            </a:r>
            <a:r>
              <a:rPr lang="en-US" sz="2400" i="1" dirty="0" err="1">
                <a:solidFill>
                  <a:schemeClr val="tx2"/>
                </a:solidFill>
              </a:rPr>
              <a:t>seus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negócios</a:t>
            </a:r>
            <a:r>
              <a:rPr lang="en-US" sz="2400" i="1" dirty="0">
                <a:solidFill>
                  <a:schemeClr val="tx2"/>
                </a:solidFill>
              </a:rPr>
              <a:t>”. </a:t>
            </a:r>
          </a:p>
          <a:p>
            <a:pPr marL="0" indent="0" algn="r">
              <a:lnSpc>
                <a:spcPct val="13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— Howard </a:t>
            </a:r>
            <a:r>
              <a:rPr lang="en-US" sz="2400" dirty="0" err="1">
                <a:solidFill>
                  <a:schemeClr val="tx2"/>
                </a:solidFill>
              </a:rPr>
              <a:t>Dresner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3512004"/>
            <a:ext cx="2174211" cy="163149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4983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BA905-0EF5-354E-9E44-AA7F766E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e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673E-EC28-E746-AE33-C85349C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Big Data trouxe inovações na maneira de armazenar as informações</a:t>
            </a:r>
          </a:p>
          <a:p>
            <a:r>
              <a:rPr lang="pt-BR" dirty="0"/>
              <a:t>Bancos de Dados SQL e NoSQL</a:t>
            </a:r>
          </a:p>
        </p:txBody>
      </p:sp>
    </p:spTree>
    <p:extLst>
      <p:ext uri="{BB962C8B-B14F-4D97-AF65-F5344CB8AC3E}">
        <p14:creationId xmlns:p14="http://schemas.microsoft.com/office/powerpoint/2010/main" val="34367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E1C8-4387-D048-A7AB-0F18F20C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Capturar 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C3192-68E9-BB4A-8E5F-2F124AB7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início de um projeto de Big Data consiste na determinação do objetivo do estudo. </a:t>
            </a:r>
          </a:p>
          <a:p>
            <a:r>
              <a:rPr lang="pt-BR" dirty="0"/>
              <a:t>Para atingir o objetivo deve-se definir quais os dados que precisam ser armazenados. </a:t>
            </a:r>
          </a:p>
          <a:p>
            <a:r>
              <a:rPr lang="pt-BR" dirty="0"/>
              <a:t>As informações podem ser extraídas por exemplo da internet, das redes sociais e de sensores.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269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91B07-0329-B945-BC1A-D37CCAA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Capturar 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106A9-9912-6C44-8B69-4F27F8BF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Todas as </a:t>
            </a:r>
            <a:r>
              <a:rPr lang="pt-BR" dirty="0" err="1"/>
              <a:t>informações</a:t>
            </a:r>
            <a:r>
              <a:rPr lang="pt-BR" dirty="0"/>
              <a:t> devem ser capturadas e armazenadas no Data Lake. </a:t>
            </a:r>
          </a:p>
          <a:p>
            <a:r>
              <a:rPr lang="pt-BR" dirty="0"/>
              <a:t>A forma mais </a:t>
            </a:r>
            <a:r>
              <a:rPr lang="pt-BR" dirty="0" err="1"/>
              <a:t>fácil</a:t>
            </a:r>
            <a:r>
              <a:rPr lang="pt-BR" dirty="0"/>
              <a:t> de capturar dados de </a:t>
            </a:r>
            <a:r>
              <a:rPr lang="pt-BR" dirty="0" err="1"/>
              <a:t>mídias</a:t>
            </a:r>
            <a:r>
              <a:rPr lang="pt-BR" dirty="0"/>
              <a:t> sociais online é por meio de uma API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Interface). </a:t>
            </a:r>
          </a:p>
          <a:p>
            <a:r>
              <a:rPr lang="pt-BR" dirty="0"/>
              <a:t>Algumas empresas de </a:t>
            </a:r>
            <a:r>
              <a:rPr lang="pt-BR" dirty="0" err="1"/>
              <a:t>mídias</a:t>
            </a:r>
            <a:r>
              <a:rPr lang="pt-BR" dirty="0"/>
              <a:t> sociais disponibilizam </a:t>
            </a:r>
            <a:r>
              <a:rPr lang="pt-BR" dirty="0" err="1"/>
              <a:t>APIs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75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88B9-7565-1148-B4DC-87CDE737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Processar, Modelar e Visualizar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A8F3A-E678-EB4A-AB22-8C7D8CB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735202" cy="3263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processamento e a modelagem dos dados é dividida em três pilares. </a:t>
            </a:r>
            <a:r>
              <a:rPr lang="pt-BR" b="1" dirty="0"/>
              <a:t>Tecnologias</a:t>
            </a:r>
            <a:r>
              <a:rPr lang="pt-BR" dirty="0"/>
              <a:t> de Big Data, ferramentas de </a:t>
            </a:r>
            <a:r>
              <a:rPr lang="pt-BR" b="1" dirty="0" err="1"/>
              <a:t>Analytics</a:t>
            </a:r>
            <a:r>
              <a:rPr lang="pt-BR" dirty="0"/>
              <a:t> e ferramentas de </a:t>
            </a:r>
            <a:r>
              <a:rPr lang="pt-BR" b="1" dirty="0"/>
              <a:t>BI. </a:t>
            </a:r>
          </a:p>
          <a:p>
            <a:endParaRPr lang="pt-BR" dirty="0"/>
          </a:p>
        </p:txBody>
      </p:sp>
      <p:sp>
        <p:nvSpPr>
          <p:cNvPr id="4" name="Triângulo 3">
            <a:extLst>
              <a:ext uri="{FF2B5EF4-FFF2-40B4-BE49-F238E27FC236}">
                <a16:creationId xmlns:a16="http://schemas.microsoft.com/office/drawing/2014/main" id="{013A24A0-230B-3F43-8AED-0E28D8691427}"/>
              </a:ext>
            </a:extLst>
          </p:cNvPr>
          <p:cNvSpPr/>
          <p:nvPr/>
        </p:nvSpPr>
        <p:spPr>
          <a:xfrm>
            <a:off x="5561814" y="1369219"/>
            <a:ext cx="3091992" cy="288227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EC9D35-A2E2-834D-ACBD-27BD082403BF}"/>
              </a:ext>
            </a:extLst>
          </p:cNvPr>
          <p:cNvSpPr txBox="1"/>
          <p:nvPr/>
        </p:nvSpPr>
        <p:spPr>
          <a:xfrm>
            <a:off x="6866398" y="1902082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E1E1C2-B7F4-6B46-8F3E-3031AE9B0781}"/>
              </a:ext>
            </a:extLst>
          </p:cNvPr>
          <p:cNvSpPr txBox="1"/>
          <p:nvPr/>
        </p:nvSpPr>
        <p:spPr>
          <a:xfrm>
            <a:off x="6339811" y="273936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Analytics</a:t>
            </a:r>
            <a:endParaRPr lang="pt-BR" sz="2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426A95-6191-3C41-BE9F-57747E8B64F6}"/>
              </a:ext>
            </a:extLst>
          </p:cNvPr>
          <p:cNvSpPr txBox="1"/>
          <p:nvPr/>
        </p:nvSpPr>
        <p:spPr>
          <a:xfrm>
            <a:off x="6225196" y="357664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Tecnologia</a:t>
            </a:r>
          </a:p>
        </p:txBody>
      </p:sp>
    </p:spTree>
    <p:extLst>
      <p:ext uri="{BB962C8B-B14F-4D97-AF65-F5344CB8AC3E}">
        <p14:creationId xmlns:p14="http://schemas.microsoft.com/office/powerpoint/2010/main" val="228839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9CE9FA-B6CD-7640-B57B-093CEA43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pt-BR" sz="4100"/>
              <a:t>Tecnologia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5BEA3-E366-9B4B-833E-2A11AFB6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r>
              <a:rPr lang="pt-BR" sz="1700"/>
              <a:t>Para processar o imenso volume de dados do Big Data são necessárias tecnologias que possam oferecer escalabilidade, disponibilidade e flexibilidade. </a:t>
            </a:r>
          </a:p>
          <a:p>
            <a:r>
              <a:rPr lang="pt-BR" sz="1700"/>
              <a:t>Inicialmente, as empresas com a necessidade de aumentar os recursos computacionais como disco, memória e velocidade faziam a troca de equipamento ou de algum componente. </a:t>
            </a:r>
          </a:p>
          <a:p>
            <a:r>
              <a:rPr lang="pt-BR" sz="1700"/>
              <a:t>Considerar:</a:t>
            </a:r>
          </a:p>
          <a:p>
            <a:pPr lvl="1"/>
            <a:r>
              <a:rPr lang="pt-BR" sz="1700"/>
              <a:t>Custo de atualização dos equipamentos</a:t>
            </a:r>
          </a:p>
          <a:p>
            <a:pPr lvl="1"/>
            <a:r>
              <a:rPr lang="pt-BR" sz="1700"/>
              <a:t>Escalabilidade</a:t>
            </a:r>
          </a:p>
          <a:p>
            <a:pPr marL="0" indent="0">
              <a:buNone/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21902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B675F-BB66-374F-8899-34A74DBB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30524"/>
            <a:ext cx="7631723" cy="833882"/>
          </a:xfrm>
        </p:spPr>
        <p:txBody>
          <a:bodyPr anchor="ctr">
            <a:normAutofit/>
          </a:bodyPr>
          <a:lstStyle/>
          <a:p>
            <a:pPr algn="ctr"/>
            <a:r>
              <a:rPr lang="pt-BR" sz="3000"/>
              <a:t>Hadoop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E93D9-1E24-3E4A-B075-E4DF7B79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094930"/>
            <a:ext cx="7631722" cy="575928"/>
          </a:xfrm>
        </p:spPr>
        <p:txBody>
          <a:bodyPr anchor="ctr">
            <a:normAutofit/>
          </a:bodyPr>
          <a:lstStyle/>
          <a:p>
            <a:pPr algn="ctr"/>
            <a:r>
              <a:rPr lang="pt-BR" sz="1500"/>
              <a:t>O Hadoop trouxe inovação ao processamento de dados. Ele é um projeto open source da Apache Software Foundation. Criado por Doug Cutting e Mike Cafarella. </a:t>
            </a:r>
          </a:p>
          <a:p>
            <a:pPr algn="ctr"/>
            <a:endParaRPr lang="pt-BR" sz="1500"/>
          </a:p>
        </p:txBody>
      </p:sp>
      <p:pic>
        <p:nvPicPr>
          <p:cNvPr id="5" name="Imagem 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EB63765-D6B2-C147-8B21-EE957E0E7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5" y="2191571"/>
            <a:ext cx="7886696" cy="21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1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772FA-EDD6-2740-8013-A770F490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486"/>
            <a:ext cx="7886700" cy="439323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O </a:t>
            </a:r>
            <a:r>
              <a:rPr lang="pt-BR" dirty="0" err="1"/>
              <a:t>Hadoop</a:t>
            </a:r>
            <a:r>
              <a:rPr lang="pt-BR" dirty="0"/>
              <a:t> permite processamento de dados em várias unidades de disco de forma distribuída com tolerância a falhas.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Um cluster </a:t>
            </a:r>
            <a:r>
              <a:rPr lang="pt-BR" dirty="0" err="1"/>
              <a:t>Hadoop</a:t>
            </a:r>
            <a:r>
              <a:rPr lang="pt-BR" dirty="0"/>
              <a:t> é formado por um conjunto de processadores.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 HDFS é o componente do </a:t>
            </a:r>
            <a:r>
              <a:rPr lang="pt-BR" dirty="0" err="1"/>
              <a:t>Hadoop</a:t>
            </a:r>
            <a:r>
              <a:rPr lang="pt-BR" dirty="0"/>
              <a:t> responsável pelo armazenamento distribuído dos dados. 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4C343FC-6CEA-A541-B23D-DF8DCE28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8" y="2984500"/>
            <a:ext cx="7413903" cy="19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9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10909-BBF0-2649-8588-FA51A39C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18" y="250371"/>
            <a:ext cx="8406982" cy="438235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/>
              <a:t>O arquivo a ser processado é divido, por padrão, em blocos de tamanho 64 MB.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Suponha um arquivo dividido em quatro blocos (A1, A2, A3 e A4) de 64 MB.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>A figura apresenta um exemplo de processamento de um cluster </a:t>
            </a:r>
            <a:r>
              <a:rPr lang="pt-BR" dirty="0" err="1"/>
              <a:t>hadoop</a:t>
            </a:r>
            <a:r>
              <a:rPr lang="pt-BR" dirty="0"/>
              <a:t> onde o arquivo está dividido em quatro blocos e processado com três replicas. 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  <p:pic>
        <p:nvPicPr>
          <p:cNvPr id="5" name="Imagem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AFB634AC-FBEC-7849-8971-B89C1EB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1" y="3009899"/>
            <a:ext cx="7735278" cy="1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78181-8201-E842-9BF3-2B858688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Analytics</a:t>
            </a:r>
            <a:r>
              <a:rPr lang="pt-BR" dirty="0"/>
              <a:t> e BI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94D32F-7114-5C4C-AFFC-623CADDE3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modelagem das informações pode ser feita por meio, por exemplo, dos softwares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76D79B-EF4F-3344-B658-D7D2E1A6D9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 linguagem de programação Python também é muito utilizada em Big Data </a:t>
            </a:r>
          </a:p>
          <a:p>
            <a:endParaRPr lang="pt-BR" dirty="0"/>
          </a:p>
        </p:txBody>
      </p:sp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725D6AE-A30D-F54B-AFA1-F8158185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2571750"/>
            <a:ext cx="2329543" cy="1316698"/>
          </a:xfrm>
          <a:prstGeom prst="rect">
            <a:avLst/>
          </a:prstGeom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77C1654B-2A48-C146-A2E7-A5AB5F41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49" y="2920999"/>
            <a:ext cx="2019903" cy="6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A2FC-EA95-154A-9EDF-595CBF6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Analytics</a:t>
            </a:r>
            <a:r>
              <a:rPr lang="pt-BR" dirty="0"/>
              <a:t> e BI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74C64C-1A53-F84A-B985-20B36D0D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visualização de dados pode ser ferramentas de Business </a:t>
            </a:r>
            <a:r>
              <a:rPr lang="pt-BR" dirty="0" err="1"/>
              <a:t>Intelligence</a:t>
            </a:r>
            <a:r>
              <a:rPr lang="pt-BR" dirty="0"/>
              <a:t> (BI) </a:t>
            </a:r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5091158-6EBF-C846-B383-09FD92632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2571750"/>
            <a:ext cx="7327337" cy="12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638637"/>
            <a:ext cx="3848096" cy="1096334"/>
          </a:xfrm>
        </p:spPr>
        <p:txBody>
          <a:bodyPr>
            <a:normAutofit/>
          </a:bodyPr>
          <a:lstStyle/>
          <a:p>
            <a:r>
              <a:rPr lang="en-US" sz="3200" dirty="0" err="1"/>
              <a:t>Objetivos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52686"/>
            <a:ext cx="3408877" cy="311647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1350"/>
              </a:spcBef>
            </a:pPr>
            <a:r>
              <a:rPr lang="en-US" sz="2900" dirty="0"/>
              <a:t>“</a:t>
            </a:r>
            <a:r>
              <a:rPr lang="en-US" sz="2900" dirty="0" err="1"/>
              <a:t>Sabedoria</a:t>
            </a:r>
            <a:r>
              <a:rPr lang="en-US" sz="2900" dirty="0"/>
              <a:t> </a:t>
            </a:r>
            <a:r>
              <a:rPr lang="en-US" sz="2900" dirty="0" err="1"/>
              <a:t>sobre</a:t>
            </a:r>
            <a:r>
              <a:rPr lang="en-US" sz="2900" dirty="0"/>
              <a:t> </a:t>
            </a:r>
            <a:r>
              <a:rPr lang="en-US" sz="2900" dirty="0" err="1"/>
              <a:t>os</a:t>
            </a:r>
            <a:r>
              <a:rPr lang="en-US" sz="2900" dirty="0"/>
              <a:t> </a:t>
            </a:r>
            <a:r>
              <a:rPr lang="en-US" sz="2900" dirty="0" err="1"/>
              <a:t>negócios</a:t>
            </a:r>
            <a:r>
              <a:rPr lang="en-US" sz="2900" dirty="0"/>
              <a:t>”</a:t>
            </a:r>
          </a:p>
          <a:p>
            <a:pPr lvl="1">
              <a:lnSpc>
                <a:spcPct val="140000"/>
              </a:lnSpc>
              <a:spcBef>
                <a:spcPts val="750"/>
              </a:spcBef>
            </a:pPr>
            <a:r>
              <a:rPr lang="en-US" sz="2500" dirty="0"/>
              <a:t>BI </a:t>
            </a:r>
            <a:r>
              <a:rPr lang="en-US" sz="2500" dirty="0" err="1"/>
              <a:t>é</a:t>
            </a:r>
            <a:r>
              <a:rPr lang="en-US" sz="2500" dirty="0"/>
              <a:t> um </a:t>
            </a:r>
            <a:r>
              <a:rPr lang="en-US" sz="2500" dirty="0" err="1"/>
              <a:t>modelo</a:t>
            </a:r>
            <a:r>
              <a:rPr lang="en-US" sz="2500" dirty="0"/>
              <a:t> que </a:t>
            </a:r>
            <a:r>
              <a:rPr lang="en-US" sz="2500" dirty="0" err="1"/>
              <a:t>permite</a:t>
            </a:r>
            <a:r>
              <a:rPr lang="en-US" sz="2500" dirty="0"/>
              <a:t> </a:t>
            </a:r>
            <a:r>
              <a:rPr lang="en-US" sz="2500" dirty="0" err="1"/>
              <a:t>à</a:t>
            </a:r>
            <a:r>
              <a:rPr lang="en-US" sz="2500" dirty="0"/>
              <a:t> </a:t>
            </a:r>
            <a:r>
              <a:rPr lang="en-US" sz="2500" dirty="0" err="1"/>
              <a:t>empresa</a:t>
            </a:r>
            <a:r>
              <a:rPr lang="en-US" sz="2500" dirty="0"/>
              <a:t> </a:t>
            </a:r>
            <a:r>
              <a:rPr lang="en-US" sz="2500" dirty="0" err="1"/>
              <a:t>tranformar</a:t>
            </a:r>
            <a:r>
              <a:rPr lang="en-US" sz="2500" dirty="0"/>
              <a:t> dados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informações</a:t>
            </a:r>
            <a:r>
              <a:rPr lang="en-US" sz="2500" dirty="0"/>
              <a:t>, </a:t>
            </a:r>
            <a:r>
              <a:rPr lang="en-US" sz="2500" dirty="0" err="1"/>
              <a:t>informações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conhecimento</a:t>
            </a:r>
            <a:r>
              <a:rPr lang="en-US" sz="2500" dirty="0"/>
              <a:t> 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sabedoria</a:t>
            </a:r>
            <a:endParaRPr lang="en-US" sz="2500" dirty="0"/>
          </a:p>
          <a:p>
            <a:pPr lvl="1">
              <a:lnSpc>
                <a:spcPct val="140000"/>
              </a:lnSpc>
              <a:spcBef>
                <a:spcPts val="750"/>
              </a:spcBef>
            </a:pPr>
            <a:r>
              <a:rPr lang="en-US" sz="2500" dirty="0" err="1"/>
              <a:t>Permitir</a:t>
            </a:r>
            <a:r>
              <a:rPr lang="en-US" sz="2500" dirty="0"/>
              <a:t> </a:t>
            </a:r>
            <a:r>
              <a:rPr lang="en-US" sz="2500" dirty="0" err="1"/>
              <a:t>aos</a:t>
            </a:r>
            <a:r>
              <a:rPr lang="en-US" sz="2500" dirty="0"/>
              <a:t> </a:t>
            </a:r>
            <a:r>
              <a:rPr lang="en-US" sz="2500" dirty="0" err="1"/>
              <a:t>usuários</a:t>
            </a:r>
            <a:r>
              <a:rPr lang="en-US" sz="2500" dirty="0"/>
              <a:t> </a:t>
            </a:r>
            <a:r>
              <a:rPr lang="en-US" sz="2500" dirty="0" err="1"/>
              <a:t>tomar</a:t>
            </a:r>
            <a:r>
              <a:rPr lang="en-US" sz="2500" dirty="0"/>
              <a:t> </a:t>
            </a:r>
            <a:r>
              <a:rPr lang="en-US" sz="2500" dirty="0" err="1"/>
              <a:t>decisões</a:t>
            </a:r>
            <a:r>
              <a:rPr lang="en-US" sz="2500" dirty="0"/>
              <a:t> </a:t>
            </a:r>
            <a:r>
              <a:rPr lang="en-US" sz="2500" dirty="0" err="1"/>
              <a:t>pautadas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acumulado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negócios</a:t>
            </a:r>
            <a:r>
              <a:rPr lang="en-US" sz="2500" dirty="0"/>
              <a:t>, a </a:t>
            </a:r>
            <a:r>
              <a:rPr lang="en-US" sz="2500" dirty="0" err="1"/>
              <a:t>partir</a:t>
            </a:r>
            <a:r>
              <a:rPr lang="en-US" sz="2500" dirty="0"/>
              <a:t> de </a:t>
            </a:r>
            <a:r>
              <a:rPr lang="en-US" sz="2500" dirty="0" err="1"/>
              <a:t>fatos</a:t>
            </a:r>
            <a:r>
              <a:rPr lang="en-US" sz="2500" dirty="0"/>
              <a:t> </a:t>
            </a:r>
            <a:r>
              <a:rPr lang="en-US" sz="2500" dirty="0" err="1"/>
              <a:t>registrados</a:t>
            </a:r>
            <a:r>
              <a:rPr lang="en-US" sz="2500" dirty="0"/>
              <a:t> (</a:t>
            </a:r>
            <a:r>
              <a:rPr lang="en-US" sz="2500" dirty="0" err="1"/>
              <a:t>histórico</a:t>
            </a:r>
            <a:r>
              <a:rPr lang="en-US" sz="2500" dirty="0"/>
              <a:t> de dados </a:t>
            </a:r>
            <a:r>
              <a:rPr lang="en-US" sz="2500" dirty="0" err="1"/>
              <a:t>operacionais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525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482600"/>
            <a:ext cx="3603048" cy="4178299"/>
          </a:xfrm>
        </p:spPr>
        <p:txBody>
          <a:bodyPr>
            <a:normAutofit/>
          </a:bodyPr>
          <a:lstStyle/>
          <a:p>
            <a:r>
              <a:rPr lang="en-US" sz="2700"/>
              <a:t>Governança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11391" y="-173417"/>
            <a:ext cx="1057118" cy="1407490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964" y="96209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482600"/>
            <a:ext cx="5889171" cy="4178299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administração</a:t>
            </a:r>
            <a:endParaRPr lang="en-US" sz="2400" dirty="0"/>
          </a:p>
          <a:p>
            <a:pPr lvl="1">
              <a:lnSpc>
                <a:spcPct val="140000"/>
              </a:lnSpc>
              <a:spcBef>
                <a:spcPts val="975"/>
              </a:spcBef>
            </a:pPr>
            <a:r>
              <a:rPr lang="en-US" sz="1500" dirty="0" err="1"/>
              <a:t>Método</a:t>
            </a:r>
            <a:r>
              <a:rPr lang="en-US" sz="1500" dirty="0"/>
              <a:t> de </a:t>
            </a:r>
            <a:r>
              <a:rPr lang="en-US" sz="1500" dirty="0" err="1"/>
              <a:t>controle</a:t>
            </a:r>
            <a:r>
              <a:rPr lang="en-US" sz="1500" dirty="0"/>
              <a:t> e </a:t>
            </a:r>
            <a:r>
              <a:rPr lang="en-US" sz="1500" dirty="0" err="1"/>
              <a:t>monitoramento</a:t>
            </a:r>
            <a:r>
              <a:rPr lang="en-US" sz="1500" dirty="0"/>
              <a:t> da </a:t>
            </a:r>
            <a:r>
              <a:rPr lang="en-US" sz="1500" dirty="0" err="1"/>
              <a:t>saúde</a:t>
            </a:r>
            <a:r>
              <a:rPr lang="en-US" sz="1500" dirty="0"/>
              <a:t> dos </a:t>
            </a:r>
            <a:r>
              <a:rPr lang="en-US" sz="1500" dirty="0" err="1"/>
              <a:t>negócios</a:t>
            </a:r>
            <a:r>
              <a:rPr lang="en-US" sz="1500" dirty="0"/>
              <a:t> e de </a:t>
            </a:r>
            <a:r>
              <a:rPr lang="en-US" sz="1500" dirty="0" err="1"/>
              <a:t>tomada</a:t>
            </a:r>
            <a:r>
              <a:rPr lang="en-US" sz="1500" dirty="0"/>
              <a:t> de </a:t>
            </a:r>
            <a:r>
              <a:rPr lang="en-US" sz="1500" dirty="0" err="1"/>
              <a:t>decisões</a:t>
            </a:r>
            <a:r>
              <a:rPr lang="en-US" sz="1500" dirty="0"/>
              <a:t> </a:t>
            </a:r>
            <a:r>
              <a:rPr lang="en-US" sz="1500" dirty="0" err="1"/>
              <a:t>consistentes</a:t>
            </a:r>
            <a:endParaRPr lang="en-US" sz="1500" dirty="0"/>
          </a:p>
          <a:p>
            <a:pPr lvl="1">
              <a:lnSpc>
                <a:spcPct val="140000"/>
              </a:lnSpc>
              <a:spcBef>
                <a:spcPts val="975"/>
              </a:spcBef>
            </a:pPr>
            <a:r>
              <a:rPr lang="en-US" sz="1500" dirty="0" err="1"/>
              <a:t>Responsabilidade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as </a:t>
            </a:r>
            <a:r>
              <a:rPr lang="en-US" sz="1500" dirty="0" err="1"/>
              <a:t>decisões</a:t>
            </a:r>
            <a:r>
              <a:rPr lang="en-US" sz="1500" dirty="0"/>
              <a:t> de </a:t>
            </a:r>
            <a:r>
              <a:rPr lang="en-US" sz="1500" dirty="0" err="1"/>
              <a:t>negócio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0707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2583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Governança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37235"/>
            <a:ext cx="8178799" cy="32954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400" dirty="0" err="1"/>
              <a:t>Indicadores</a:t>
            </a:r>
            <a:r>
              <a:rPr lang="en-US" sz="2400" dirty="0"/>
              <a:t> Chaves de </a:t>
            </a:r>
            <a:r>
              <a:rPr lang="en-US" sz="2400" dirty="0" err="1"/>
              <a:t>Desempenho</a:t>
            </a:r>
            <a:r>
              <a:rPr lang="en-US" sz="2400" dirty="0"/>
              <a:t> (KPI)</a:t>
            </a:r>
          </a:p>
          <a:p>
            <a:pPr lvl="1">
              <a:lnSpc>
                <a:spcPct val="140000"/>
              </a:lnSpc>
            </a:pP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quantificáveis</a:t>
            </a:r>
            <a:r>
              <a:rPr lang="en-US" dirty="0"/>
              <a:t> (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) que </a:t>
            </a:r>
            <a:r>
              <a:rPr lang="en-US" dirty="0" err="1"/>
              <a:t>avaliam</a:t>
            </a:r>
            <a:r>
              <a:rPr lang="en-US" dirty="0"/>
              <a:t> a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sucesso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alcançar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metas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r>
              <a:rPr lang="en-US" dirty="0"/>
              <a:t> e </a:t>
            </a:r>
            <a:r>
              <a:rPr lang="en-US" dirty="0" err="1"/>
              <a:t>operacionais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sz="1800" b="1" dirty="0"/>
              <a:t>Gerais</a:t>
            </a:r>
            <a:r>
              <a:rPr lang="en-US" sz="1800" dirty="0"/>
              <a:t>: </a:t>
            </a:r>
            <a:r>
              <a:rPr lang="en-US" sz="1800" dirty="0" err="1"/>
              <a:t>medidas</a:t>
            </a:r>
            <a:r>
              <a:rPr lang="en-US" sz="1800" dirty="0"/>
              <a:t> </a:t>
            </a:r>
            <a:r>
              <a:rPr lang="en-US" sz="1800" dirty="0" err="1"/>
              <a:t>anuais</a:t>
            </a:r>
            <a:r>
              <a:rPr lang="en-US" sz="1800" dirty="0"/>
              <a:t> de </a:t>
            </a:r>
            <a:r>
              <a:rPr lang="en-US" sz="1800" dirty="0" err="1"/>
              <a:t>lucro</a:t>
            </a:r>
            <a:r>
              <a:rPr lang="en-US" sz="1800" dirty="0"/>
              <a:t> por </a:t>
            </a:r>
            <a:r>
              <a:rPr lang="en-US" sz="1800" dirty="0" err="1"/>
              <a:t>linha</a:t>
            </a:r>
            <a:r>
              <a:rPr lang="en-US" sz="1800" dirty="0"/>
              <a:t> de </a:t>
            </a:r>
            <a:r>
              <a:rPr lang="en-US" sz="1800" dirty="0" err="1"/>
              <a:t>negócio</a:t>
            </a:r>
            <a:r>
              <a:rPr lang="en-US" sz="1800" dirty="0"/>
              <a:t>, </a:t>
            </a:r>
            <a:r>
              <a:rPr lang="en-US" sz="1800" dirty="0" err="1"/>
              <a:t>vendas</a:t>
            </a:r>
            <a:r>
              <a:rPr lang="en-US" sz="1800" dirty="0"/>
              <a:t> por </a:t>
            </a:r>
            <a:r>
              <a:rPr lang="en-US" sz="1800" dirty="0" err="1"/>
              <a:t>lojas</a:t>
            </a:r>
            <a:r>
              <a:rPr lang="en-US" sz="1800" dirty="0"/>
              <a:t>, </a:t>
            </a:r>
            <a:r>
              <a:rPr lang="en-US" sz="1800" dirty="0" err="1"/>
              <a:t>rotatividade</a:t>
            </a:r>
            <a:r>
              <a:rPr lang="en-US" sz="1800" dirty="0"/>
              <a:t> e recall de </a:t>
            </a:r>
            <a:r>
              <a:rPr lang="en-US" sz="1800" dirty="0" err="1"/>
              <a:t>produtos</a:t>
            </a:r>
            <a:r>
              <a:rPr lang="en-US" sz="1800" dirty="0"/>
              <a:t>, </a:t>
            </a:r>
            <a:r>
              <a:rPr lang="en-US" sz="1800" dirty="0" err="1"/>
              <a:t>vendas</a:t>
            </a:r>
            <a:r>
              <a:rPr lang="en-US" sz="1800" dirty="0"/>
              <a:t> por </a:t>
            </a:r>
            <a:r>
              <a:rPr lang="en-US" sz="1800" dirty="0" err="1"/>
              <a:t>promoção</a:t>
            </a:r>
            <a:r>
              <a:rPr lang="en-US" sz="1800" dirty="0"/>
              <a:t>, por </a:t>
            </a:r>
            <a:r>
              <a:rPr lang="en-US" sz="1800" dirty="0" err="1"/>
              <a:t>funcionário</a:t>
            </a:r>
            <a:r>
              <a:rPr lang="en-US" sz="1800" dirty="0"/>
              <a:t>, etc.</a:t>
            </a:r>
          </a:p>
          <a:p>
            <a:pPr lvl="2">
              <a:lnSpc>
                <a:spcPct val="140000"/>
              </a:lnSpc>
            </a:pPr>
            <a:r>
              <a:rPr lang="en-US" sz="1800" b="1" dirty="0" err="1"/>
              <a:t>Financeiros</a:t>
            </a:r>
            <a:r>
              <a:rPr lang="en-US" sz="1800" dirty="0"/>
              <a:t>: </a:t>
            </a:r>
            <a:r>
              <a:rPr lang="en-US" sz="1800" dirty="0" err="1"/>
              <a:t>Ganhos</a:t>
            </a:r>
            <a:r>
              <a:rPr lang="en-US" sz="1800" dirty="0"/>
              <a:t> por </a:t>
            </a:r>
            <a:r>
              <a:rPr lang="en-US" sz="1800" dirty="0" err="1"/>
              <a:t>ação</a:t>
            </a:r>
            <a:r>
              <a:rPr lang="en-US" sz="1800" dirty="0"/>
              <a:t>, </a:t>
            </a:r>
            <a:r>
              <a:rPr lang="en-US" sz="1800" dirty="0" err="1"/>
              <a:t>margem</a:t>
            </a:r>
            <a:r>
              <a:rPr lang="en-US" sz="1800" dirty="0"/>
              <a:t> de </a:t>
            </a:r>
            <a:r>
              <a:rPr lang="en-US" sz="1800" dirty="0" err="1"/>
              <a:t>lucro</a:t>
            </a:r>
            <a:r>
              <a:rPr lang="en-US" sz="1800" dirty="0"/>
              <a:t>, </a:t>
            </a:r>
            <a:r>
              <a:rPr lang="en-US" sz="1800" dirty="0" err="1"/>
              <a:t>receita</a:t>
            </a:r>
            <a:r>
              <a:rPr lang="en-US" sz="1800" dirty="0"/>
              <a:t> por </a:t>
            </a:r>
            <a:r>
              <a:rPr lang="en-US" sz="1800" dirty="0" err="1"/>
              <a:t>funcionário</a:t>
            </a:r>
            <a:r>
              <a:rPr lang="en-US" sz="1800" dirty="0"/>
              <a:t>, % de </a:t>
            </a:r>
            <a:r>
              <a:rPr lang="en-US" sz="1800" dirty="0" err="1"/>
              <a:t>vendas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relação</a:t>
            </a:r>
            <a:r>
              <a:rPr lang="en-US" sz="1800" dirty="0"/>
              <a:t> a </a:t>
            </a:r>
            <a:r>
              <a:rPr lang="en-US" sz="1800" dirty="0" err="1"/>
              <a:t>contas</a:t>
            </a:r>
            <a:r>
              <a:rPr lang="en-US" sz="1800" dirty="0"/>
              <a:t> a </a:t>
            </a:r>
            <a:r>
              <a:rPr lang="en-US" sz="1800" dirty="0" err="1"/>
              <a:t>receber</a:t>
            </a:r>
            <a:r>
              <a:rPr lang="en-US" sz="1800" dirty="0"/>
              <a:t>, </a:t>
            </a:r>
            <a:r>
              <a:rPr lang="en-US" sz="1800" dirty="0" err="1"/>
              <a:t>ativos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venda</a:t>
            </a:r>
            <a:r>
              <a:rPr lang="en-US" sz="1800" dirty="0"/>
              <a:t> etc.</a:t>
            </a:r>
          </a:p>
          <a:p>
            <a:pPr lvl="2">
              <a:lnSpc>
                <a:spcPct val="140000"/>
              </a:lnSpc>
            </a:pPr>
            <a:r>
              <a:rPr lang="en-US" sz="1800" b="1" dirty="0" err="1"/>
              <a:t>Recursos</a:t>
            </a:r>
            <a:r>
              <a:rPr lang="en-US" sz="1800" dirty="0"/>
              <a:t> </a:t>
            </a:r>
            <a:r>
              <a:rPr lang="en-US" sz="1800" b="1" dirty="0" err="1"/>
              <a:t>humanos</a:t>
            </a:r>
            <a:r>
              <a:rPr lang="en-US" sz="1800" dirty="0"/>
              <a:t>: </a:t>
            </a:r>
            <a:r>
              <a:rPr lang="en-US" sz="1800" dirty="0" err="1"/>
              <a:t>Candidatos</a:t>
            </a:r>
            <a:r>
              <a:rPr lang="en-US" sz="1800" dirty="0"/>
              <a:t> a cargos </a:t>
            </a:r>
            <a:r>
              <a:rPr lang="en-US" sz="1800" dirty="0" err="1"/>
              <a:t>abertos</a:t>
            </a:r>
            <a:r>
              <a:rPr lang="en-US" sz="1800" dirty="0"/>
              <a:t>, </a:t>
            </a:r>
            <a:r>
              <a:rPr lang="en-US" sz="1800" dirty="0" err="1"/>
              <a:t>rotatividade</a:t>
            </a:r>
            <a:r>
              <a:rPr lang="en-US" sz="1800" dirty="0"/>
              <a:t> e </a:t>
            </a:r>
            <a:r>
              <a:rPr lang="en-US" sz="1800" dirty="0" err="1"/>
              <a:t>longevidade</a:t>
            </a:r>
            <a:r>
              <a:rPr lang="en-US" sz="1800" dirty="0"/>
              <a:t> de </a:t>
            </a:r>
            <a:r>
              <a:rPr lang="en-US" sz="1800" dirty="0" err="1"/>
              <a:t>funcionário</a:t>
            </a:r>
            <a:r>
              <a:rPr lang="en-US" sz="1800" dirty="0"/>
              <a:t> etc.</a:t>
            </a:r>
          </a:p>
          <a:p>
            <a:pPr lvl="2">
              <a:lnSpc>
                <a:spcPct val="140000"/>
              </a:lnSpc>
            </a:pPr>
            <a:r>
              <a:rPr lang="en-US" sz="1800" b="1" dirty="0" err="1"/>
              <a:t>Educação</a:t>
            </a:r>
            <a:r>
              <a:rPr lang="en-US" sz="1800" dirty="0"/>
              <a:t>: Taxa de </a:t>
            </a:r>
            <a:r>
              <a:rPr lang="en-US" sz="1800" dirty="0" err="1"/>
              <a:t>formandos</a:t>
            </a:r>
            <a:r>
              <a:rPr lang="en-US" sz="1800" dirty="0"/>
              <a:t>, # de </a:t>
            </a:r>
            <a:r>
              <a:rPr lang="en-US" sz="1800" dirty="0" err="1"/>
              <a:t>calouros</a:t>
            </a:r>
            <a:r>
              <a:rPr lang="en-US" sz="1800" dirty="0"/>
              <a:t> </a:t>
            </a:r>
            <a:r>
              <a:rPr lang="en-US" sz="1800" dirty="0" err="1"/>
              <a:t>ingressantes</a:t>
            </a:r>
            <a:r>
              <a:rPr lang="en-US" sz="1800" dirty="0"/>
              <a:t>, taxa de </a:t>
            </a:r>
            <a:r>
              <a:rPr lang="en-US" sz="1800" dirty="0" err="1"/>
              <a:t>retenção</a:t>
            </a:r>
            <a:r>
              <a:rPr lang="en-US" sz="1800" dirty="0"/>
              <a:t> de </a:t>
            </a:r>
            <a:r>
              <a:rPr lang="en-US" sz="1800" dirty="0" err="1"/>
              <a:t>alunos</a:t>
            </a:r>
            <a:r>
              <a:rPr lang="en-US" sz="1800" dirty="0"/>
              <a:t>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7-04-24 às 23.0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3" y="1155787"/>
            <a:ext cx="6779960" cy="3088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4321" y="518419"/>
            <a:ext cx="5657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Business Intelligence Maturity Model </a:t>
            </a:r>
            <a:r>
              <a:rPr lang="mr-IN" sz="1350" dirty="0"/>
              <a:t>–</a:t>
            </a:r>
            <a:r>
              <a:rPr lang="en-US" sz="1350" dirty="0"/>
              <a:t> The </a:t>
            </a:r>
            <a:r>
              <a:rPr lang="en-US" sz="1350" dirty="0" err="1"/>
              <a:t>Datawarehouse</a:t>
            </a:r>
            <a:r>
              <a:rPr lang="en-US" sz="1350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222367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316304"/>
            <a:ext cx="7375161" cy="800102"/>
          </a:xfrm>
        </p:spPr>
        <p:txBody>
          <a:bodyPr anchor="b">
            <a:normAutofit/>
          </a:bodyPr>
          <a:lstStyle/>
          <a:p>
            <a:r>
              <a:rPr lang="en-US" sz="2700" b="1">
                <a:solidFill>
                  <a:schemeClr val="tx2"/>
                </a:solidFill>
              </a:rPr>
              <a:t>BI é metodologia, não uma ferramenta!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1980861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286993"/>
            <a:ext cx="7375161" cy="220918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pode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implementar</a:t>
            </a:r>
            <a:r>
              <a:rPr lang="en-US" sz="1800" dirty="0">
                <a:solidFill>
                  <a:schemeClr val="tx2"/>
                </a:solidFill>
              </a:rPr>
              <a:t> BI com </a:t>
            </a:r>
            <a:r>
              <a:rPr lang="en-US" sz="1800" dirty="0" err="1">
                <a:solidFill>
                  <a:schemeClr val="tx2"/>
                </a:solidFill>
              </a:rPr>
              <a:t>praticamente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i="1" dirty="0" err="1">
                <a:solidFill>
                  <a:schemeClr val="tx2"/>
                </a:solidFill>
              </a:rPr>
              <a:t>qualquer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ferramenta de </a:t>
            </a:r>
            <a:r>
              <a:rPr lang="en-US" sz="1800" dirty="0" err="1">
                <a:solidFill>
                  <a:schemeClr val="tx2"/>
                </a:solidFill>
              </a:rPr>
              <a:t>controle</a:t>
            </a:r>
            <a:r>
              <a:rPr lang="en-US" sz="1800" dirty="0">
                <a:solidFill>
                  <a:schemeClr val="tx2"/>
                </a:solidFill>
              </a:rPr>
              <a:t> de dados, </a:t>
            </a:r>
            <a:r>
              <a:rPr lang="en-US" sz="1800" dirty="0" err="1">
                <a:solidFill>
                  <a:schemeClr val="tx2"/>
                </a:solidFill>
              </a:rPr>
              <a:t>ou</a:t>
            </a:r>
            <a:r>
              <a:rPr lang="en-US" sz="1800" dirty="0">
                <a:solidFill>
                  <a:schemeClr val="tx2"/>
                </a:solidFill>
              </a:rPr>
              <a:t> com o conjunto de </a:t>
            </a:r>
            <a:r>
              <a:rPr lang="en-US" sz="1800" dirty="0" err="1">
                <a:solidFill>
                  <a:schemeClr val="tx2"/>
                </a:solidFill>
              </a:rPr>
              <a:t>quaisquer</a:t>
            </a:r>
            <a:r>
              <a:rPr lang="en-US" sz="1800" dirty="0">
                <a:solidFill>
                  <a:schemeClr val="tx2"/>
                </a:solidFill>
              </a:rPr>
              <a:t> ferramentas </a:t>
            </a:r>
            <a:r>
              <a:rPr lang="en-US" sz="1800" dirty="0" err="1">
                <a:solidFill>
                  <a:schemeClr val="tx2"/>
                </a:solidFill>
              </a:rPr>
              <a:t>próprias</a:t>
            </a:r>
            <a:r>
              <a:rPr lang="en-US" sz="1800" dirty="0">
                <a:solidFill>
                  <a:schemeClr val="tx2"/>
                </a:solidFill>
              </a:rPr>
              <a:t> de BI, </a:t>
            </a:r>
            <a:r>
              <a:rPr lang="en-US" sz="1800" dirty="0" err="1">
                <a:solidFill>
                  <a:schemeClr val="tx2"/>
                </a:solidFill>
              </a:rPr>
              <a:t>bastando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conhecer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metodologia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5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04" y="221462"/>
            <a:ext cx="7375161" cy="994172"/>
          </a:xfrm>
        </p:spPr>
        <p:txBody>
          <a:bodyPr anchor="b">
            <a:normAutofit/>
          </a:bodyPr>
          <a:lstStyle/>
          <a:p>
            <a:pPr algn="ctr"/>
            <a:r>
              <a:rPr lang="en-US" sz="2700" dirty="0">
                <a:solidFill>
                  <a:schemeClr val="tx2"/>
                </a:solidFill>
              </a:rPr>
              <a:t>Amplitude do BI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1787232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1517933"/>
            <a:ext cx="7375161" cy="3054067"/>
          </a:xfrm>
        </p:spPr>
        <p:txBody>
          <a:bodyPr>
            <a:normAutofit/>
          </a:bodyPr>
          <a:lstStyle/>
          <a:p>
            <a:r>
              <a:rPr lang="en-US" dirty="0"/>
              <a:t>BI </a:t>
            </a:r>
            <a:r>
              <a:rPr lang="en-US" dirty="0" err="1"/>
              <a:t>representa</a:t>
            </a:r>
            <a:r>
              <a:rPr lang="en-US" dirty="0"/>
              <a:t> um </a:t>
            </a:r>
            <a:r>
              <a:rPr lang="en-US" dirty="0" err="1"/>
              <a:t>amplo</a:t>
            </a:r>
            <a:r>
              <a:rPr lang="en-US" dirty="0"/>
              <a:t> </a:t>
            </a:r>
            <a:r>
              <a:rPr lang="en-US" dirty="0" err="1"/>
              <a:t>esforço</a:t>
            </a:r>
            <a:endParaRPr lang="en-US" dirty="0"/>
          </a:p>
          <a:p>
            <a:pPr lvl="1"/>
            <a:r>
              <a:rPr lang="en-US" dirty="0" err="1"/>
              <a:t>Engloba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endParaRPr lang="en-US" dirty="0"/>
          </a:p>
          <a:p>
            <a:pPr lvl="2"/>
            <a:r>
              <a:rPr lang="en-US" i="1" dirty="0" err="1"/>
              <a:t>Processos</a:t>
            </a:r>
            <a:r>
              <a:rPr lang="en-US" i="1" dirty="0"/>
              <a:t> de </a:t>
            </a:r>
            <a:r>
              <a:rPr lang="en-US" i="1" dirty="0" err="1"/>
              <a:t>negócio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b="1" dirty="0" err="1"/>
              <a:t>unidades</a:t>
            </a:r>
            <a:r>
              <a:rPr lang="en-US" b="1" dirty="0"/>
              <a:t> </a:t>
            </a:r>
            <a:r>
              <a:rPr lang="en-US" b="1" dirty="0" err="1"/>
              <a:t>centrais</a:t>
            </a:r>
            <a:r>
              <a:rPr lang="en-US" dirty="0"/>
              <a:t> de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  <a:p>
            <a:pPr lvl="1">
              <a:spcBef>
                <a:spcPts val="975"/>
              </a:spcBef>
            </a:pPr>
            <a:r>
              <a:rPr lang="en-US" dirty="0"/>
              <a:t>A </a:t>
            </a:r>
            <a:r>
              <a:rPr lang="en-US" dirty="0" err="1"/>
              <a:t>implementação</a:t>
            </a:r>
            <a:r>
              <a:rPr lang="en-US" dirty="0"/>
              <a:t> de BI </a:t>
            </a:r>
            <a:r>
              <a:rPr lang="en-US" dirty="0" err="1"/>
              <a:t>envolve</a:t>
            </a:r>
            <a:r>
              <a:rPr lang="en-US" dirty="0"/>
              <a:t> a </a:t>
            </a:r>
            <a:r>
              <a:rPr lang="en-US" dirty="0" err="1"/>
              <a:t>captação</a:t>
            </a:r>
            <a:r>
              <a:rPr lang="en-US" dirty="0"/>
              <a:t> de </a:t>
            </a:r>
            <a:r>
              <a:rPr lang="en-US" b="1" dirty="0"/>
              <a:t>dados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(</a:t>
            </a:r>
            <a:r>
              <a:rPr lang="en-US" dirty="0" err="1"/>
              <a:t>internos</a:t>
            </a:r>
            <a:r>
              <a:rPr lang="en-US" dirty="0"/>
              <a:t> e </a:t>
            </a:r>
            <a:r>
              <a:rPr lang="en-US" dirty="0" err="1"/>
              <a:t>externos</a:t>
            </a:r>
            <a:r>
              <a:rPr lang="en-US" dirty="0"/>
              <a:t>) 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metadados</a:t>
            </a:r>
          </a:p>
          <a:p>
            <a:pPr lvl="2">
              <a:lnSpc>
                <a:spcPct val="110000"/>
              </a:lnSpc>
            </a:pP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compreensão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/>
              <a:t>e </a:t>
            </a:r>
            <a:r>
              <a:rPr lang="en-US" b="1" dirty="0" err="1">
                <a:solidFill>
                  <a:srgbClr val="008000"/>
                </a:solidFill>
              </a:rPr>
              <a:t>alinhamento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profundo dos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processos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negócios</a:t>
            </a:r>
            <a:r>
              <a:rPr lang="en-US" dirty="0"/>
              <a:t>, dos </a:t>
            </a:r>
            <a:r>
              <a:rPr lang="en-US" b="1" dirty="0">
                <a:solidFill>
                  <a:schemeClr val="tx1"/>
                </a:solidFill>
              </a:rPr>
              <a:t>dados </a:t>
            </a:r>
            <a:r>
              <a:rPr lang="en-US" b="1" dirty="0" err="1">
                <a:solidFill>
                  <a:schemeClr val="tx1"/>
                </a:solidFill>
              </a:rPr>
              <a:t>internos</a:t>
            </a:r>
            <a:r>
              <a:rPr lang="en-US" b="1" dirty="0">
                <a:solidFill>
                  <a:schemeClr val="tx1"/>
                </a:solidFill>
              </a:rPr>
              <a:t> e </a:t>
            </a:r>
            <a:r>
              <a:rPr lang="en-US" b="1" dirty="0" err="1">
                <a:solidFill>
                  <a:schemeClr val="tx1"/>
                </a:solidFill>
              </a:rPr>
              <a:t>externos</a:t>
            </a:r>
            <a:r>
              <a:rPr lang="en-US" dirty="0"/>
              <a:t> e das </a:t>
            </a:r>
            <a:r>
              <a:rPr lang="en-US" b="1" dirty="0" err="1">
                <a:solidFill>
                  <a:schemeClr val="accent1"/>
                </a:solidFill>
              </a:rPr>
              <a:t>necessidades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informações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3512004"/>
            <a:ext cx="2174211" cy="163149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099" y="743445"/>
            <a:ext cx="4316022" cy="1378012"/>
          </a:xfrm>
        </p:spPr>
        <p:txBody>
          <a:bodyPr anchor="b">
            <a:normAutofit/>
          </a:bodyPr>
          <a:lstStyle/>
          <a:p>
            <a:pPr algn="ctr"/>
            <a:r>
              <a:rPr lang="en-US" sz="2700" b="1">
                <a:solidFill>
                  <a:schemeClr val="tx2"/>
                </a:solidFill>
              </a:rPr>
              <a:t>BI serve para analisar os fenômenos acerca do negócio</a:t>
            </a:r>
            <a:endParaRPr lang="en-US" sz="27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8414" y="2988"/>
            <a:ext cx="7310715" cy="51435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965" y="2234502"/>
            <a:ext cx="4282291" cy="182314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solidFill>
                  <a:schemeClr val="tx2"/>
                </a:solidFill>
              </a:rPr>
              <a:t>Business Intelligence </a:t>
            </a:r>
            <a:r>
              <a:rPr lang="en-US" sz="1500" dirty="0" err="1">
                <a:solidFill>
                  <a:schemeClr val="tx2"/>
                </a:solidFill>
              </a:rPr>
              <a:t>precisa</a:t>
            </a:r>
            <a:r>
              <a:rPr lang="en-US" sz="1500" dirty="0">
                <a:solidFill>
                  <a:schemeClr val="tx2"/>
                </a:solidFill>
              </a:rPr>
              <a:t> ser </a:t>
            </a:r>
            <a:r>
              <a:rPr lang="en-US" sz="1500" dirty="0" err="1">
                <a:solidFill>
                  <a:schemeClr val="tx2"/>
                </a:solidFill>
              </a:rPr>
              <a:t>uma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plataforma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capaz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não</a:t>
            </a:r>
            <a:r>
              <a:rPr lang="en-US" sz="1500" dirty="0">
                <a:solidFill>
                  <a:schemeClr val="tx2"/>
                </a:solidFill>
              </a:rPr>
              <a:t> só de </a:t>
            </a:r>
            <a:r>
              <a:rPr lang="en-US" sz="1500" dirty="0" err="1">
                <a:solidFill>
                  <a:schemeClr val="tx2"/>
                </a:solidFill>
              </a:rPr>
              <a:t>aglutinar</a:t>
            </a:r>
            <a:r>
              <a:rPr lang="en-US" sz="1500" dirty="0">
                <a:solidFill>
                  <a:schemeClr val="tx2"/>
                </a:solidFill>
              </a:rPr>
              <a:t> as </a:t>
            </a:r>
            <a:r>
              <a:rPr lang="en-US" sz="1500" dirty="0" err="1">
                <a:solidFill>
                  <a:schemeClr val="tx2"/>
                </a:solidFill>
              </a:rPr>
              <a:t>informações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transacionais</a:t>
            </a:r>
            <a:r>
              <a:rPr lang="en-US" sz="1500" dirty="0">
                <a:solidFill>
                  <a:schemeClr val="tx2"/>
                </a:solidFill>
              </a:rPr>
              <a:t>, mas </a:t>
            </a:r>
            <a:r>
              <a:rPr lang="en-US" sz="1500" dirty="0" err="1">
                <a:solidFill>
                  <a:schemeClr val="tx2"/>
                </a:solidFill>
              </a:rPr>
              <a:t>também</a:t>
            </a:r>
            <a:r>
              <a:rPr lang="en-US" sz="1500" dirty="0">
                <a:solidFill>
                  <a:schemeClr val="tx2"/>
                </a:solidFill>
              </a:rPr>
              <a:t> de </a:t>
            </a:r>
            <a:r>
              <a:rPr lang="en-US" sz="1500" dirty="0" err="1">
                <a:solidFill>
                  <a:schemeClr val="tx2"/>
                </a:solidFill>
              </a:rPr>
              <a:t>exibi</a:t>
            </a:r>
            <a:r>
              <a:rPr lang="en-US" sz="1500" dirty="0">
                <a:solidFill>
                  <a:schemeClr val="tx2"/>
                </a:solidFill>
              </a:rPr>
              <a:t>-las de forma contextual, </a:t>
            </a:r>
            <a:r>
              <a:rPr lang="en-US" sz="1500" dirty="0" err="1">
                <a:solidFill>
                  <a:schemeClr val="tx2"/>
                </a:solidFill>
              </a:rPr>
              <a:t>fazendo</a:t>
            </a:r>
            <a:r>
              <a:rPr lang="en-US" sz="1500" dirty="0">
                <a:solidFill>
                  <a:schemeClr val="tx2"/>
                </a:solidFill>
              </a:rPr>
              <a:t> com que </a:t>
            </a:r>
            <a:r>
              <a:rPr lang="en-US" sz="1500" dirty="0" err="1">
                <a:solidFill>
                  <a:schemeClr val="tx2"/>
                </a:solidFill>
              </a:rPr>
              <a:t>fenômenos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escondidos</a:t>
            </a:r>
            <a:r>
              <a:rPr lang="en-US" sz="1500" dirty="0">
                <a:solidFill>
                  <a:schemeClr val="tx2"/>
                </a:solidFill>
              </a:rPr>
              <a:t> se </a:t>
            </a:r>
            <a:r>
              <a:rPr lang="en-US" sz="1500" dirty="0" err="1">
                <a:solidFill>
                  <a:schemeClr val="tx2"/>
                </a:solidFill>
              </a:rPr>
              <a:t>tornem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visíveis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9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572655"/>
            <a:ext cx="7375161" cy="748145"/>
          </a:xfrm>
        </p:spPr>
        <p:txBody>
          <a:bodyPr anchor="b">
            <a:normAutofit/>
          </a:bodyPr>
          <a:lstStyle/>
          <a:p>
            <a:pPr algn="ctr"/>
            <a:r>
              <a:rPr lang="en-US" sz="2700" dirty="0" err="1">
                <a:solidFill>
                  <a:schemeClr val="tx2"/>
                </a:solidFill>
              </a:rPr>
              <a:t>Exemplo</a:t>
            </a:r>
            <a:endParaRPr lang="en-US" sz="27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1787232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83" y="1434363"/>
            <a:ext cx="7375161" cy="275435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Imagine que o CEO de </a:t>
            </a:r>
            <a:r>
              <a:rPr lang="en-US" sz="1600" dirty="0" err="1">
                <a:solidFill>
                  <a:schemeClr val="tx2"/>
                </a:solidFill>
              </a:rPr>
              <a:t>uma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empresa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receba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informação</a:t>
            </a:r>
            <a:r>
              <a:rPr lang="en-US" sz="1600" dirty="0">
                <a:solidFill>
                  <a:schemeClr val="tx2"/>
                </a:solidFill>
              </a:rPr>
              <a:t> de que o </a:t>
            </a:r>
            <a:r>
              <a:rPr lang="en-US" sz="1600" dirty="0" err="1">
                <a:solidFill>
                  <a:schemeClr val="tx2"/>
                </a:solidFill>
              </a:rPr>
              <a:t>faturamento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mês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está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abaixo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esperado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 err="1">
                <a:solidFill>
                  <a:schemeClr val="tx2"/>
                </a:solidFill>
              </a:rPr>
              <a:t>Apenas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esta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informação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não</a:t>
            </a:r>
            <a:r>
              <a:rPr lang="en-US" sz="1600" dirty="0">
                <a:solidFill>
                  <a:schemeClr val="tx2"/>
                </a:solidFill>
              </a:rPr>
              <a:t> indica a causa do </a:t>
            </a:r>
            <a:r>
              <a:rPr lang="en-US" sz="1600" dirty="0" err="1">
                <a:solidFill>
                  <a:schemeClr val="tx2"/>
                </a:solidFill>
              </a:rPr>
              <a:t>problema</a:t>
            </a:r>
            <a:r>
              <a:rPr lang="mr-IN" sz="1600" dirty="0">
                <a:solidFill>
                  <a:schemeClr val="tx2"/>
                </a:solidFill>
              </a:rPr>
              <a:t>…</a:t>
            </a:r>
          </a:p>
          <a:p>
            <a:r>
              <a:rPr lang="mr-IN" sz="1600" dirty="0">
                <a:solidFill>
                  <a:schemeClr val="tx2"/>
                </a:solidFill>
              </a:rPr>
              <a:t>VP </a:t>
            </a:r>
            <a:r>
              <a:rPr lang="mr-IN" sz="1600" dirty="0" err="1">
                <a:solidFill>
                  <a:schemeClr val="tx2"/>
                </a:solidFill>
              </a:rPr>
              <a:t>Comercial</a:t>
            </a:r>
            <a:r>
              <a:rPr lang="mr-IN" sz="1600" dirty="0">
                <a:solidFill>
                  <a:schemeClr val="tx2"/>
                </a:solidFill>
              </a:rPr>
              <a:t>: - </a:t>
            </a:r>
            <a:r>
              <a:rPr lang="mr-IN" sz="1600" dirty="0" err="1">
                <a:solidFill>
                  <a:schemeClr val="tx2"/>
                </a:solidFill>
              </a:rPr>
              <a:t>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vendas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estão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acima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do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previsto</a:t>
            </a:r>
            <a:endParaRPr lang="mr-IN" sz="1600" dirty="0">
              <a:solidFill>
                <a:schemeClr val="tx2"/>
              </a:solidFill>
            </a:endParaRPr>
          </a:p>
          <a:p>
            <a:pPr lvl="1"/>
            <a:r>
              <a:rPr lang="mr-IN" sz="1600" dirty="0" err="1">
                <a:solidFill>
                  <a:schemeClr val="tx2"/>
                </a:solidFill>
              </a:rPr>
              <a:t>Se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vendas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estão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ok</a:t>
            </a:r>
            <a:r>
              <a:rPr lang="mr-IN" sz="1600" dirty="0">
                <a:solidFill>
                  <a:schemeClr val="tx2"/>
                </a:solidFill>
              </a:rPr>
              <a:t>, </a:t>
            </a:r>
            <a:r>
              <a:rPr lang="mr-IN" sz="1600" dirty="0" err="1">
                <a:solidFill>
                  <a:schemeClr val="tx2"/>
                </a:solidFill>
              </a:rPr>
              <a:t>por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que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não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estão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faturando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bem</a:t>
            </a:r>
            <a:r>
              <a:rPr lang="mr-IN" sz="1600" dirty="0">
                <a:solidFill>
                  <a:schemeClr val="tx2"/>
                </a:solidFill>
              </a:rPr>
              <a:t>?</a:t>
            </a:r>
          </a:p>
          <a:p>
            <a:r>
              <a:rPr lang="mr-IN" sz="1600" dirty="0">
                <a:solidFill>
                  <a:schemeClr val="tx2"/>
                </a:solidFill>
              </a:rPr>
              <a:t>VP </a:t>
            </a:r>
            <a:r>
              <a:rPr lang="mr-IN" sz="1600" dirty="0" err="1">
                <a:solidFill>
                  <a:schemeClr val="tx2"/>
                </a:solidFill>
              </a:rPr>
              <a:t>de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Produção</a:t>
            </a:r>
            <a:r>
              <a:rPr lang="mr-IN" sz="1600" dirty="0">
                <a:solidFill>
                  <a:schemeClr val="tx2"/>
                </a:solidFill>
              </a:rPr>
              <a:t>: - </a:t>
            </a:r>
            <a:r>
              <a:rPr lang="mr-IN" sz="1600" dirty="0" err="1">
                <a:solidFill>
                  <a:schemeClr val="tx2"/>
                </a:solidFill>
              </a:rPr>
              <a:t>produção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dentro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da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meta</a:t>
            </a:r>
            <a:endParaRPr lang="mr-IN" sz="1600" dirty="0">
              <a:solidFill>
                <a:schemeClr val="tx2"/>
              </a:solidFill>
            </a:endParaRPr>
          </a:p>
          <a:p>
            <a:r>
              <a:rPr lang="mr-IN" sz="1600" dirty="0" err="1">
                <a:solidFill>
                  <a:schemeClr val="tx2"/>
                </a:solidFill>
              </a:rPr>
              <a:t>Financeiro</a:t>
            </a:r>
            <a:r>
              <a:rPr lang="mr-IN" sz="1600" dirty="0">
                <a:solidFill>
                  <a:schemeClr val="tx2"/>
                </a:solidFill>
              </a:rPr>
              <a:t>: - </a:t>
            </a:r>
            <a:r>
              <a:rPr lang="mr-IN" sz="1600" dirty="0" err="1">
                <a:solidFill>
                  <a:schemeClr val="tx2"/>
                </a:solidFill>
              </a:rPr>
              <a:t>NFs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emitidas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mas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clientes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de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uma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região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estão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negando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pagamento</a:t>
            </a:r>
            <a:r>
              <a:rPr lang="mr-IN" sz="1600" dirty="0">
                <a:solidFill>
                  <a:schemeClr val="tx2"/>
                </a:solidFill>
              </a:rPr>
              <a:t>!</a:t>
            </a:r>
          </a:p>
          <a:p>
            <a:r>
              <a:rPr lang="mr-IN" sz="1600" dirty="0" err="1">
                <a:solidFill>
                  <a:schemeClr val="tx2"/>
                </a:solidFill>
              </a:rPr>
              <a:t>Logística</a:t>
            </a:r>
            <a:r>
              <a:rPr lang="mr-IN" sz="1600" dirty="0">
                <a:solidFill>
                  <a:schemeClr val="tx2"/>
                </a:solidFill>
              </a:rPr>
              <a:t>: - </a:t>
            </a:r>
            <a:r>
              <a:rPr lang="mr-IN" sz="1600" dirty="0" err="1">
                <a:solidFill>
                  <a:schemeClr val="tx2"/>
                </a:solidFill>
              </a:rPr>
              <a:t>entregas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paradas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por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greve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de</a:t>
            </a:r>
            <a:r>
              <a:rPr lang="mr-IN" sz="1600" dirty="0">
                <a:solidFill>
                  <a:schemeClr val="tx2"/>
                </a:solidFill>
              </a:rPr>
              <a:t> </a:t>
            </a:r>
            <a:r>
              <a:rPr lang="mr-IN" sz="1600" dirty="0" err="1">
                <a:solidFill>
                  <a:schemeClr val="tx2"/>
                </a:solidFill>
              </a:rPr>
              <a:t>transportadora</a:t>
            </a:r>
            <a:r>
              <a:rPr lang="mr-IN" sz="1600" dirty="0">
                <a:solidFill>
                  <a:schemeClr val="tx2"/>
                </a:solidFill>
              </a:rPr>
              <a:t>...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3512004"/>
            <a:ext cx="2174211" cy="1631495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4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aptura de Tela 2017-04-24 às 21.53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21" r="-25521"/>
          <a:stretch>
            <a:fillRect/>
          </a:stretch>
        </p:blipFill>
        <p:spPr>
          <a:xfrm>
            <a:off x="700229" y="482600"/>
            <a:ext cx="7743541" cy="417829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2053</Words>
  <Application>Microsoft Macintosh PowerPoint</Application>
  <PresentationFormat>Apresentação na tela (16:9)</PresentationFormat>
  <Paragraphs>201</Paragraphs>
  <Slides>42</Slides>
  <Notes>3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do Office</vt:lpstr>
      <vt:lpstr>Business Intelligence</vt:lpstr>
      <vt:lpstr>Business Intelligence</vt:lpstr>
      <vt:lpstr>Definição “raiz”</vt:lpstr>
      <vt:lpstr>Objetivos</vt:lpstr>
      <vt:lpstr>BI é metodologia, não uma ferramenta!</vt:lpstr>
      <vt:lpstr>Amplitude do BI</vt:lpstr>
      <vt:lpstr>BI serve para analisar os fenômenos acerca do negócio</vt:lpstr>
      <vt:lpstr>Exemplo</vt:lpstr>
      <vt:lpstr>Apresentação do PowerPoint</vt:lpstr>
      <vt:lpstr>Dados operacionais vs  Dados de suporte a decisões</vt:lpstr>
      <vt:lpstr>Dados operacionais vs  Dados de suporte a decisões</vt:lpstr>
      <vt:lpstr>Banco de dados</vt:lpstr>
      <vt:lpstr>Sistemas transacionais</vt:lpstr>
      <vt:lpstr>Por que copiar os dados dos Sistemas transacionais?</vt:lpstr>
      <vt:lpstr>Componentes de Business Intelligence</vt:lpstr>
      <vt:lpstr>Apresentação do PowerPoint</vt:lpstr>
      <vt:lpstr>Origem de dados</vt:lpstr>
      <vt:lpstr>Etapas gerais</vt:lpstr>
      <vt:lpstr>Apresentação do PowerPoint</vt:lpstr>
      <vt:lpstr>Gerenciamento</vt:lpstr>
      <vt:lpstr>Considerações de BI em tempos de Big Data</vt:lpstr>
      <vt:lpstr>1. Definição do Objetivo</vt:lpstr>
      <vt:lpstr>1. Definição do Objetivo Perguntas frequentes para a equipe de Big Data</vt:lpstr>
      <vt:lpstr>2. Preparar o Ambiente e Armazenar a Informação</vt:lpstr>
      <vt:lpstr>Escalabilidade</vt:lpstr>
      <vt:lpstr>Alta disponibilidade</vt:lpstr>
      <vt:lpstr>Flexibilidade</vt:lpstr>
      <vt:lpstr>Preparação e Armazenamento</vt:lpstr>
      <vt:lpstr>Preparação e Armazenamento</vt:lpstr>
      <vt:lpstr>Preparação e Armazenamento</vt:lpstr>
      <vt:lpstr>3. Capturar a Informação</vt:lpstr>
      <vt:lpstr>3. Capturar a Informação</vt:lpstr>
      <vt:lpstr>4. Processar, Modelar e Visualizar</vt:lpstr>
      <vt:lpstr>Tecnologia</vt:lpstr>
      <vt:lpstr>Hadoop</vt:lpstr>
      <vt:lpstr>Apresentação do PowerPoint</vt:lpstr>
      <vt:lpstr>Apresentação do PowerPoint</vt:lpstr>
      <vt:lpstr>Ferramentas de Analytics e BI</vt:lpstr>
      <vt:lpstr>Ferramentas de Analytics e BI</vt:lpstr>
      <vt:lpstr>Governança</vt:lpstr>
      <vt:lpstr>Governança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RAFAEL ELIAS DE LIMA ESCALFONI</dc:creator>
  <cp:lastModifiedBy>RAFAEL ELIAS DE LIMA ESCALFONI</cp:lastModifiedBy>
  <cp:revision>1</cp:revision>
  <dcterms:created xsi:type="dcterms:W3CDTF">2021-03-24T20:39:49Z</dcterms:created>
  <dcterms:modified xsi:type="dcterms:W3CDTF">2022-01-25T22:08:16Z</dcterms:modified>
</cp:coreProperties>
</file>